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140755363" r:id="rId2"/>
    <p:sldId id="257" r:id="rId3"/>
    <p:sldId id="2076137736" r:id="rId4"/>
    <p:sldId id="2076137729" r:id="rId5"/>
    <p:sldId id="2076137728" r:id="rId6"/>
    <p:sldId id="2140755316" r:id="rId7"/>
    <p:sldId id="2140755331" r:id="rId8"/>
    <p:sldId id="2140755327" r:id="rId9"/>
    <p:sldId id="2140755328" r:id="rId10"/>
    <p:sldId id="2140755329" r:id="rId11"/>
    <p:sldId id="2140755330" r:id="rId12"/>
    <p:sldId id="2140755334" r:id="rId13"/>
    <p:sldId id="2140755311" r:id="rId14"/>
    <p:sldId id="2140755308" r:id="rId15"/>
    <p:sldId id="2140755312" r:id="rId16"/>
    <p:sldId id="2140755365" r:id="rId17"/>
    <p:sldId id="2140755366" r:id="rId18"/>
    <p:sldId id="2140755369" r:id="rId19"/>
    <p:sldId id="2140755367" r:id="rId20"/>
    <p:sldId id="2140755368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Resultados AE</a:t>
            </a:r>
          </a:p>
        </c:rich>
      </c:tx>
      <c:layout>
        <c:manualLayout>
          <c:xMode val="edge"/>
          <c:yMode val="edge"/>
          <c:x val="0.35767344706911636"/>
          <c:y val="2.314814814814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Planilha3!$I$3</c:f>
              <c:strCache>
                <c:ptCount val="1"/>
                <c:pt idx="0">
                  <c:v>#Matrizes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>
                  <a:alpha val="99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Planilha3!$H$4:$H$7</c:f>
              <c:strCache>
                <c:ptCount val="4"/>
                <c:pt idx="0">
                  <c:v>Corte Zebu</c:v>
                </c:pt>
                <c:pt idx="1">
                  <c:v>Leite Tropical</c:v>
                </c:pt>
                <c:pt idx="2">
                  <c:v>Leite Importado</c:v>
                </c:pt>
                <c:pt idx="3">
                  <c:v>Corte Taurino</c:v>
                </c:pt>
              </c:strCache>
            </c:strRef>
          </c:cat>
          <c:val>
            <c:numRef>
              <c:f>Planilha3!$I$4:$I$7</c:f>
              <c:numCache>
                <c:formatCode>#,##0</c:formatCode>
                <c:ptCount val="4"/>
                <c:pt idx="0">
                  <c:v>2816</c:v>
                </c:pt>
                <c:pt idx="1">
                  <c:v>371</c:v>
                </c:pt>
                <c:pt idx="2">
                  <c:v>265</c:v>
                </c:pt>
                <c:pt idx="3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CA-493E-8619-E0D53FD195D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72847919"/>
        <c:axId val="1482133487"/>
      </c:barChart>
      <c:lineChart>
        <c:grouping val="standard"/>
        <c:varyColors val="0"/>
        <c:ser>
          <c:idx val="1"/>
          <c:order val="1"/>
          <c:tx>
            <c:strRef>
              <c:f>Planilha3!$J$3</c:f>
              <c:strCache>
                <c:ptCount val="1"/>
                <c:pt idx="0">
                  <c:v>P/TETF 30d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00B0F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Planilha3!$H$4:$H$7</c:f>
              <c:strCache>
                <c:ptCount val="4"/>
                <c:pt idx="0">
                  <c:v>Corte Zebu</c:v>
                </c:pt>
                <c:pt idx="1">
                  <c:v>Leite Tropical</c:v>
                </c:pt>
                <c:pt idx="2">
                  <c:v>Leite Importado</c:v>
                </c:pt>
                <c:pt idx="3">
                  <c:v>Corte Taurino</c:v>
                </c:pt>
              </c:strCache>
            </c:strRef>
          </c:cat>
          <c:val>
            <c:numRef>
              <c:f>Planilha3!$J$4:$J$7</c:f>
              <c:numCache>
                <c:formatCode>0.0%</c:formatCode>
                <c:ptCount val="4"/>
                <c:pt idx="0">
                  <c:v>0.46058238636363635</c:v>
                </c:pt>
                <c:pt idx="1">
                  <c:v>0.49326145552560646</c:v>
                </c:pt>
                <c:pt idx="2">
                  <c:v>0.57471698113207548</c:v>
                </c:pt>
                <c:pt idx="3">
                  <c:v>0.5730337078651685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CA-493E-8619-E0D53FD195D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82177759"/>
        <c:axId val="933659391"/>
      </c:lineChart>
      <c:catAx>
        <c:axId val="972847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82133487"/>
        <c:crosses val="autoZero"/>
        <c:auto val="1"/>
        <c:lblAlgn val="ctr"/>
        <c:lblOffset val="100"/>
        <c:noMultiLvlLbl val="0"/>
      </c:catAx>
      <c:valAx>
        <c:axId val="1482133487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72847919"/>
        <c:crosses val="autoZero"/>
        <c:crossBetween val="between"/>
      </c:valAx>
      <c:valAx>
        <c:axId val="933659391"/>
        <c:scaling>
          <c:orientation val="minMax"/>
        </c:scaling>
        <c:delete val="0"/>
        <c:axPos val="r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82177759"/>
        <c:crosses val="max"/>
        <c:crossBetween val="between"/>
      </c:valAx>
      <c:catAx>
        <c:axId val="98217775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33659391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E37A0-E8B4-430E-88F5-2EAD05DA09A3}" type="datetimeFigureOut">
              <a:rPr lang="pt-BR" smtClean="0"/>
              <a:t>28/04/2026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F9DD9-0E85-47B0-AD95-2240141A90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2558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D05B71-2571-4468-A943-97CABA065785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7262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B4B6C-1779-CC03-2EB2-2C4A08840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3020631-0B9F-367F-22E3-E47A9D25C6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620FE73-DCF4-B5D4-D653-2E3273FA4A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9C22A0E-9DC1-2A9A-700B-5CC4AF3446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D05B71-2571-4468-A943-97CABA065785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9156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7F69B-266F-089F-37BC-57929C78D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367199B-C983-104C-DBF6-51AD169933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5DB2624-902E-7F14-97FB-9CE1694739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69030A1-B475-4AD3-E903-F058CFACB1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D05B71-2571-4468-A943-97CABA065785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3400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EF21E-725A-290A-C13D-1CC72A094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BC8BCCE-50AE-479B-4CB5-E519AD3362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130FC84-D6D1-92F7-B577-F54FF9A971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78254A5-63AA-BEC2-B53E-FE375884B4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D05B71-2571-4468-A943-97CABA065785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8899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4DAC8-7A83-6F08-D097-A166CE307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E691DB1-B3D4-CF0F-DDB5-DBA4BBF1A4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95D992F-1D04-36B5-AD19-71A6749D7C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9501B6E-205E-69A0-6BA9-0482CA1932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D05B71-2571-4468-A943-97CABA065785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4245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67108-03E2-63CF-D195-7D310F2F3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336A081-6C02-161F-2328-DC69C585C8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7AFA2EB-3481-9311-7CDF-C42DFE01A4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8BF2107-AF47-4FA8-3BF6-29451242BB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D05B71-2571-4468-A943-97CABA065785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2555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BD35BF-F3B3-9AE3-7B27-A3B45BC39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DB18D14-549A-2603-E6B1-6E4FCC3BCA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78CFC17-B893-65D3-97ED-091B874369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DCB535C-7E40-C419-4CC2-CA5F084D6A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D05B71-2571-4468-A943-97CABA065785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2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DF803-09F3-4D65-C412-3F39D849F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443DB6E-670B-B09F-1E50-37FDB703CE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BE02869-F6BD-84C1-8116-614E81F532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5F07A2F-3C81-3EA8-6CC9-2C0D69E303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D05B71-2571-4468-A943-97CABA065785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858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12D13-17D2-97A2-66C5-DB3CEF659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7E0313D-6FD6-6E1A-D0C8-6854D3503F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8621613-812A-5D20-387A-CFE44B6AD2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5F63184-1F9C-F7A1-E2DD-1E0939C5AB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D05B71-2571-4468-A943-97CABA065785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3753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A2FD72-ED43-55B8-7377-A22007D241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691E4B8-3BA8-1A42-5356-E3643CC648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04159F-3586-39D2-7E80-CA64C5D89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CA01-5DA5-40EF-8CB8-3D38FE8399CF}" type="datetimeFigureOut">
              <a:rPr lang="pt-BR" smtClean="0"/>
              <a:t>28/04/2026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B6CA75-C077-B511-6B8B-526279694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3047760-E100-B6EA-0824-48F8B1743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46B1-DB66-4FE2-9A29-E69AE84890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3141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509947-FD29-7896-9005-372CDEF33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55CA579-13DE-83F9-8176-6E7C1F71B0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D7E7A2-58BC-63D9-57B4-FAD2FDCF8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CA01-5DA5-40EF-8CB8-3D38FE8399CF}" type="datetimeFigureOut">
              <a:rPr lang="pt-BR" smtClean="0"/>
              <a:t>28/04/2026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FE4F6A-BD28-7411-FB06-6FAB60799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CA7A2D-66D0-8C26-BA95-7C62B487E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46B1-DB66-4FE2-9A29-E69AE84890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9526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E0F327A-23CF-D9F9-137F-4F717A6A14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D87F0CF-85B6-1D98-4B3D-7CFC21CEB7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BAADCB-C311-D538-B3D2-86367392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CA01-5DA5-40EF-8CB8-3D38FE8399CF}" type="datetimeFigureOut">
              <a:rPr lang="pt-BR" smtClean="0"/>
              <a:t>28/04/2026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84AE674-225E-C4BB-2413-AFAD98D46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CBF230C-DC85-2209-0EAD-B1960F889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46B1-DB66-4FE2-9A29-E69AE84890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1709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00D372-256B-D5AD-2E62-3E602BE6B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1FB274-DB46-0F4E-DBB7-FDD75BAD0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C26125B-E451-B3C8-5AB5-48A032C08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CA01-5DA5-40EF-8CB8-3D38FE8399CF}" type="datetimeFigureOut">
              <a:rPr lang="pt-BR" smtClean="0"/>
              <a:t>28/04/2026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623E52-0A29-D9DD-BCEC-5C15935B3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47D801-846B-36A2-ED10-DD65C6619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46B1-DB66-4FE2-9A29-E69AE84890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6951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720C04-28E0-3664-9CBF-4AB9A0076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E10269B-B21B-0C61-6F44-838C50959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E6A875-4B0E-AF86-4E7A-6F7096BBE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CA01-5DA5-40EF-8CB8-3D38FE8399CF}" type="datetimeFigureOut">
              <a:rPr lang="pt-BR" smtClean="0"/>
              <a:t>28/04/2026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AE29C55-4634-B163-2ABA-479FE2ADB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9AC1A7-C125-4F00-9D30-27F9C86E3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46B1-DB66-4FE2-9A29-E69AE84890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1411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A9F581-AF64-3F9A-183F-E844821E3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0E34CD8-90E6-6AF5-B010-36E5F34351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F4A32FA-8A28-A0FF-2EDB-9401C2345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FF0A738-8C86-DCF6-F726-F0C0D0458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CA01-5DA5-40EF-8CB8-3D38FE8399CF}" type="datetimeFigureOut">
              <a:rPr lang="pt-BR" smtClean="0"/>
              <a:t>28/04/2026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12D3FAA-AE0D-2F00-D66E-62D18C24D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2E6155F-C2DE-11F6-EF10-EB0ECCF20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46B1-DB66-4FE2-9A29-E69AE84890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497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394A9-FFC9-BFD2-3E38-5250A559C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6338297-A4CC-4528-50FF-59FD1EAA4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F3FBAC8-02AD-BA8C-363D-DDD6404E4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54ED347-F8A1-0796-1ADF-3CFA819710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32CFBA8-62FF-7BCA-1F6F-C4B89228DB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44CBF88-8336-162C-BBF1-48EB47E25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CA01-5DA5-40EF-8CB8-3D38FE8399CF}" type="datetimeFigureOut">
              <a:rPr lang="pt-BR" smtClean="0"/>
              <a:t>28/04/2026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1DF7965-3011-6074-FC45-3D7187698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6125C1C-7982-29BF-E90A-B7A1B6685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46B1-DB66-4FE2-9A29-E69AE84890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9732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992870-2363-D1B3-B131-77A0A28A7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DFF48F1-2B73-B5F7-A81D-EE8F035FF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CA01-5DA5-40EF-8CB8-3D38FE8399CF}" type="datetimeFigureOut">
              <a:rPr lang="pt-BR" smtClean="0"/>
              <a:t>28/04/2026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A1A5276-3AF8-CBB6-57A2-E2F023B6F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03B60C2-318D-7057-2B4B-836D266F4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46B1-DB66-4FE2-9A29-E69AE84890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8719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EC96635-C1F5-C208-C751-A7AB3A918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CA01-5DA5-40EF-8CB8-3D38FE8399CF}" type="datetimeFigureOut">
              <a:rPr lang="pt-BR" smtClean="0"/>
              <a:t>28/04/2026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3732419-BE8D-5F7B-D094-36312CA6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EFF91EE-5E95-DABA-41FE-195EB922E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46B1-DB66-4FE2-9A29-E69AE84890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367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6D6495-74D3-1501-57B5-A50CBCAEB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C17077-42F3-7092-6EB0-6A589AE24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DB41B5F-480D-EB8A-EF48-15EEEEC37D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440F1AB-2E16-409D-7FE0-7185FB981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CA01-5DA5-40EF-8CB8-3D38FE8399CF}" type="datetimeFigureOut">
              <a:rPr lang="pt-BR" smtClean="0"/>
              <a:t>28/04/2026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D384D0B-0354-D802-49FB-5C756A34A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7141380-BE2A-289C-B3B5-4272E4B5E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46B1-DB66-4FE2-9A29-E69AE84890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057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362CDC-8B16-F43A-488A-CBE29AAB9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221BB7C-1A2D-EB02-01E7-46395919C4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271E2F9-D32B-D1E7-3C5A-82B2CACA6D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5806EAC-2C1F-EEE7-04F4-1ECB76477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CA01-5DA5-40EF-8CB8-3D38FE8399CF}" type="datetimeFigureOut">
              <a:rPr lang="pt-BR" smtClean="0"/>
              <a:t>28/04/2026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47D5227-D6C8-97DA-C647-634E6B897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8CF5DC5-6291-57AD-3BBA-4C5CCB0BC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46B1-DB66-4FE2-9A29-E69AE84890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165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87C87E8-F406-10D6-9CF0-907444088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91B25B6-36D0-EDBA-586E-259B6D780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A3710D3-86B0-6F8E-7154-F9A2B720D5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5DCA01-5DA5-40EF-8CB8-3D38FE8399CF}" type="datetimeFigureOut">
              <a:rPr lang="pt-BR" smtClean="0"/>
              <a:t>28/04/2026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29BCD6C-B980-EEF9-B22A-1A0073B192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AE546CF-1734-15E0-E648-0409309FB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F046B1-DB66-4FE2-9A29-E69AE84890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515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asa com árvores ao fundo&#10;&#10;Descrição gerada automaticamente">
            <a:extLst>
              <a:ext uri="{FF2B5EF4-FFF2-40B4-BE49-F238E27FC236}">
                <a16:creationId xmlns:a16="http://schemas.microsoft.com/office/drawing/2014/main" id="{4D33CE20-7376-6746-FE43-204784E48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6">
            <a:extLst>
              <a:ext uri="{FF2B5EF4-FFF2-40B4-BE49-F238E27FC236}">
                <a16:creationId xmlns:a16="http://schemas.microsoft.com/office/drawing/2014/main" id="{2E35DE46-DC69-75BE-9EDB-9C947EBCD345}"/>
              </a:ext>
            </a:extLst>
          </p:cNvPr>
          <p:cNvSpPr txBox="1"/>
          <p:nvPr/>
        </p:nvSpPr>
        <p:spPr>
          <a:xfrm>
            <a:off x="475457" y="318176"/>
            <a:ext cx="7100999" cy="394858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600" b="1" dirty="0">
                <a:solidFill>
                  <a:schemeClr val="bg1"/>
                </a:solidFill>
                <a:latin typeface="Arial" panose="020B0604020202020204" pitchFamily="34" charset="0"/>
              </a:rPr>
              <a:t>Alta </a:t>
            </a:r>
            <a:r>
              <a:rPr lang="pt-BR" sz="4600" b="1" dirty="0" err="1">
                <a:solidFill>
                  <a:schemeClr val="bg1"/>
                </a:solidFill>
                <a:latin typeface="Arial" panose="020B0604020202020204" pitchFamily="34" charset="0"/>
              </a:rPr>
              <a:t>Genetics</a:t>
            </a:r>
            <a:endParaRPr lang="pt-BR" sz="46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sz="46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</a:rPr>
              <a:t>Dia de Campo </a:t>
            </a:r>
          </a:p>
          <a:p>
            <a:pPr>
              <a:lnSpc>
                <a:spcPct val="150000"/>
              </a:lnSpc>
            </a:pPr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</a:rPr>
              <a:t>Canchim Ilma e Convidados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77B7393-3673-F125-7121-E033AF245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607" y="5757294"/>
            <a:ext cx="2217965" cy="110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3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2B0EE-5AE1-C3B0-F375-5A0ACDE82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07A1F-DAC5-452D-D28A-9869AD96E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 QUE USAR EMBRIÕES?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113F8B0D-A52F-2AE5-1DF3-8238EA5DF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527" y="1611340"/>
            <a:ext cx="10901238" cy="4960413"/>
          </a:xfrm>
        </p:spPr>
        <p:txBody>
          <a:bodyPr>
            <a:normAutofit/>
          </a:bodyPr>
          <a:lstStyle/>
          <a:p>
            <a:r>
              <a:rPr lang="pt-BR" sz="3200" dirty="0"/>
              <a:t>Melhoramento Genético;</a:t>
            </a:r>
          </a:p>
          <a:p>
            <a:r>
              <a:rPr lang="pt-BR" sz="3200" dirty="0"/>
              <a:t>Formação de Plantéis;</a:t>
            </a:r>
          </a:p>
          <a:p>
            <a:r>
              <a:rPr lang="pt-BR" sz="3200" dirty="0"/>
              <a:t>Acesso a anos de seleção;</a:t>
            </a:r>
          </a:p>
          <a:p>
            <a:r>
              <a:rPr lang="pt-BR" sz="3200" dirty="0"/>
              <a:t>Diminuir intervalo de gerações;</a:t>
            </a:r>
          </a:p>
          <a:p>
            <a:r>
              <a:rPr lang="pt-BR" sz="3200" dirty="0"/>
              <a:t>Direcionamento de graus de sangue.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446FF61-FA32-456C-5C42-AC03BEAA67EE}"/>
              </a:ext>
            </a:extLst>
          </p:cNvPr>
          <p:cNvSpPr/>
          <p:nvPr/>
        </p:nvSpPr>
        <p:spPr>
          <a:xfrm>
            <a:off x="0" y="-56100"/>
            <a:ext cx="12192000" cy="734785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ME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62C5AB1E-A7ED-8BF0-2602-1520C64D36E0}"/>
              </a:ext>
            </a:extLst>
          </p:cNvPr>
          <p:cNvSpPr/>
          <p:nvPr/>
        </p:nvSpPr>
        <p:spPr>
          <a:xfrm>
            <a:off x="770235" y="-16939"/>
            <a:ext cx="1698171" cy="1704349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D62CBBB-5D42-4716-92C8-6A4CBEF39823}"/>
              </a:ext>
            </a:extLst>
          </p:cNvPr>
          <p:cNvSpPr txBox="1"/>
          <p:nvPr/>
        </p:nvSpPr>
        <p:spPr>
          <a:xfrm>
            <a:off x="-2856010" y="444382"/>
            <a:ext cx="88130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</a:rPr>
              <a:t>POR QUE USAR </a:t>
            </a:r>
          </a:p>
          <a:p>
            <a:pPr algn="ctr"/>
            <a:r>
              <a:rPr lang="pt-BR" sz="3600" b="1" dirty="0">
                <a:solidFill>
                  <a:srgbClr val="00B050"/>
                </a:solidFill>
              </a:rPr>
              <a:t>EMBRIÕES</a:t>
            </a:r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157CE321-0477-2D6B-0539-AFBF32B3F82A}"/>
              </a:ext>
            </a:extLst>
          </p:cNvPr>
          <p:cNvSpPr/>
          <p:nvPr/>
        </p:nvSpPr>
        <p:spPr>
          <a:xfrm>
            <a:off x="192381" y="-56100"/>
            <a:ext cx="3944581" cy="75237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8F1850DB-84CC-9E06-0050-0C24C3B4EFB3}"/>
              </a:ext>
            </a:extLst>
          </p:cNvPr>
          <p:cNvSpPr/>
          <p:nvPr/>
        </p:nvSpPr>
        <p:spPr>
          <a:xfrm>
            <a:off x="-62977" y="-33879"/>
            <a:ext cx="1088571" cy="734785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EC671A49-4CAC-FDE0-1FDD-313F2DCCE654}"/>
              </a:ext>
            </a:extLst>
          </p:cNvPr>
          <p:cNvSpPr/>
          <p:nvPr/>
        </p:nvSpPr>
        <p:spPr>
          <a:xfrm>
            <a:off x="660149" y="0"/>
            <a:ext cx="1698171" cy="1704349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D58E385-8FC9-5892-A160-1384BE55E6B7}"/>
              </a:ext>
            </a:extLst>
          </p:cNvPr>
          <p:cNvSpPr txBox="1"/>
          <p:nvPr/>
        </p:nvSpPr>
        <p:spPr>
          <a:xfrm>
            <a:off x="-2968672" y="444382"/>
            <a:ext cx="87381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</a:rPr>
              <a:t>POR QUE USAR </a:t>
            </a:r>
          </a:p>
          <a:p>
            <a:pPr algn="ctr"/>
            <a:r>
              <a:rPr lang="pt-BR" sz="3600" b="1" dirty="0">
                <a:solidFill>
                  <a:srgbClr val="00B050"/>
                </a:solidFill>
              </a:rPr>
              <a:t>EMBRIÕES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769FBE90-C477-CE25-90F7-01A07966A336}"/>
              </a:ext>
            </a:extLst>
          </p:cNvPr>
          <p:cNvSpPr/>
          <p:nvPr/>
        </p:nvSpPr>
        <p:spPr>
          <a:xfrm>
            <a:off x="2925325" y="2864019"/>
            <a:ext cx="566057" cy="564981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75AE103A-8AB1-A1A2-0E46-B9BAB1C72ABD}"/>
              </a:ext>
            </a:extLst>
          </p:cNvPr>
          <p:cNvSpPr txBox="1"/>
          <p:nvPr/>
        </p:nvSpPr>
        <p:spPr>
          <a:xfrm>
            <a:off x="3038275" y="471591"/>
            <a:ext cx="340158" cy="44208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t-BR" sz="2400" dirty="0">
                <a:solidFill>
                  <a:schemeClr val="bg1"/>
                </a:solidFill>
              </a:rPr>
              <a:t>1</a:t>
            </a:r>
          </a:p>
          <a:p>
            <a:pPr>
              <a:lnSpc>
                <a:spcPct val="200000"/>
              </a:lnSpc>
            </a:pPr>
            <a:r>
              <a:rPr lang="pt-BR" sz="2400" dirty="0">
                <a:solidFill>
                  <a:schemeClr val="bg1"/>
                </a:solidFill>
              </a:rPr>
              <a:t>2</a:t>
            </a:r>
          </a:p>
          <a:p>
            <a:pPr>
              <a:lnSpc>
                <a:spcPct val="200000"/>
              </a:lnSpc>
            </a:pPr>
            <a:r>
              <a:rPr lang="pt-BR" sz="2400" dirty="0">
                <a:solidFill>
                  <a:schemeClr val="bg1"/>
                </a:solidFill>
              </a:rPr>
              <a:t>3</a:t>
            </a:r>
          </a:p>
          <a:p>
            <a:pPr>
              <a:lnSpc>
                <a:spcPct val="200000"/>
              </a:lnSpc>
            </a:pPr>
            <a:r>
              <a:rPr lang="pt-BR" sz="2400" dirty="0">
                <a:solidFill>
                  <a:schemeClr val="bg1"/>
                </a:solidFill>
              </a:rPr>
              <a:t>4</a:t>
            </a:r>
          </a:p>
          <a:p>
            <a:pPr>
              <a:lnSpc>
                <a:spcPct val="200000"/>
              </a:lnSpc>
            </a:pPr>
            <a:r>
              <a:rPr lang="pt-BR" sz="2400" dirty="0">
                <a:solidFill>
                  <a:schemeClr val="bg1"/>
                </a:solidFill>
              </a:rPr>
              <a:t>5</a:t>
            </a:r>
          </a:p>
          <a:p>
            <a:pPr>
              <a:lnSpc>
                <a:spcPct val="200000"/>
              </a:lnSpc>
            </a:pP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B671C8A-B542-DD7F-9767-7402ECE00A99}"/>
              </a:ext>
            </a:extLst>
          </p:cNvPr>
          <p:cNvSpPr/>
          <p:nvPr/>
        </p:nvSpPr>
        <p:spPr>
          <a:xfrm>
            <a:off x="4412638" y="286246"/>
            <a:ext cx="7258835" cy="369259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D0D6B277-ED47-C389-96BA-AC2A6ADE1C1A}"/>
              </a:ext>
            </a:extLst>
          </p:cNvPr>
          <p:cNvSpPr/>
          <p:nvPr/>
        </p:nvSpPr>
        <p:spPr>
          <a:xfrm>
            <a:off x="4816917" y="4201886"/>
            <a:ext cx="6722982" cy="1578428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tx1"/>
                </a:solidFill>
              </a:rPr>
              <a:t>DIMINUIR INTERVALO GERAÇÕES</a:t>
            </a:r>
          </a:p>
        </p:txBody>
      </p:sp>
    </p:spTree>
    <p:extLst>
      <p:ext uri="{BB962C8B-B14F-4D97-AF65-F5344CB8AC3E}">
        <p14:creationId xmlns:p14="http://schemas.microsoft.com/office/powerpoint/2010/main" val="3250496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58FF8-95F4-F3B5-8915-015BE771B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EBD684-D3BB-81BD-A187-1F5A34213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 QUE USAR EMBRIÕES?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B7F7CCEC-B6C4-9B57-4D95-0BF5EECD2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527" y="1611340"/>
            <a:ext cx="10901238" cy="4960413"/>
          </a:xfrm>
        </p:spPr>
        <p:txBody>
          <a:bodyPr>
            <a:normAutofit/>
          </a:bodyPr>
          <a:lstStyle/>
          <a:p>
            <a:r>
              <a:rPr lang="pt-BR" sz="3200" dirty="0"/>
              <a:t>Melhoramento Genético;</a:t>
            </a:r>
          </a:p>
          <a:p>
            <a:r>
              <a:rPr lang="pt-BR" sz="3200" dirty="0"/>
              <a:t>Formação de Plantéis;</a:t>
            </a:r>
          </a:p>
          <a:p>
            <a:r>
              <a:rPr lang="pt-BR" sz="3200" dirty="0"/>
              <a:t>Acesso a anos de seleção;</a:t>
            </a:r>
          </a:p>
          <a:p>
            <a:r>
              <a:rPr lang="pt-BR" sz="3200" dirty="0"/>
              <a:t>Diminuir intervalo de gerações;</a:t>
            </a:r>
          </a:p>
          <a:p>
            <a:r>
              <a:rPr lang="pt-BR" sz="3200" dirty="0"/>
              <a:t>Direcionamento de graus de sangue.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580080E-AB85-0DD1-A0AE-3ECC123B4DC4}"/>
              </a:ext>
            </a:extLst>
          </p:cNvPr>
          <p:cNvSpPr/>
          <p:nvPr/>
        </p:nvSpPr>
        <p:spPr>
          <a:xfrm>
            <a:off x="0" y="-56100"/>
            <a:ext cx="12192000" cy="734785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ME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9C7CD3C-7AF7-E181-6609-F150CA68DD54}"/>
              </a:ext>
            </a:extLst>
          </p:cNvPr>
          <p:cNvSpPr/>
          <p:nvPr/>
        </p:nvSpPr>
        <p:spPr>
          <a:xfrm>
            <a:off x="770235" y="-16939"/>
            <a:ext cx="1698171" cy="1704349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2178BE0-3304-2423-30D1-A3CB1E782F69}"/>
              </a:ext>
            </a:extLst>
          </p:cNvPr>
          <p:cNvSpPr txBox="1"/>
          <p:nvPr/>
        </p:nvSpPr>
        <p:spPr>
          <a:xfrm>
            <a:off x="-2856010" y="444382"/>
            <a:ext cx="88130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</a:rPr>
              <a:t>POR QUE USAR </a:t>
            </a:r>
          </a:p>
          <a:p>
            <a:pPr algn="ctr"/>
            <a:r>
              <a:rPr lang="pt-BR" sz="3600" b="1" dirty="0">
                <a:solidFill>
                  <a:srgbClr val="00B050"/>
                </a:solidFill>
              </a:rPr>
              <a:t>EMBRIÕES</a:t>
            </a:r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4F0DEA2C-7843-0205-9CD8-CA8F56AFE9A4}"/>
              </a:ext>
            </a:extLst>
          </p:cNvPr>
          <p:cNvSpPr/>
          <p:nvPr/>
        </p:nvSpPr>
        <p:spPr>
          <a:xfrm>
            <a:off x="154281" y="-78321"/>
            <a:ext cx="3944581" cy="7533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AB39A6DD-DE0C-BD97-CAD6-CFE448C7724E}"/>
              </a:ext>
            </a:extLst>
          </p:cNvPr>
          <p:cNvSpPr/>
          <p:nvPr/>
        </p:nvSpPr>
        <p:spPr>
          <a:xfrm>
            <a:off x="-62977" y="-33879"/>
            <a:ext cx="1088571" cy="734785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ED441484-C3DD-5CBE-E6C0-ECE0F2466963}"/>
              </a:ext>
            </a:extLst>
          </p:cNvPr>
          <p:cNvSpPr/>
          <p:nvPr/>
        </p:nvSpPr>
        <p:spPr>
          <a:xfrm>
            <a:off x="660149" y="0"/>
            <a:ext cx="1698171" cy="1704349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0467B54-D535-A274-E72B-2FEFC9AF835E}"/>
              </a:ext>
            </a:extLst>
          </p:cNvPr>
          <p:cNvSpPr txBox="1"/>
          <p:nvPr/>
        </p:nvSpPr>
        <p:spPr>
          <a:xfrm>
            <a:off x="-2968672" y="444382"/>
            <a:ext cx="87381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</a:rPr>
              <a:t>POR QUE USAR </a:t>
            </a:r>
          </a:p>
          <a:p>
            <a:pPr algn="ctr"/>
            <a:r>
              <a:rPr lang="pt-BR" sz="3600" b="1" dirty="0">
                <a:solidFill>
                  <a:srgbClr val="00B050"/>
                </a:solidFill>
              </a:rPr>
              <a:t>EMBRIÕES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31DCC508-D863-A147-07B0-3B6C63F37F79}"/>
              </a:ext>
            </a:extLst>
          </p:cNvPr>
          <p:cNvSpPr/>
          <p:nvPr/>
        </p:nvSpPr>
        <p:spPr>
          <a:xfrm>
            <a:off x="2925325" y="3690491"/>
            <a:ext cx="566057" cy="564981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67D7C842-F068-5083-A568-4F6C3094029B}"/>
              </a:ext>
            </a:extLst>
          </p:cNvPr>
          <p:cNvSpPr txBox="1"/>
          <p:nvPr/>
        </p:nvSpPr>
        <p:spPr>
          <a:xfrm>
            <a:off x="3038275" y="471591"/>
            <a:ext cx="340158" cy="44208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t-BR" sz="2400" dirty="0">
                <a:solidFill>
                  <a:schemeClr val="bg1"/>
                </a:solidFill>
              </a:rPr>
              <a:t>1</a:t>
            </a:r>
          </a:p>
          <a:p>
            <a:pPr>
              <a:lnSpc>
                <a:spcPct val="200000"/>
              </a:lnSpc>
            </a:pPr>
            <a:r>
              <a:rPr lang="pt-BR" sz="2400" dirty="0">
                <a:solidFill>
                  <a:schemeClr val="bg1"/>
                </a:solidFill>
              </a:rPr>
              <a:t>2</a:t>
            </a:r>
          </a:p>
          <a:p>
            <a:pPr>
              <a:lnSpc>
                <a:spcPct val="200000"/>
              </a:lnSpc>
            </a:pPr>
            <a:r>
              <a:rPr lang="pt-BR" sz="2400" dirty="0">
                <a:solidFill>
                  <a:schemeClr val="bg1"/>
                </a:solidFill>
              </a:rPr>
              <a:t>3</a:t>
            </a:r>
          </a:p>
          <a:p>
            <a:pPr>
              <a:lnSpc>
                <a:spcPct val="200000"/>
              </a:lnSpc>
            </a:pPr>
            <a:r>
              <a:rPr lang="pt-BR" sz="2400" dirty="0">
                <a:solidFill>
                  <a:schemeClr val="bg1"/>
                </a:solidFill>
              </a:rPr>
              <a:t>4</a:t>
            </a:r>
          </a:p>
          <a:p>
            <a:pPr>
              <a:lnSpc>
                <a:spcPct val="200000"/>
              </a:lnSpc>
            </a:pPr>
            <a:r>
              <a:rPr lang="pt-BR" sz="2400" dirty="0">
                <a:solidFill>
                  <a:schemeClr val="bg1"/>
                </a:solidFill>
              </a:rPr>
              <a:t>5</a:t>
            </a:r>
          </a:p>
          <a:p>
            <a:pPr>
              <a:lnSpc>
                <a:spcPct val="200000"/>
              </a:lnSpc>
            </a:pP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A11DE00-2D15-9DC8-2319-1BE0F1DF8803}"/>
              </a:ext>
            </a:extLst>
          </p:cNvPr>
          <p:cNvSpPr/>
          <p:nvPr/>
        </p:nvSpPr>
        <p:spPr>
          <a:xfrm>
            <a:off x="4412638" y="286247"/>
            <a:ext cx="7258835" cy="369259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CCC7722A-DE5A-74B3-1222-F59CB9917C58}"/>
              </a:ext>
            </a:extLst>
          </p:cNvPr>
          <p:cNvSpPr/>
          <p:nvPr/>
        </p:nvSpPr>
        <p:spPr>
          <a:xfrm>
            <a:off x="4816917" y="4201886"/>
            <a:ext cx="6722982" cy="1578428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tx1"/>
                </a:solidFill>
              </a:rPr>
              <a:t>DETERMINAR GRAUS DE SANGUE</a:t>
            </a:r>
          </a:p>
        </p:txBody>
      </p:sp>
    </p:spTree>
    <p:extLst>
      <p:ext uri="{BB962C8B-B14F-4D97-AF65-F5344CB8AC3E}">
        <p14:creationId xmlns:p14="http://schemas.microsoft.com/office/powerpoint/2010/main" val="33844961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2E74A552-5CBA-91D2-BD63-28D4A1DFBD6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BD2A68D-5268-1C50-0B9F-555DC94FBDAE}"/>
              </a:ext>
            </a:extLst>
          </p:cNvPr>
          <p:cNvSpPr txBox="1"/>
          <p:nvPr/>
        </p:nvSpPr>
        <p:spPr>
          <a:xfrm>
            <a:off x="1562100" y="419100"/>
            <a:ext cx="863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FF00"/>
                </a:solidFill>
              </a:rPr>
              <a:t>O QUE É A TRANSFERÊNCIA DE EMBRIÃO?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C527372-7713-918F-87BB-C5AA462B3B39}"/>
              </a:ext>
            </a:extLst>
          </p:cNvPr>
          <p:cNvSpPr txBox="1"/>
          <p:nvPr/>
        </p:nvSpPr>
        <p:spPr>
          <a:xfrm>
            <a:off x="292100" y="1536700"/>
            <a:ext cx="114935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bg1"/>
                </a:solidFill>
              </a:rPr>
              <a:t>Transferir um embrião de uma vaca geneticamente superior para uma receptora;</a:t>
            </a:r>
          </a:p>
          <a:p>
            <a:endParaRPr lang="pt-BR" sz="36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bg1"/>
                </a:solidFill>
              </a:rPr>
              <a:t>2 técnicas de produção de embriões.</a:t>
            </a:r>
          </a:p>
          <a:p>
            <a:endParaRPr lang="pt-BR" sz="4800" dirty="0">
              <a:solidFill>
                <a:schemeClr val="bg1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40B14B4-3FA9-89F6-C1EE-774C1605A5F4}"/>
              </a:ext>
            </a:extLst>
          </p:cNvPr>
          <p:cNvSpPr/>
          <p:nvPr/>
        </p:nvSpPr>
        <p:spPr>
          <a:xfrm>
            <a:off x="1428044" y="4490758"/>
            <a:ext cx="2971800" cy="1230086"/>
          </a:xfrm>
          <a:prstGeom prst="rect">
            <a:avLst/>
          </a:prstGeom>
          <a:solidFill>
            <a:srgbClr val="006FB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/>
              <a:t>In Vivo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86C3A91-E1AA-486B-9762-7E1A3336400D}"/>
              </a:ext>
            </a:extLst>
          </p:cNvPr>
          <p:cNvSpPr/>
          <p:nvPr/>
        </p:nvSpPr>
        <p:spPr>
          <a:xfrm>
            <a:off x="8507587" y="4537223"/>
            <a:ext cx="2971800" cy="1230086"/>
          </a:xfrm>
          <a:prstGeom prst="rect">
            <a:avLst/>
          </a:prstGeom>
          <a:solidFill>
            <a:srgbClr val="006FB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/>
              <a:t>In Vitro</a:t>
            </a:r>
          </a:p>
        </p:txBody>
      </p:sp>
    </p:spTree>
    <p:extLst>
      <p:ext uri="{BB962C8B-B14F-4D97-AF65-F5344CB8AC3E}">
        <p14:creationId xmlns:p14="http://schemas.microsoft.com/office/powerpoint/2010/main" val="174776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BF8AA-BE19-8CCF-E4F0-4D3A6C504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ED6C7FF0-04DB-A30C-3FCC-EDE570BC10C1}"/>
              </a:ext>
            </a:extLst>
          </p:cNvPr>
          <p:cNvSpPr txBox="1">
            <a:spLocks/>
          </p:cNvSpPr>
          <p:nvPr/>
        </p:nvSpPr>
        <p:spPr bwMode="auto">
          <a:xfrm>
            <a:off x="533400" y="1600200"/>
            <a:ext cx="10888364" cy="497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628650" indent="-62865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53D88"/>
              </a:buClr>
              <a:buSzPct val="70000"/>
              <a:buFont typeface="Wingdings 3" panose="05040102010807070707" pitchFamily="18" charset="2"/>
              <a:buChar char="p"/>
              <a:defRPr sz="426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1pPr>
            <a:lvl2pPr marL="1311275" indent="-396875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53D88"/>
              </a:buClr>
              <a:buSzPct val="70000"/>
              <a:buFont typeface="Courier New" panose="02070309020205020404" pitchFamily="49" charset="0"/>
              <a:buChar char="o"/>
              <a:defRPr sz="373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2pPr>
            <a:lvl3pPr marL="2005013" indent="-461963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53D88"/>
              </a:buClr>
              <a:buSzPct val="100000"/>
              <a:buFont typeface="Wingdings" panose="05000000000000000000" pitchFamily="2" charset="2"/>
              <a:buChar char="§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2457450" indent="-287338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53D88"/>
              </a:buClr>
              <a:buSzPct val="70000"/>
              <a:buFont typeface="Courier New" panose="02070309020205020404" pitchFamily="49" charset="0"/>
              <a:buChar char="o"/>
              <a:defRPr sz="266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4pPr>
            <a:lvl5pPr marL="3084513" indent="-341313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53D88"/>
              </a:buClr>
              <a:buSzPct val="100000"/>
              <a:buFont typeface="Wingdings" panose="05000000000000000000" pitchFamily="2" charset="2"/>
              <a:buChar char="§"/>
              <a:defRPr sz="266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/>
              <a:t>Doadora não tem a necessidade de estar sincronizada;</a:t>
            </a:r>
          </a:p>
          <a:p>
            <a:r>
              <a:rPr lang="pt-BR" sz="2800" dirty="0"/>
              <a:t>Pode-se aspirar fêmeas gestantes até certa idade gestacional;</a:t>
            </a:r>
          </a:p>
          <a:p>
            <a:r>
              <a:rPr lang="pt-BR" sz="2800" dirty="0"/>
              <a:t>A doadora passa por um processo de aspiração folicular (OPU);</a:t>
            </a:r>
          </a:p>
          <a:p>
            <a:r>
              <a:rPr lang="pt-BR" sz="2800" dirty="0"/>
              <a:t>Os oócitos aspirados são selecionados e levados ao laboratório, para seguir a produção dos embriões;</a:t>
            </a:r>
          </a:p>
          <a:p>
            <a:r>
              <a:rPr lang="pt-BR" sz="2800" dirty="0"/>
              <a:t>No laboratório é realizado a FIV (Fertilização);</a:t>
            </a:r>
          </a:p>
          <a:p>
            <a:r>
              <a:rPr lang="pt-BR" sz="2800" dirty="0"/>
              <a:t>A partir do embrião pronto pode seguir três destinos:</a:t>
            </a:r>
          </a:p>
          <a:p>
            <a:endParaRPr lang="pt-BR" sz="2800" dirty="0"/>
          </a:p>
          <a:p>
            <a:endParaRPr lang="pt-BR" sz="2800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E625E64-3D4B-B477-776B-81C6B258866F}"/>
              </a:ext>
            </a:extLst>
          </p:cNvPr>
          <p:cNvSpPr/>
          <p:nvPr/>
        </p:nvSpPr>
        <p:spPr>
          <a:xfrm>
            <a:off x="1096120" y="5448130"/>
            <a:ext cx="2514600" cy="5751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Fresco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AB3B1DE-7044-A7DD-D156-C9B7D339F4D5}"/>
              </a:ext>
            </a:extLst>
          </p:cNvPr>
          <p:cNvSpPr/>
          <p:nvPr/>
        </p:nvSpPr>
        <p:spPr>
          <a:xfrm>
            <a:off x="7304067" y="5448130"/>
            <a:ext cx="2514600" cy="5751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DT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410F1C6-1E23-8CD1-B773-B092533145C5}"/>
              </a:ext>
            </a:extLst>
          </p:cNvPr>
          <p:cNvSpPr/>
          <p:nvPr/>
        </p:nvSpPr>
        <p:spPr>
          <a:xfrm>
            <a:off x="4173440" y="5448131"/>
            <a:ext cx="2514600" cy="5751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Vitrificado</a:t>
            </a:r>
          </a:p>
        </p:txBody>
      </p:sp>
      <p:sp>
        <p:nvSpPr>
          <p:cNvPr id="2" name="Paralelogramo 1">
            <a:extLst>
              <a:ext uri="{FF2B5EF4-FFF2-40B4-BE49-F238E27FC236}">
                <a16:creationId xmlns:a16="http://schemas.microsoft.com/office/drawing/2014/main" id="{886213C1-DBC8-BB30-8976-673CFC4EE63E}"/>
              </a:ext>
            </a:extLst>
          </p:cNvPr>
          <p:cNvSpPr/>
          <p:nvPr/>
        </p:nvSpPr>
        <p:spPr>
          <a:xfrm flipH="1">
            <a:off x="-223520" y="182245"/>
            <a:ext cx="9408160" cy="365126"/>
          </a:xfrm>
          <a:prstGeom prst="parallelogram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Paralelogramo 9">
            <a:extLst>
              <a:ext uri="{FF2B5EF4-FFF2-40B4-BE49-F238E27FC236}">
                <a16:creationId xmlns:a16="http://schemas.microsoft.com/office/drawing/2014/main" id="{EDC084C1-2B0D-8476-49D3-12075F78FD67}"/>
              </a:ext>
            </a:extLst>
          </p:cNvPr>
          <p:cNvSpPr/>
          <p:nvPr/>
        </p:nvSpPr>
        <p:spPr>
          <a:xfrm rot="21357865" flipH="1">
            <a:off x="9202788" y="264033"/>
            <a:ext cx="375920" cy="528955"/>
          </a:xfrm>
          <a:prstGeom prst="parallelogram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Paralelogramo 10">
            <a:extLst>
              <a:ext uri="{FF2B5EF4-FFF2-40B4-BE49-F238E27FC236}">
                <a16:creationId xmlns:a16="http://schemas.microsoft.com/office/drawing/2014/main" id="{F2CB09BE-43A3-148F-381E-F6DE9E6BA625}"/>
              </a:ext>
            </a:extLst>
          </p:cNvPr>
          <p:cNvSpPr/>
          <p:nvPr/>
        </p:nvSpPr>
        <p:spPr>
          <a:xfrm rot="21357865" flipH="1">
            <a:off x="9645904" y="377380"/>
            <a:ext cx="375920" cy="528955"/>
          </a:xfrm>
          <a:prstGeom prst="parallelogram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2" descr="Alta Genetics | Brasil">
            <a:extLst>
              <a:ext uri="{FF2B5EF4-FFF2-40B4-BE49-F238E27FC236}">
                <a16:creationId xmlns:a16="http://schemas.microsoft.com/office/drawing/2014/main" id="{9C998FC3-A14A-48B7-17F4-A684660C4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303" y="182245"/>
            <a:ext cx="1420177" cy="56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A0B35DF7-4114-4AE8-42C3-7222016EC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520" y="547371"/>
            <a:ext cx="7647262" cy="813691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rgbClr val="002060"/>
                </a:solidFill>
              </a:rPr>
              <a:t>Embriões in Vitro</a:t>
            </a:r>
          </a:p>
        </p:txBody>
      </p:sp>
    </p:spTree>
    <p:extLst>
      <p:ext uri="{BB962C8B-B14F-4D97-AF65-F5344CB8AC3E}">
        <p14:creationId xmlns:p14="http://schemas.microsoft.com/office/powerpoint/2010/main" val="292378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E5CCC-B884-7E76-B5A2-6DFB5F976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07B03FAD-2082-F3A3-8B21-A49EE131CBA0}"/>
              </a:ext>
            </a:extLst>
          </p:cNvPr>
          <p:cNvSpPr/>
          <p:nvPr/>
        </p:nvSpPr>
        <p:spPr>
          <a:xfrm>
            <a:off x="260983" y="5399366"/>
            <a:ext cx="2514600" cy="575111"/>
          </a:xfrm>
          <a:prstGeom prst="rect">
            <a:avLst/>
          </a:prstGeom>
          <a:solidFill>
            <a:srgbClr val="006FB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Vitrificado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0883507-D8B7-0007-9DD8-F40367681DE3}"/>
              </a:ext>
            </a:extLst>
          </p:cNvPr>
          <p:cNvSpPr txBox="1"/>
          <p:nvPr/>
        </p:nvSpPr>
        <p:spPr>
          <a:xfrm>
            <a:off x="3276875" y="4671258"/>
            <a:ext cx="6792686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Embrião congelado;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Uso de </a:t>
            </a:r>
            <a:r>
              <a:rPr lang="pt-BR" sz="1600" dirty="0" err="1"/>
              <a:t>crioprotetores</a:t>
            </a:r>
            <a:r>
              <a:rPr lang="pt-BR" sz="16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Vários banhos;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Vários Embriões numa palheta;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Pode até ser feito na fazenda, com técnico da área;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Descongelamento: Reidratação (banhos) de preferência realizada por laboratorista;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92A451E-99DD-CEC4-6E21-D2F931B9F30B}"/>
              </a:ext>
            </a:extLst>
          </p:cNvPr>
          <p:cNvSpPr/>
          <p:nvPr/>
        </p:nvSpPr>
        <p:spPr>
          <a:xfrm>
            <a:off x="260983" y="2496553"/>
            <a:ext cx="2514600" cy="575111"/>
          </a:xfrm>
          <a:prstGeom prst="rect">
            <a:avLst/>
          </a:prstGeom>
          <a:solidFill>
            <a:srgbClr val="006FB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Fresco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A0BA0C4-93AE-9627-B7B9-831AD25C8D4A}"/>
              </a:ext>
            </a:extLst>
          </p:cNvPr>
          <p:cNvSpPr txBox="1"/>
          <p:nvPr/>
        </p:nvSpPr>
        <p:spPr>
          <a:xfrm>
            <a:off x="3276875" y="1352948"/>
            <a:ext cx="6792686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Próprio nome já diz, vamos transferir esse embrião numa receptora a fresco;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Após maturação dentro do laboratório em ambiente controlado, o embrião está pronto para ser transferido;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No entanto temos alguns pontos de atenção, ele precisa ser transferido dentro de uma janela de tempo para manter qualidade;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 aspiração tem que estar sincronizada junto com o protocolo das receptoras;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err="1"/>
              <a:t>Obs</a:t>
            </a:r>
            <a:r>
              <a:rPr lang="pt-BR" dirty="0"/>
              <a:t>: Transporte adequado.</a:t>
            </a:r>
          </a:p>
        </p:txBody>
      </p:sp>
      <p:sp>
        <p:nvSpPr>
          <p:cNvPr id="2" name="Paralelogramo 1">
            <a:extLst>
              <a:ext uri="{FF2B5EF4-FFF2-40B4-BE49-F238E27FC236}">
                <a16:creationId xmlns:a16="http://schemas.microsoft.com/office/drawing/2014/main" id="{49A5DDE0-055D-0860-2D05-9FC58F84D990}"/>
              </a:ext>
            </a:extLst>
          </p:cNvPr>
          <p:cNvSpPr/>
          <p:nvPr/>
        </p:nvSpPr>
        <p:spPr>
          <a:xfrm flipH="1">
            <a:off x="-223520" y="182245"/>
            <a:ext cx="9408160" cy="365126"/>
          </a:xfrm>
          <a:prstGeom prst="parallelogram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Paralelogramo 2">
            <a:extLst>
              <a:ext uri="{FF2B5EF4-FFF2-40B4-BE49-F238E27FC236}">
                <a16:creationId xmlns:a16="http://schemas.microsoft.com/office/drawing/2014/main" id="{475827E9-3DB8-F47C-0538-895A70B64D25}"/>
              </a:ext>
            </a:extLst>
          </p:cNvPr>
          <p:cNvSpPr/>
          <p:nvPr/>
        </p:nvSpPr>
        <p:spPr>
          <a:xfrm rot="21357865" flipH="1">
            <a:off x="9202788" y="264033"/>
            <a:ext cx="375920" cy="528955"/>
          </a:xfrm>
          <a:prstGeom prst="parallelogram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Paralelogramo 3">
            <a:extLst>
              <a:ext uri="{FF2B5EF4-FFF2-40B4-BE49-F238E27FC236}">
                <a16:creationId xmlns:a16="http://schemas.microsoft.com/office/drawing/2014/main" id="{233FB479-7E6C-7B67-EA54-5B77EDB27E35}"/>
              </a:ext>
            </a:extLst>
          </p:cNvPr>
          <p:cNvSpPr/>
          <p:nvPr/>
        </p:nvSpPr>
        <p:spPr>
          <a:xfrm rot="21357865" flipH="1">
            <a:off x="9645904" y="377380"/>
            <a:ext cx="375920" cy="528955"/>
          </a:xfrm>
          <a:prstGeom prst="parallelogram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2" descr="Alta Genetics | Brasil">
            <a:extLst>
              <a:ext uri="{FF2B5EF4-FFF2-40B4-BE49-F238E27FC236}">
                <a16:creationId xmlns:a16="http://schemas.microsoft.com/office/drawing/2014/main" id="{789997C2-B177-F155-E12F-9C9EC22CE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303" y="182245"/>
            <a:ext cx="1420177" cy="56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B406E3E8-7E03-FF7C-45EF-9D09C8E8E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520" y="547371"/>
            <a:ext cx="7647262" cy="813691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rgbClr val="002060"/>
                </a:solidFill>
              </a:rPr>
              <a:t>Tipos de Embriões</a:t>
            </a:r>
          </a:p>
        </p:txBody>
      </p:sp>
    </p:spTree>
    <p:extLst>
      <p:ext uri="{BB962C8B-B14F-4D97-AF65-F5344CB8AC3E}">
        <p14:creationId xmlns:p14="http://schemas.microsoft.com/office/powerpoint/2010/main" val="147977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A3E63-CD51-82E5-7221-00BADF058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0FAAB1F4-E5B8-1E09-60DA-9B6209B9853C}"/>
              </a:ext>
            </a:extLst>
          </p:cNvPr>
          <p:cNvSpPr/>
          <p:nvPr/>
        </p:nvSpPr>
        <p:spPr>
          <a:xfrm>
            <a:off x="838200" y="3246584"/>
            <a:ext cx="2514600" cy="575111"/>
          </a:xfrm>
          <a:prstGeom prst="rect">
            <a:avLst/>
          </a:prstGeom>
          <a:solidFill>
            <a:srgbClr val="006FB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DT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66FCFF7-68FD-2EAD-2748-4BB71AFD2E73}"/>
              </a:ext>
            </a:extLst>
          </p:cNvPr>
          <p:cNvSpPr txBox="1"/>
          <p:nvPr/>
        </p:nvSpPr>
        <p:spPr>
          <a:xfrm>
            <a:off x="3712029" y="2459504"/>
            <a:ext cx="7271932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Embrião congelado;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Método de congelamento lento;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Necessário equipamento específico;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Apenas um embrião por palheta;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Descongelamento, similar, ao sêmen;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Fácil manejo: botijão de nitrogênio;</a:t>
            </a:r>
          </a:p>
        </p:txBody>
      </p:sp>
      <p:sp>
        <p:nvSpPr>
          <p:cNvPr id="2" name="Paralelogramo 1">
            <a:extLst>
              <a:ext uri="{FF2B5EF4-FFF2-40B4-BE49-F238E27FC236}">
                <a16:creationId xmlns:a16="http://schemas.microsoft.com/office/drawing/2014/main" id="{117243DB-7A57-F02A-69A3-BC268F5FCA96}"/>
              </a:ext>
            </a:extLst>
          </p:cNvPr>
          <p:cNvSpPr/>
          <p:nvPr/>
        </p:nvSpPr>
        <p:spPr>
          <a:xfrm flipH="1">
            <a:off x="-223520" y="182245"/>
            <a:ext cx="9408160" cy="365126"/>
          </a:xfrm>
          <a:prstGeom prst="parallelogram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Paralelogramo 4">
            <a:extLst>
              <a:ext uri="{FF2B5EF4-FFF2-40B4-BE49-F238E27FC236}">
                <a16:creationId xmlns:a16="http://schemas.microsoft.com/office/drawing/2014/main" id="{AB69FCD5-1716-3E13-F01D-C1C663A0F273}"/>
              </a:ext>
            </a:extLst>
          </p:cNvPr>
          <p:cNvSpPr/>
          <p:nvPr/>
        </p:nvSpPr>
        <p:spPr>
          <a:xfrm rot="21357865" flipH="1">
            <a:off x="9202788" y="264033"/>
            <a:ext cx="375920" cy="528955"/>
          </a:xfrm>
          <a:prstGeom prst="parallelogram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Paralelogramo 5">
            <a:extLst>
              <a:ext uri="{FF2B5EF4-FFF2-40B4-BE49-F238E27FC236}">
                <a16:creationId xmlns:a16="http://schemas.microsoft.com/office/drawing/2014/main" id="{A237929F-2155-529A-023F-C876C6CD35B8}"/>
              </a:ext>
            </a:extLst>
          </p:cNvPr>
          <p:cNvSpPr/>
          <p:nvPr/>
        </p:nvSpPr>
        <p:spPr>
          <a:xfrm rot="21357865" flipH="1">
            <a:off x="9645904" y="377380"/>
            <a:ext cx="375920" cy="528955"/>
          </a:xfrm>
          <a:prstGeom prst="parallelogram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Picture 2" descr="Alta Genetics | Brasil">
            <a:extLst>
              <a:ext uri="{FF2B5EF4-FFF2-40B4-BE49-F238E27FC236}">
                <a16:creationId xmlns:a16="http://schemas.microsoft.com/office/drawing/2014/main" id="{6CF2682A-0286-509D-87AE-F9F66E146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303" y="182245"/>
            <a:ext cx="1420177" cy="56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36F0C23-FC75-6A56-98E0-0BE24F4F9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520" y="547371"/>
            <a:ext cx="7647262" cy="813691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rgbClr val="002060"/>
                </a:solidFill>
              </a:rPr>
              <a:t>Tipos de Embriões</a:t>
            </a:r>
          </a:p>
        </p:txBody>
      </p:sp>
    </p:spTree>
    <p:extLst>
      <p:ext uri="{BB962C8B-B14F-4D97-AF65-F5344CB8AC3E}">
        <p14:creationId xmlns:p14="http://schemas.microsoft.com/office/powerpoint/2010/main" val="74032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88170-E481-D28A-2A9C-FB5B6C560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D92DA9C-5BBD-DFC4-707A-0EE2A163F27F}"/>
              </a:ext>
            </a:extLst>
          </p:cNvPr>
          <p:cNvSpPr txBox="1"/>
          <p:nvPr/>
        </p:nvSpPr>
        <p:spPr>
          <a:xfrm>
            <a:off x="138166" y="2644148"/>
            <a:ext cx="728334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GARANTIA DE RESULTADOS</a:t>
            </a:r>
            <a:endParaRPr lang="pt-BR" sz="15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208E51A-4E70-B64B-6762-BD98D61187D5}"/>
              </a:ext>
            </a:extLst>
          </p:cNvPr>
          <p:cNvSpPr txBox="1"/>
          <p:nvPr/>
        </p:nvSpPr>
        <p:spPr>
          <a:xfrm>
            <a:off x="138166" y="4015345"/>
            <a:ext cx="57387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PRÉ REQUISITOS PARA GARANTIA</a:t>
            </a:r>
            <a:endParaRPr lang="pt-BR" sz="15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Paralelogramo 10">
            <a:extLst>
              <a:ext uri="{FF2B5EF4-FFF2-40B4-BE49-F238E27FC236}">
                <a16:creationId xmlns:a16="http://schemas.microsoft.com/office/drawing/2014/main" id="{B08DEDCA-64CF-170E-C4B2-D40096188CBF}"/>
              </a:ext>
            </a:extLst>
          </p:cNvPr>
          <p:cNvSpPr/>
          <p:nvPr/>
        </p:nvSpPr>
        <p:spPr>
          <a:xfrm flipH="1">
            <a:off x="-223520" y="182245"/>
            <a:ext cx="9408160" cy="365126"/>
          </a:xfrm>
          <a:prstGeom prst="parallelogram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Paralelogramo 11">
            <a:extLst>
              <a:ext uri="{FF2B5EF4-FFF2-40B4-BE49-F238E27FC236}">
                <a16:creationId xmlns:a16="http://schemas.microsoft.com/office/drawing/2014/main" id="{7A0C5BFB-FE89-186F-3E6F-CD20FAF75884}"/>
              </a:ext>
            </a:extLst>
          </p:cNvPr>
          <p:cNvSpPr/>
          <p:nvPr/>
        </p:nvSpPr>
        <p:spPr>
          <a:xfrm rot="21357865" flipH="1">
            <a:off x="9202788" y="264033"/>
            <a:ext cx="375920" cy="528955"/>
          </a:xfrm>
          <a:prstGeom prst="parallelogram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Paralelogramo 12">
            <a:extLst>
              <a:ext uri="{FF2B5EF4-FFF2-40B4-BE49-F238E27FC236}">
                <a16:creationId xmlns:a16="http://schemas.microsoft.com/office/drawing/2014/main" id="{6ED7D0D5-5A3E-1D7F-F32C-D1A35A3E9B0C}"/>
              </a:ext>
            </a:extLst>
          </p:cNvPr>
          <p:cNvSpPr/>
          <p:nvPr/>
        </p:nvSpPr>
        <p:spPr>
          <a:xfrm rot="21357865" flipH="1">
            <a:off x="9645904" y="377380"/>
            <a:ext cx="375920" cy="528955"/>
          </a:xfrm>
          <a:prstGeom prst="parallelogram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Picture 2" descr="Alta Genetics | Brasil">
            <a:extLst>
              <a:ext uri="{FF2B5EF4-FFF2-40B4-BE49-F238E27FC236}">
                <a16:creationId xmlns:a16="http://schemas.microsoft.com/office/drawing/2014/main" id="{711AC407-ADA4-2048-04C8-E20C02BA6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303" y="182245"/>
            <a:ext cx="1420177" cy="56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EDCACCA-2528-F480-DA1A-066993023A8D}"/>
              </a:ext>
            </a:extLst>
          </p:cNvPr>
          <p:cNvSpPr txBox="1"/>
          <p:nvPr/>
        </p:nvSpPr>
        <p:spPr>
          <a:xfrm>
            <a:off x="271896" y="764898"/>
            <a:ext cx="114425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TRANSFERÊNCIA DE EMBRIÃO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BF25524-DA49-A05F-83B6-350CA1CCD10B}"/>
              </a:ext>
            </a:extLst>
          </p:cNvPr>
          <p:cNvSpPr txBox="1"/>
          <p:nvPr/>
        </p:nvSpPr>
        <p:spPr>
          <a:xfrm>
            <a:off x="374708" y="1444398"/>
            <a:ext cx="11442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 comprovado: Concepção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9E4AEC1A-5499-DFE7-FA8C-397E32F96D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1308414"/>
              </p:ext>
            </p:extLst>
          </p:nvPr>
        </p:nvGraphicFramePr>
        <p:xfrm>
          <a:off x="495300" y="2105640"/>
          <a:ext cx="10223500" cy="422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8437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58193-B180-43E5-00AF-8C6FA8718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0562FB4-C20D-C083-EE42-4940A0F845EB}"/>
              </a:ext>
            </a:extLst>
          </p:cNvPr>
          <p:cNvSpPr txBox="1"/>
          <p:nvPr/>
        </p:nvSpPr>
        <p:spPr>
          <a:xfrm>
            <a:off x="138166" y="2644148"/>
            <a:ext cx="728334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GARANTIA DE RESULTADOS</a:t>
            </a:r>
            <a:endParaRPr lang="pt-BR" sz="15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B404595-6B31-D3F2-4E94-E7CF3977C30A}"/>
              </a:ext>
            </a:extLst>
          </p:cNvPr>
          <p:cNvSpPr txBox="1"/>
          <p:nvPr/>
        </p:nvSpPr>
        <p:spPr>
          <a:xfrm>
            <a:off x="138166" y="4015345"/>
            <a:ext cx="57387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PRÉ REQUISITOS PARA GARANTIA</a:t>
            </a:r>
            <a:endParaRPr lang="pt-BR" sz="15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Paralelogramo 10">
            <a:extLst>
              <a:ext uri="{FF2B5EF4-FFF2-40B4-BE49-F238E27FC236}">
                <a16:creationId xmlns:a16="http://schemas.microsoft.com/office/drawing/2014/main" id="{9BD8E302-DA98-4830-F888-6B3AB3228E7C}"/>
              </a:ext>
            </a:extLst>
          </p:cNvPr>
          <p:cNvSpPr/>
          <p:nvPr/>
        </p:nvSpPr>
        <p:spPr>
          <a:xfrm flipH="1">
            <a:off x="-223520" y="182245"/>
            <a:ext cx="9408160" cy="365126"/>
          </a:xfrm>
          <a:prstGeom prst="parallelogram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Paralelogramo 11">
            <a:extLst>
              <a:ext uri="{FF2B5EF4-FFF2-40B4-BE49-F238E27FC236}">
                <a16:creationId xmlns:a16="http://schemas.microsoft.com/office/drawing/2014/main" id="{E3422C2A-A6B1-1060-CF43-DBF1BCECB86E}"/>
              </a:ext>
            </a:extLst>
          </p:cNvPr>
          <p:cNvSpPr/>
          <p:nvPr/>
        </p:nvSpPr>
        <p:spPr>
          <a:xfrm rot="21357865" flipH="1">
            <a:off x="9202788" y="264033"/>
            <a:ext cx="375920" cy="528955"/>
          </a:xfrm>
          <a:prstGeom prst="parallelogram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Paralelogramo 12">
            <a:extLst>
              <a:ext uri="{FF2B5EF4-FFF2-40B4-BE49-F238E27FC236}">
                <a16:creationId xmlns:a16="http://schemas.microsoft.com/office/drawing/2014/main" id="{BAD0FF37-BBBD-19AF-54E1-52A8A0120F09}"/>
              </a:ext>
            </a:extLst>
          </p:cNvPr>
          <p:cNvSpPr/>
          <p:nvPr/>
        </p:nvSpPr>
        <p:spPr>
          <a:xfrm rot="21357865" flipH="1">
            <a:off x="9645904" y="377380"/>
            <a:ext cx="375920" cy="528955"/>
          </a:xfrm>
          <a:prstGeom prst="parallelogram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Picture 2" descr="Alta Genetics | Brasil">
            <a:extLst>
              <a:ext uri="{FF2B5EF4-FFF2-40B4-BE49-F238E27FC236}">
                <a16:creationId xmlns:a16="http://schemas.microsoft.com/office/drawing/2014/main" id="{95ECD9DD-414E-72D0-A2C4-7853714A5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303" y="182245"/>
            <a:ext cx="1420177" cy="56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F9E1366-CC12-49D3-4BF3-1DB36C962BFF}"/>
              </a:ext>
            </a:extLst>
          </p:cNvPr>
          <p:cNvSpPr txBox="1"/>
          <p:nvPr/>
        </p:nvSpPr>
        <p:spPr>
          <a:xfrm>
            <a:off x="271896" y="764898"/>
            <a:ext cx="114425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TRANSFERÊNCIA DE EMBRIÃO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9126AEC-AA28-EB1C-9A22-00E9458F0553}"/>
              </a:ext>
            </a:extLst>
          </p:cNvPr>
          <p:cNvSpPr txBox="1"/>
          <p:nvPr/>
        </p:nvSpPr>
        <p:spPr>
          <a:xfrm>
            <a:off x="374708" y="1444398"/>
            <a:ext cx="11442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Janeiro e Fevereiro de 2026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4E8A880A-7D2E-700D-6E73-210CFF9F5F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764147"/>
              </p:ext>
            </p:extLst>
          </p:nvPr>
        </p:nvGraphicFramePr>
        <p:xfrm>
          <a:off x="138166" y="2701039"/>
          <a:ext cx="5391777" cy="2628612"/>
        </p:xfrm>
        <a:graphic>
          <a:graphicData uri="http://schemas.openxmlformats.org/drawingml/2006/table">
            <a:tbl>
              <a:tblPr/>
              <a:tblGrid>
                <a:gridCol w="1731904">
                  <a:extLst>
                    <a:ext uri="{9D8B030D-6E8A-4147-A177-3AD203B41FA5}">
                      <a16:colId xmlns:a16="http://schemas.microsoft.com/office/drawing/2014/main" val="214840716"/>
                    </a:ext>
                  </a:extLst>
                </a:gridCol>
                <a:gridCol w="1160049">
                  <a:extLst>
                    <a:ext uri="{9D8B030D-6E8A-4147-A177-3AD203B41FA5}">
                      <a16:colId xmlns:a16="http://schemas.microsoft.com/office/drawing/2014/main" val="2753638859"/>
                    </a:ext>
                  </a:extLst>
                </a:gridCol>
                <a:gridCol w="963984">
                  <a:extLst>
                    <a:ext uri="{9D8B030D-6E8A-4147-A177-3AD203B41FA5}">
                      <a16:colId xmlns:a16="http://schemas.microsoft.com/office/drawing/2014/main" val="2270621279"/>
                    </a:ext>
                  </a:extLst>
                </a:gridCol>
                <a:gridCol w="1535840">
                  <a:extLst>
                    <a:ext uri="{9D8B030D-6E8A-4147-A177-3AD203B41FA5}">
                      <a16:colId xmlns:a16="http://schemas.microsoft.com/office/drawing/2014/main" val="3692278869"/>
                    </a:ext>
                  </a:extLst>
                </a:gridCol>
              </a:tblGrid>
              <a:tr h="43810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Touros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#Matrizes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#Prenhas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P/TETF 30 dias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769587"/>
                  </a:ext>
                </a:extLst>
              </a:tr>
              <a:tr h="43810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GABARITO EAO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665856"/>
                  </a:ext>
                </a:extLst>
              </a:tr>
              <a:tr h="43810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GENETICO EAO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460665"/>
                  </a:ext>
                </a:extLst>
              </a:tr>
              <a:tr h="43810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LANDROVER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305917"/>
                  </a:ext>
                </a:extLst>
              </a:tr>
              <a:tr h="43810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NOCAUTE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763229"/>
                  </a:ext>
                </a:extLst>
              </a:tr>
              <a:tr h="43810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Geral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63,4%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386902"/>
                  </a:ext>
                </a:extLst>
              </a:tr>
            </a:tbl>
          </a:graphicData>
        </a:graphic>
      </p:graphicFrame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EAE46C93-BED6-E81B-4E28-ACBD243233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52925"/>
              </p:ext>
            </p:extLst>
          </p:nvPr>
        </p:nvGraphicFramePr>
        <p:xfrm>
          <a:off x="5993188" y="2688534"/>
          <a:ext cx="5391778" cy="2628612"/>
        </p:xfrm>
        <a:graphic>
          <a:graphicData uri="http://schemas.openxmlformats.org/drawingml/2006/table">
            <a:tbl>
              <a:tblPr/>
              <a:tblGrid>
                <a:gridCol w="1319862">
                  <a:extLst>
                    <a:ext uri="{9D8B030D-6E8A-4147-A177-3AD203B41FA5}">
                      <a16:colId xmlns:a16="http://schemas.microsoft.com/office/drawing/2014/main" val="2516157099"/>
                    </a:ext>
                  </a:extLst>
                </a:gridCol>
                <a:gridCol w="1572602">
                  <a:extLst>
                    <a:ext uri="{9D8B030D-6E8A-4147-A177-3AD203B41FA5}">
                      <a16:colId xmlns:a16="http://schemas.microsoft.com/office/drawing/2014/main" val="1036825540"/>
                    </a:ext>
                  </a:extLst>
                </a:gridCol>
                <a:gridCol w="1263698">
                  <a:extLst>
                    <a:ext uri="{9D8B030D-6E8A-4147-A177-3AD203B41FA5}">
                      <a16:colId xmlns:a16="http://schemas.microsoft.com/office/drawing/2014/main" val="449735166"/>
                    </a:ext>
                  </a:extLst>
                </a:gridCol>
                <a:gridCol w="1235616">
                  <a:extLst>
                    <a:ext uri="{9D8B030D-6E8A-4147-A177-3AD203B41FA5}">
                      <a16:colId xmlns:a16="http://schemas.microsoft.com/office/drawing/2014/main" val="4138998373"/>
                    </a:ext>
                  </a:extLst>
                </a:gridCol>
              </a:tblGrid>
              <a:tr h="43810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Touros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#Matrizes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#Prenhas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P/TETF 30 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822401"/>
                  </a:ext>
                </a:extLst>
              </a:tr>
              <a:tr h="43810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GENETICO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035190"/>
                  </a:ext>
                </a:extLst>
              </a:tr>
              <a:tr h="43810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GREGO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51667"/>
                  </a:ext>
                </a:extLst>
              </a:tr>
              <a:tr h="43810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LANDROVER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787591"/>
                  </a:ext>
                </a:extLst>
              </a:tr>
              <a:tr h="43810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NOCAUTE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519249"/>
                  </a:ext>
                </a:extLst>
              </a:tr>
              <a:tr h="43810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Geral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77,0%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806414"/>
                  </a:ext>
                </a:extLst>
              </a:tr>
            </a:tbl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C51431BC-D3D7-69D2-B86B-3F58B199326B}"/>
              </a:ext>
            </a:extLst>
          </p:cNvPr>
          <p:cNvSpPr txBox="1"/>
          <p:nvPr/>
        </p:nvSpPr>
        <p:spPr>
          <a:xfrm>
            <a:off x="187551" y="2249624"/>
            <a:ext cx="3592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Cliente 1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9D1C115-05DD-C764-1BD9-5B5690F13256}"/>
              </a:ext>
            </a:extLst>
          </p:cNvPr>
          <p:cNvSpPr txBox="1"/>
          <p:nvPr/>
        </p:nvSpPr>
        <p:spPr>
          <a:xfrm>
            <a:off x="6096000" y="2235782"/>
            <a:ext cx="3592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Cliente 2</a:t>
            </a:r>
          </a:p>
        </p:txBody>
      </p:sp>
    </p:spTree>
    <p:extLst>
      <p:ext uri="{BB962C8B-B14F-4D97-AF65-F5344CB8AC3E}">
        <p14:creationId xmlns:p14="http://schemas.microsoft.com/office/powerpoint/2010/main" val="91166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EB81B-9EF5-A17C-976D-C19733D89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elogramo 10">
            <a:extLst>
              <a:ext uri="{FF2B5EF4-FFF2-40B4-BE49-F238E27FC236}">
                <a16:creationId xmlns:a16="http://schemas.microsoft.com/office/drawing/2014/main" id="{B4B8162D-11FB-3C0D-EEAD-CA622E8156CC}"/>
              </a:ext>
            </a:extLst>
          </p:cNvPr>
          <p:cNvSpPr/>
          <p:nvPr/>
        </p:nvSpPr>
        <p:spPr>
          <a:xfrm flipH="1">
            <a:off x="-223520" y="182245"/>
            <a:ext cx="9408160" cy="365126"/>
          </a:xfrm>
          <a:prstGeom prst="parallelogram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Paralelogramo 11">
            <a:extLst>
              <a:ext uri="{FF2B5EF4-FFF2-40B4-BE49-F238E27FC236}">
                <a16:creationId xmlns:a16="http://schemas.microsoft.com/office/drawing/2014/main" id="{453947CD-71DC-8C20-3ABB-F6AF0BF8ADFF}"/>
              </a:ext>
            </a:extLst>
          </p:cNvPr>
          <p:cNvSpPr/>
          <p:nvPr/>
        </p:nvSpPr>
        <p:spPr>
          <a:xfrm rot="21357865" flipH="1">
            <a:off x="9202788" y="264033"/>
            <a:ext cx="375920" cy="528955"/>
          </a:xfrm>
          <a:prstGeom prst="parallelogram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Paralelogramo 12">
            <a:extLst>
              <a:ext uri="{FF2B5EF4-FFF2-40B4-BE49-F238E27FC236}">
                <a16:creationId xmlns:a16="http://schemas.microsoft.com/office/drawing/2014/main" id="{8A078E56-EA51-4477-9A76-065691B7B4A5}"/>
              </a:ext>
            </a:extLst>
          </p:cNvPr>
          <p:cNvSpPr/>
          <p:nvPr/>
        </p:nvSpPr>
        <p:spPr>
          <a:xfrm rot="21357865" flipH="1">
            <a:off x="9645904" y="377380"/>
            <a:ext cx="375920" cy="528955"/>
          </a:xfrm>
          <a:prstGeom prst="parallelogram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Picture 2" descr="Alta Genetics | Brasil">
            <a:extLst>
              <a:ext uri="{FF2B5EF4-FFF2-40B4-BE49-F238E27FC236}">
                <a16:creationId xmlns:a16="http://schemas.microsoft.com/office/drawing/2014/main" id="{7D8EC52E-2617-F9EB-6978-3D4F3F913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303" y="182245"/>
            <a:ext cx="1420177" cy="56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12DF80B-D63E-FDB7-ACA7-79FDC700837C}"/>
              </a:ext>
            </a:extLst>
          </p:cNvPr>
          <p:cNvSpPr txBox="1"/>
          <p:nvPr/>
        </p:nvSpPr>
        <p:spPr>
          <a:xfrm>
            <a:off x="271896" y="764898"/>
            <a:ext cx="114425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INÍCIO DE UMA NOVA PARCERIA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932B9F1-7883-1D97-0ED5-27ADF653B7CA}"/>
              </a:ext>
            </a:extLst>
          </p:cNvPr>
          <p:cNvSpPr txBox="1"/>
          <p:nvPr/>
        </p:nvSpPr>
        <p:spPr>
          <a:xfrm>
            <a:off x="271896" y="1719943"/>
            <a:ext cx="85237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Mercado interno;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Exportação</a:t>
            </a:r>
          </a:p>
        </p:txBody>
      </p:sp>
      <p:pic>
        <p:nvPicPr>
          <p:cNvPr id="8" name="Picture 2" descr="Alta Genetics | Brasil">
            <a:extLst>
              <a:ext uri="{FF2B5EF4-FFF2-40B4-BE49-F238E27FC236}">
                <a16:creationId xmlns:a16="http://schemas.microsoft.com/office/drawing/2014/main" id="{2CCB8853-0B69-E38C-A69B-0B7942C4D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1" y="4282804"/>
            <a:ext cx="2406315" cy="95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9FDBCF7-9CC7-6616-8554-A577079EF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983" y="2343939"/>
            <a:ext cx="4137765" cy="119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nchim CantaGalo">
            <a:extLst>
              <a:ext uri="{FF2B5EF4-FFF2-40B4-BE49-F238E27FC236}">
                <a16:creationId xmlns:a16="http://schemas.microsoft.com/office/drawing/2014/main" id="{BF684F36-D93C-038D-62D7-14A9E6940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070" y="3823469"/>
            <a:ext cx="3347649" cy="236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A91BCB5A-B0F8-6D32-959E-3AD1F0DA4A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3" t="9971" r="27857" b="19640"/>
          <a:stretch>
            <a:fillRect/>
          </a:stretch>
        </p:blipFill>
        <p:spPr>
          <a:xfrm>
            <a:off x="7785825" y="4014863"/>
            <a:ext cx="2797629" cy="20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346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91C0EE4B-987B-A75F-25C5-CED6602A55CC}"/>
              </a:ext>
            </a:extLst>
          </p:cNvPr>
          <p:cNvSpPr txBox="1"/>
          <p:nvPr/>
        </p:nvSpPr>
        <p:spPr>
          <a:xfrm>
            <a:off x="360947" y="1847854"/>
            <a:ext cx="1147010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</a:t>
            </a:r>
            <a:r>
              <a:rPr lang="pt-BR" altLang="pt-BR" sz="2800" b="1" dirty="0">
                <a:latin typeface="Arial" panose="020B0604020202020204" pitchFamily="34" charset="0"/>
              </a:rPr>
              <a:t>TE</a:t>
            </a: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é uma importante biotecnologia na pecuária.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BR" altLang="pt-B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Permite multiplicar animais com alto valor genético.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altLang="pt-B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Acelera o melhoramento do rebanho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altLang="pt-B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Aumenta a produtividade (carne e leite).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altLang="pt-B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Contribui para maior eficiência e rentabilidade da produção.</a:t>
            </a:r>
          </a:p>
        </p:txBody>
      </p:sp>
      <p:sp>
        <p:nvSpPr>
          <p:cNvPr id="10" name="Paralelogramo 9">
            <a:extLst>
              <a:ext uri="{FF2B5EF4-FFF2-40B4-BE49-F238E27FC236}">
                <a16:creationId xmlns:a16="http://schemas.microsoft.com/office/drawing/2014/main" id="{ABDA8CAA-C93C-7AD0-037C-BA89E309FE55}"/>
              </a:ext>
            </a:extLst>
          </p:cNvPr>
          <p:cNvSpPr/>
          <p:nvPr/>
        </p:nvSpPr>
        <p:spPr>
          <a:xfrm flipH="1">
            <a:off x="-223520" y="182245"/>
            <a:ext cx="9408160" cy="365126"/>
          </a:xfrm>
          <a:prstGeom prst="parallelogram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Paralelogramo 10">
            <a:extLst>
              <a:ext uri="{FF2B5EF4-FFF2-40B4-BE49-F238E27FC236}">
                <a16:creationId xmlns:a16="http://schemas.microsoft.com/office/drawing/2014/main" id="{615F9352-178D-7EA9-272B-C7C54C438988}"/>
              </a:ext>
            </a:extLst>
          </p:cNvPr>
          <p:cNvSpPr/>
          <p:nvPr/>
        </p:nvSpPr>
        <p:spPr>
          <a:xfrm rot="21357865" flipH="1">
            <a:off x="9202788" y="264033"/>
            <a:ext cx="375920" cy="528955"/>
          </a:xfrm>
          <a:prstGeom prst="parallelogram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Paralelogramo 11">
            <a:extLst>
              <a:ext uri="{FF2B5EF4-FFF2-40B4-BE49-F238E27FC236}">
                <a16:creationId xmlns:a16="http://schemas.microsoft.com/office/drawing/2014/main" id="{D778254D-4DAF-8684-594E-0CFEED767BA9}"/>
              </a:ext>
            </a:extLst>
          </p:cNvPr>
          <p:cNvSpPr/>
          <p:nvPr/>
        </p:nvSpPr>
        <p:spPr>
          <a:xfrm rot="21357865" flipH="1">
            <a:off x="9645904" y="377380"/>
            <a:ext cx="375920" cy="528955"/>
          </a:xfrm>
          <a:prstGeom prst="parallelogram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Picture 2" descr="Alta Genetics | Brasil">
            <a:extLst>
              <a:ext uri="{FF2B5EF4-FFF2-40B4-BE49-F238E27FC236}">
                <a16:creationId xmlns:a16="http://schemas.microsoft.com/office/drawing/2014/main" id="{4806DB7B-D639-FD01-B1F7-4112C95E1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303" y="182245"/>
            <a:ext cx="1420177" cy="56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891E1EE9-A8B1-E664-7A2A-FC61F2455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520" y="547371"/>
            <a:ext cx="7647262" cy="813691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rgbClr val="002060"/>
                </a:solidFill>
              </a:rPr>
              <a:t>Considerações Finais</a:t>
            </a:r>
          </a:p>
        </p:txBody>
      </p:sp>
    </p:spTree>
    <p:extLst>
      <p:ext uri="{BB962C8B-B14F-4D97-AF65-F5344CB8AC3E}">
        <p14:creationId xmlns:p14="http://schemas.microsoft.com/office/powerpoint/2010/main" val="2149010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314AC-E66A-450A-6E98-9CC0ED036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lta Genetics | Brasil">
            <a:extLst>
              <a:ext uri="{FF2B5EF4-FFF2-40B4-BE49-F238E27FC236}">
                <a16:creationId xmlns:a16="http://schemas.microsoft.com/office/drawing/2014/main" id="{725DBC41-2584-D6AB-0F3B-27B2E7225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5880234"/>
            <a:ext cx="1810993" cy="95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aralelogramo 6">
            <a:extLst>
              <a:ext uri="{FF2B5EF4-FFF2-40B4-BE49-F238E27FC236}">
                <a16:creationId xmlns:a16="http://schemas.microsoft.com/office/drawing/2014/main" id="{A54D3971-52EB-847A-DB93-8F0CA6767A49}"/>
              </a:ext>
            </a:extLst>
          </p:cNvPr>
          <p:cNvSpPr/>
          <p:nvPr/>
        </p:nvSpPr>
        <p:spPr>
          <a:xfrm flipH="1">
            <a:off x="-223520" y="233045"/>
            <a:ext cx="9408160" cy="365126"/>
          </a:xfrm>
          <a:prstGeom prst="parallelogram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Paralelogramo 7">
            <a:extLst>
              <a:ext uri="{FF2B5EF4-FFF2-40B4-BE49-F238E27FC236}">
                <a16:creationId xmlns:a16="http://schemas.microsoft.com/office/drawing/2014/main" id="{EB581B6E-A65C-13BD-8E39-683765A10369}"/>
              </a:ext>
            </a:extLst>
          </p:cNvPr>
          <p:cNvSpPr/>
          <p:nvPr/>
        </p:nvSpPr>
        <p:spPr>
          <a:xfrm rot="21357865" flipH="1">
            <a:off x="9202788" y="314833"/>
            <a:ext cx="375920" cy="528955"/>
          </a:xfrm>
          <a:prstGeom prst="parallelogram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Paralelogramo 8">
            <a:extLst>
              <a:ext uri="{FF2B5EF4-FFF2-40B4-BE49-F238E27FC236}">
                <a16:creationId xmlns:a16="http://schemas.microsoft.com/office/drawing/2014/main" id="{BD6EE560-21A3-D69C-2593-4CA347331CA8}"/>
              </a:ext>
            </a:extLst>
          </p:cNvPr>
          <p:cNvSpPr/>
          <p:nvPr/>
        </p:nvSpPr>
        <p:spPr>
          <a:xfrm rot="21357865" flipH="1">
            <a:off x="9645904" y="428180"/>
            <a:ext cx="375920" cy="528955"/>
          </a:xfrm>
          <a:prstGeom prst="parallelogram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Picture 2" descr="Alta Genetics | Brasil">
            <a:extLst>
              <a:ext uri="{FF2B5EF4-FFF2-40B4-BE49-F238E27FC236}">
                <a16:creationId xmlns:a16="http://schemas.microsoft.com/office/drawing/2014/main" id="{4EED0A58-3844-60A3-25CF-5ECAEEA23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303" y="233045"/>
            <a:ext cx="1420177" cy="56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B36E2610-2B39-02ED-8118-1849358DF2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935" t="30308" r="19311" b="30704"/>
          <a:stretch/>
        </p:blipFill>
        <p:spPr>
          <a:xfrm>
            <a:off x="4717477" y="4117607"/>
            <a:ext cx="2464905" cy="885826"/>
          </a:xfrm>
          <a:prstGeom prst="rect">
            <a:avLst/>
          </a:prstGeom>
        </p:spPr>
      </p:pic>
      <p:pic>
        <p:nvPicPr>
          <p:cNvPr id="3" name="Picture 2" descr="URUS agora faz parte da Pon Holding, a mais nova gigante mundial do agro -  Balde Branco">
            <a:extLst>
              <a:ext uri="{FF2B5EF4-FFF2-40B4-BE49-F238E27FC236}">
                <a16:creationId xmlns:a16="http://schemas.microsoft.com/office/drawing/2014/main" id="{A6373F3D-C1A9-1299-B928-3C4A4C55B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761" y="1311730"/>
            <a:ext cx="1442477" cy="145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lta Genetics | Brasil">
            <a:extLst>
              <a:ext uri="{FF2B5EF4-FFF2-40B4-BE49-F238E27FC236}">
                <a16:creationId xmlns:a16="http://schemas.microsoft.com/office/drawing/2014/main" id="{076FFB92-1109-3DB7-DBEB-786F21619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2" y="2844436"/>
            <a:ext cx="2971800" cy="156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URUS to Purchase Trans Ova Genetics">
            <a:extLst>
              <a:ext uri="{FF2B5EF4-FFF2-40B4-BE49-F238E27FC236}">
                <a16:creationId xmlns:a16="http://schemas.microsoft.com/office/drawing/2014/main" id="{BA62E028-1418-A8B0-74E9-07001A77F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765" y="2844435"/>
            <a:ext cx="3437470" cy="193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F860B24B-B692-C4D0-FB3E-1F6A728C303B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4086236" y="3811223"/>
            <a:ext cx="4182529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2BD7E09D-56A9-C46E-4281-70C16E4136DB}"/>
              </a:ext>
            </a:extLst>
          </p:cNvPr>
          <p:cNvCxnSpPr/>
          <p:nvPr/>
        </p:nvCxnSpPr>
        <p:spPr>
          <a:xfrm>
            <a:off x="6095999" y="2950029"/>
            <a:ext cx="0" cy="8611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BECE556-6C10-30BB-4BC2-045A0AD585F9}"/>
              </a:ext>
            </a:extLst>
          </p:cNvPr>
          <p:cNvSpPr txBox="1"/>
          <p:nvPr/>
        </p:nvSpPr>
        <p:spPr>
          <a:xfrm>
            <a:off x="9466520" y="4560520"/>
            <a:ext cx="1831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/>
              <a:t>Produção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5A76C8F-F208-13B1-B7FC-2029C0A24E2C}"/>
              </a:ext>
            </a:extLst>
          </p:cNvPr>
          <p:cNvSpPr txBox="1"/>
          <p:nvPr/>
        </p:nvSpPr>
        <p:spPr>
          <a:xfrm>
            <a:off x="1084521" y="4560520"/>
            <a:ext cx="2672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/>
              <a:t>Comercialização</a:t>
            </a:r>
          </a:p>
        </p:txBody>
      </p:sp>
    </p:spTree>
    <p:extLst>
      <p:ext uri="{BB962C8B-B14F-4D97-AF65-F5344CB8AC3E}">
        <p14:creationId xmlns:p14="http://schemas.microsoft.com/office/powerpoint/2010/main" val="235632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ELORE - VACA CHEIRANDO BEZERROA(2).jpg">
            <a:extLst>
              <a:ext uri="{FF2B5EF4-FFF2-40B4-BE49-F238E27FC236}">
                <a16:creationId xmlns:a16="http://schemas.microsoft.com/office/drawing/2014/main" id="{378733E4-34F1-B4A8-F691-B3E6FD2CA7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140" b="15326"/>
          <a:stretch>
            <a:fillRect/>
          </a:stretch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6575D5C4-D1BF-CA6A-4723-153163286BFD}"/>
              </a:ext>
            </a:extLst>
          </p:cNvPr>
          <p:cNvSpPr txBox="1"/>
          <p:nvPr/>
        </p:nvSpPr>
        <p:spPr>
          <a:xfrm>
            <a:off x="265424" y="368968"/>
            <a:ext cx="3529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bg1"/>
                </a:solidFill>
              </a:rPr>
              <a:t>OBRIGADO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474B975-F81D-5D88-679B-85FF5BD7C3ED}"/>
              </a:ext>
            </a:extLst>
          </p:cNvPr>
          <p:cNvSpPr txBox="1"/>
          <p:nvPr/>
        </p:nvSpPr>
        <p:spPr>
          <a:xfrm>
            <a:off x="56106" y="2644170"/>
            <a:ext cx="3866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/>
                </a:solidFill>
              </a:rPr>
              <a:t>VINICIUS MORESSI</a:t>
            </a:r>
          </a:p>
          <a:p>
            <a:pPr algn="ctr"/>
            <a:endParaRPr lang="pt-BR" sz="3200" dirty="0">
              <a:solidFill>
                <a:schemeClr val="bg1"/>
              </a:solidFill>
            </a:endParaRPr>
          </a:p>
          <a:p>
            <a:pPr algn="ctr"/>
            <a:r>
              <a:rPr lang="pt-BR" sz="3200" dirty="0">
                <a:solidFill>
                  <a:schemeClr val="bg1"/>
                </a:solidFill>
              </a:rPr>
              <a:t>(34)99818-1734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2A95F6E-1479-01DE-CA81-28BA9B02D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58" y="5516662"/>
            <a:ext cx="2217965" cy="110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690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Retângulo 449">
            <a:extLst>
              <a:ext uri="{FF2B5EF4-FFF2-40B4-BE49-F238E27FC236}">
                <a16:creationId xmlns:a16="http://schemas.microsoft.com/office/drawing/2014/main" id="{30E21B91-8D82-B36A-44E0-A7098F77102D}"/>
              </a:ext>
            </a:extLst>
          </p:cNvPr>
          <p:cNvSpPr/>
          <p:nvPr/>
        </p:nvSpPr>
        <p:spPr>
          <a:xfrm>
            <a:off x="0" y="0"/>
            <a:ext cx="12192000" cy="709041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2C799C7D-16C1-E969-BD3F-D4B08574C6A3}"/>
              </a:ext>
            </a:extLst>
          </p:cNvPr>
          <p:cNvGrpSpPr/>
          <p:nvPr/>
        </p:nvGrpSpPr>
        <p:grpSpPr>
          <a:xfrm>
            <a:off x="106326" y="701749"/>
            <a:ext cx="11829678" cy="5928057"/>
            <a:chOff x="1521767" y="1964597"/>
            <a:chExt cx="9293488" cy="4395881"/>
          </a:xfrm>
          <a:solidFill>
            <a:schemeClr val="bg1">
              <a:lumMod val="85000"/>
            </a:schemeClr>
          </a:solidFill>
        </p:grpSpPr>
        <p:sp>
          <p:nvSpPr>
            <p:cNvPr id="5" name="Forma Livre 4">
              <a:extLst>
                <a:ext uri="{FF2B5EF4-FFF2-40B4-BE49-F238E27FC236}">
                  <a16:creationId xmlns:a16="http://schemas.microsoft.com/office/drawing/2014/main" id="{62A6B377-FB21-90E2-E7E9-EBC4D29C4BF0}"/>
                </a:ext>
              </a:extLst>
            </p:cNvPr>
            <p:cNvSpPr/>
            <p:nvPr/>
          </p:nvSpPr>
          <p:spPr>
            <a:xfrm>
              <a:off x="7259656" y="3156649"/>
              <a:ext cx="377078" cy="276172"/>
            </a:xfrm>
            <a:custGeom>
              <a:avLst/>
              <a:gdLst>
                <a:gd name="connsiteX0" fmla="*/ 277475 w 283304"/>
                <a:gd name="connsiteY0" fmla="*/ 26395 h 228241"/>
                <a:gd name="connsiteX1" fmla="*/ 283304 w 283304"/>
                <a:gd name="connsiteY1" fmla="*/ 33382 h 228241"/>
                <a:gd name="connsiteX2" fmla="*/ 272034 w 283304"/>
                <a:gd name="connsiteY2" fmla="*/ 36488 h 228241"/>
                <a:gd name="connsiteX3" fmla="*/ 262707 w 283304"/>
                <a:gd name="connsiteY3" fmla="*/ 40757 h 228241"/>
                <a:gd name="connsiteX4" fmla="*/ 239779 w 283304"/>
                <a:gd name="connsiteY4" fmla="*/ 43863 h 228241"/>
                <a:gd name="connsiteX5" fmla="*/ 219182 w 283304"/>
                <a:gd name="connsiteY5" fmla="*/ 48909 h 228241"/>
                <a:gd name="connsiteX6" fmla="*/ 209855 w 283304"/>
                <a:gd name="connsiteY6" fmla="*/ 59778 h 228241"/>
                <a:gd name="connsiteX7" fmla="*/ 217239 w 283304"/>
                <a:gd name="connsiteY7" fmla="*/ 70258 h 228241"/>
                <a:gd name="connsiteX8" fmla="*/ 222679 w 283304"/>
                <a:gd name="connsiteY8" fmla="*/ 82679 h 228241"/>
                <a:gd name="connsiteX9" fmla="*/ 214907 w 283304"/>
                <a:gd name="connsiteY9" fmla="*/ 93160 h 228241"/>
                <a:gd name="connsiteX10" fmla="*/ 218016 w 283304"/>
                <a:gd name="connsiteY10" fmla="*/ 102864 h 228241"/>
                <a:gd name="connsiteX11" fmla="*/ 214519 w 283304"/>
                <a:gd name="connsiteY11" fmla="*/ 111792 h 228241"/>
                <a:gd name="connsiteX12" fmla="*/ 194310 w 283304"/>
                <a:gd name="connsiteY12" fmla="*/ 111016 h 228241"/>
                <a:gd name="connsiteX13" fmla="*/ 206357 w 283304"/>
                <a:gd name="connsiteY13" fmla="*/ 127319 h 228241"/>
                <a:gd name="connsiteX14" fmla="*/ 194310 w 283304"/>
                <a:gd name="connsiteY14" fmla="*/ 133917 h 228241"/>
                <a:gd name="connsiteX15" fmla="*/ 188869 w 283304"/>
                <a:gd name="connsiteY15" fmla="*/ 148668 h 228241"/>
                <a:gd name="connsiteX16" fmla="*/ 193144 w 283304"/>
                <a:gd name="connsiteY16" fmla="*/ 163806 h 228241"/>
                <a:gd name="connsiteX17" fmla="*/ 186149 w 283304"/>
                <a:gd name="connsiteY17" fmla="*/ 170793 h 228241"/>
                <a:gd name="connsiteX18" fmla="*/ 177988 w 283304"/>
                <a:gd name="connsiteY18" fmla="*/ 168464 h 228241"/>
                <a:gd name="connsiteX19" fmla="*/ 162443 w 283304"/>
                <a:gd name="connsiteY19" fmla="*/ 171958 h 228241"/>
                <a:gd name="connsiteX20" fmla="*/ 161666 w 283304"/>
                <a:gd name="connsiteY20" fmla="*/ 178557 h 228241"/>
                <a:gd name="connsiteX21" fmla="*/ 145733 w 283304"/>
                <a:gd name="connsiteY21" fmla="*/ 178557 h 228241"/>
                <a:gd name="connsiteX22" fmla="*/ 136795 w 283304"/>
                <a:gd name="connsiteY22" fmla="*/ 192919 h 228241"/>
                <a:gd name="connsiteX23" fmla="*/ 139903 w 283304"/>
                <a:gd name="connsiteY23" fmla="*/ 213880 h 228241"/>
                <a:gd name="connsiteX24" fmla="*/ 114254 w 283304"/>
                <a:gd name="connsiteY24" fmla="*/ 224360 h 228241"/>
                <a:gd name="connsiteX25" fmla="*/ 99098 w 283304"/>
                <a:gd name="connsiteY25" fmla="*/ 222031 h 228241"/>
                <a:gd name="connsiteX26" fmla="*/ 95600 w 283304"/>
                <a:gd name="connsiteY26" fmla="*/ 227466 h 228241"/>
                <a:gd name="connsiteX27" fmla="*/ 82388 w 283304"/>
                <a:gd name="connsiteY27" fmla="*/ 224360 h 228241"/>
                <a:gd name="connsiteX28" fmla="*/ 61791 w 283304"/>
                <a:gd name="connsiteY28" fmla="*/ 228242 h 228241"/>
                <a:gd name="connsiteX29" fmla="*/ 24483 w 283304"/>
                <a:gd name="connsiteY29" fmla="*/ 215432 h 228241"/>
                <a:gd name="connsiteX30" fmla="*/ 39640 w 283304"/>
                <a:gd name="connsiteY30" fmla="*/ 192919 h 228241"/>
                <a:gd name="connsiteX31" fmla="*/ 35364 w 283304"/>
                <a:gd name="connsiteY31" fmla="*/ 177004 h 228241"/>
                <a:gd name="connsiteX32" fmla="*/ 18654 w 283304"/>
                <a:gd name="connsiteY32" fmla="*/ 172734 h 228241"/>
                <a:gd name="connsiteX33" fmla="*/ 13990 w 283304"/>
                <a:gd name="connsiteY33" fmla="*/ 156819 h 228241"/>
                <a:gd name="connsiteX34" fmla="*/ 3498 w 283304"/>
                <a:gd name="connsiteY34" fmla="*/ 137023 h 228241"/>
                <a:gd name="connsiteX35" fmla="*/ 9716 w 283304"/>
                <a:gd name="connsiteY35" fmla="*/ 123437 h 228241"/>
                <a:gd name="connsiteX36" fmla="*/ 0 w 283304"/>
                <a:gd name="connsiteY36" fmla="*/ 119555 h 228241"/>
                <a:gd name="connsiteX37" fmla="*/ 1943 w 283304"/>
                <a:gd name="connsiteY37" fmla="*/ 101311 h 228241"/>
                <a:gd name="connsiteX38" fmla="*/ 4275 w 283304"/>
                <a:gd name="connsiteY38" fmla="*/ 70258 h 228241"/>
                <a:gd name="connsiteX39" fmla="*/ 27203 w 283304"/>
                <a:gd name="connsiteY39" fmla="*/ 79962 h 228241"/>
                <a:gd name="connsiteX40" fmla="*/ 42360 w 283304"/>
                <a:gd name="connsiteY40" fmla="*/ 76469 h 228241"/>
                <a:gd name="connsiteX41" fmla="*/ 43914 w 283304"/>
                <a:gd name="connsiteY41" fmla="*/ 65212 h 228241"/>
                <a:gd name="connsiteX42" fmla="*/ 59459 w 283304"/>
                <a:gd name="connsiteY42" fmla="*/ 61719 h 228241"/>
                <a:gd name="connsiteX43" fmla="*/ 69563 w 283304"/>
                <a:gd name="connsiteY43" fmla="*/ 53955 h 228241"/>
                <a:gd name="connsiteX44" fmla="*/ 68786 w 283304"/>
                <a:gd name="connsiteY44" fmla="*/ 34159 h 228241"/>
                <a:gd name="connsiteX45" fmla="*/ 85108 w 283304"/>
                <a:gd name="connsiteY45" fmla="*/ 29112 h 228241"/>
                <a:gd name="connsiteX46" fmla="*/ 86274 w 283304"/>
                <a:gd name="connsiteY46" fmla="*/ 20573 h 228241"/>
                <a:gd name="connsiteX47" fmla="*/ 97544 w 283304"/>
                <a:gd name="connsiteY47" fmla="*/ 27172 h 228241"/>
                <a:gd name="connsiteX48" fmla="*/ 103762 w 283304"/>
                <a:gd name="connsiteY48" fmla="*/ 27948 h 228241"/>
                <a:gd name="connsiteX49" fmla="*/ 115420 w 283304"/>
                <a:gd name="connsiteY49" fmla="*/ 27948 h 228241"/>
                <a:gd name="connsiteX50" fmla="*/ 132131 w 283304"/>
                <a:gd name="connsiteY50" fmla="*/ 33382 h 228241"/>
                <a:gd name="connsiteX51" fmla="*/ 139126 w 283304"/>
                <a:gd name="connsiteY51" fmla="*/ 36099 h 228241"/>
                <a:gd name="connsiteX52" fmla="*/ 152339 w 283304"/>
                <a:gd name="connsiteY52" fmla="*/ 28336 h 228241"/>
                <a:gd name="connsiteX53" fmla="*/ 160500 w 283304"/>
                <a:gd name="connsiteY53" fmla="*/ 32994 h 228241"/>
                <a:gd name="connsiteX54" fmla="*/ 163998 w 283304"/>
                <a:gd name="connsiteY54" fmla="*/ 21737 h 228241"/>
                <a:gd name="connsiteX55" fmla="*/ 176434 w 283304"/>
                <a:gd name="connsiteY55" fmla="*/ 22125 h 228241"/>
                <a:gd name="connsiteX56" fmla="*/ 178765 w 283304"/>
                <a:gd name="connsiteY56" fmla="*/ 18632 h 228241"/>
                <a:gd name="connsiteX57" fmla="*/ 177988 w 283304"/>
                <a:gd name="connsiteY57" fmla="*/ 8540 h 228241"/>
                <a:gd name="connsiteX58" fmla="*/ 184595 w 283304"/>
                <a:gd name="connsiteY58" fmla="*/ 0 h 228241"/>
                <a:gd name="connsiteX59" fmla="*/ 197419 w 283304"/>
                <a:gd name="connsiteY59" fmla="*/ 5434 h 228241"/>
                <a:gd name="connsiteX60" fmla="*/ 197031 w 283304"/>
                <a:gd name="connsiteY60" fmla="*/ 13198 h 228241"/>
                <a:gd name="connsiteX61" fmla="*/ 203637 w 283304"/>
                <a:gd name="connsiteY61" fmla="*/ 14362 h 228241"/>
                <a:gd name="connsiteX62" fmla="*/ 207135 w 283304"/>
                <a:gd name="connsiteY62" fmla="*/ 35323 h 228241"/>
                <a:gd name="connsiteX63" fmla="*/ 217627 w 283304"/>
                <a:gd name="connsiteY63" fmla="*/ 43475 h 228241"/>
                <a:gd name="connsiteX64" fmla="*/ 223457 w 283304"/>
                <a:gd name="connsiteY64" fmla="*/ 38040 h 228241"/>
                <a:gd name="connsiteX65" fmla="*/ 232006 w 283304"/>
                <a:gd name="connsiteY65" fmla="*/ 35711 h 228241"/>
                <a:gd name="connsiteX66" fmla="*/ 241722 w 283304"/>
                <a:gd name="connsiteY66" fmla="*/ 24455 h 228241"/>
                <a:gd name="connsiteX67" fmla="*/ 256489 w 283304"/>
                <a:gd name="connsiteY67" fmla="*/ 26395 h 228241"/>
                <a:gd name="connsiteX68" fmla="*/ 277475 w 283304"/>
                <a:gd name="connsiteY68" fmla="*/ 26395 h 228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283304" h="228241">
                  <a:moveTo>
                    <a:pt x="277475" y="26395"/>
                  </a:moveTo>
                  <a:lnTo>
                    <a:pt x="283304" y="33382"/>
                  </a:lnTo>
                  <a:lnTo>
                    <a:pt x="272034" y="36488"/>
                  </a:lnTo>
                  <a:lnTo>
                    <a:pt x="262707" y="40757"/>
                  </a:lnTo>
                  <a:lnTo>
                    <a:pt x="239779" y="43863"/>
                  </a:lnTo>
                  <a:lnTo>
                    <a:pt x="219182" y="48909"/>
                  </a:lnTo>
                  <a:lnTo>
                    <a:pt x="209855" y="59778"/>
                  </a:lnTo>
                  <a:lnTo>
                    <a:pt x="217239" y="70258"/>
                  </a:lnTo>
                  <a:lnTo>
                    <a:pt x="222679" y="82679"/>
                  </a:lnTo>
                  <a:lnTo>
                    <a:pt x="214907" y="93160"/>
                  </a:lnTo>
                  <a:lnTo>
                    <a:pt x="218016" y="102864"/>
                  </a:lnTo>
                  <a:lnTo>
                    <a:pt x="214519" y="111792"/>
                  </a:lnTo>
                  <a:lnTo>
                    <a:pt x="194310" y="111016"/>
                  </a:lnTo>
                  <a:lnTo>
                    <a:pt x="206357" y="127319"/>
                  </a:lnTo>
                  <a:lnTo>
                    <a:pt x="194310" y="133917"/>
                  </a:lnTo>
                  <a:lnTo>
                    <a:pt x="188869" y="148668"/>
                  </a:lnTo>
                  <a:lnTo>
                    <a:pt x="193144" y="163806"/>
                  </a:lnTo>
                  <a:lnTo>
                    <a:pt x="186149" y="170793"/>
                  </a:lnTo>
                  <a:lnTo>
                    <a:pt x="177988" y="168464"/>
                  </a:lnTo>
                  <a:lnTo>
                    <a:pt x="162443" y="171958"/>
                  </a:lnTo>
                  <a:lnTo>
                    <a:pt x="161666" y="178557"/>
                  </a:lnTo>
                  <a:lnTo>
                    <a:pt x="145733" y="178557"/>
                  </a:lnTo>
                  <a:lnTo>
                    <a:pt x="136795" y="192919"/>
                  </a:lnTo>
                  <a:lnTo>
                    <a:pt x="139903" y="213880"/>
                  </a:lnTo>
                  <a:lnTo>
                    <a:pt x="114254" y="224360"/>
                  </a:lnTo>
                  <a:lnTo>
                    <a:pt x="99098" y="222031"/>
                  </a:lnTo>
                  <a:lnTo>
                    <a:pt x="95600" y="227466"/>
                  </a:lnTo>
                  <a:lnTo>
                    <a:pt x="82388" y="224360"/>
                  </a:lnTo>
                  <a:lnTo>
                    <a:pt x="61791" y="228242"/>
                  </a:lnTo>
                  <a:lnTo>
                    <a:pt x="24483" y="215432"/>
                  </a:lnTo>
                  <a:lnTo>
                    <a:pt x="39640" y="192919"/>
                  </a:lnTo>
                  <a:lnTo>
                    <a:pt x="35364" y="177004"/>
                  </a:lnTo>
                  <a:lnTo>
                    <a:pt x="18654" y="172734"/>
                  </a:lnTo>
                  <a:lnTo>
                    <a:pt x="13990" y="156819"/>
                  </a:lnTo>
                  <a:lnTo>
                    <a:pt x="3498" y="137023"/>
                  </a:lnTo>
                  <a:lnTo>
                    <a:pt x="9716" y="123437"/>
                  </a:lnTo>
                  <a:lnTo>
                    <a:pt x="0" y="119555"/>
                  </a:lnTo>
                  <a:lnTo>
                    <a:pt x="1943" y="101311"/>
                  </a:lnTo>
                  <a:lnTo>
                    <a:pt x="4275" y="70258"/>
                  </a:lnTo>
                  <a:lnTo>
                    <a:pt x="27203" y="79962"/>
                  </a:lnTo>
                  <a:lnTo>
                    <a:pt x="42360" y="76469"/>
                  </a:lnTo>
                  <a:lnTo>
                    <a:pt x="43914" y="65212"/>
                  </a:lnTo>
                  <a:lnTo>
                    <a:pt x="59459" y="61719"/>
                  </a:lnTo>
                  <a:lnTo>
                    <a:pt x="69563" y="53955"/>
                  </a:lnTo>
                  <a:lnTo>
                    <a:pt x="68786" y="34159"/>
                  </a:lnTo>
                  <a:lnTo>
                    <a:pt x="85108" y="29112"/>
                  </a:lnTo>
                  <a:lnTo>
                    <a:pt x="86274" y="20573"/>
                  </a:lnTo>
                  <a:lnTo>
                    <a:pt x="97544" y="27172"/>
                  </a:lnTo>
                  <a:lnTo>
                    <a:pt x="103762" y="27948"/>
                  </a:lnTo>
                  <a:lnTo>
                    <a:pt x="115420" y="27948"/>
                  </a:lnTo>
                  <a:lnTo>
                    <a:pt x="132131" y="33382"/>
                  </a:lnTo>
                  <a:lnTo>
                    <a:pt x="139126" y="36099"/>
                  </a:lnTo>
                  <a:lnTo>
                    <a:pt x="152339" y="28336"/>
                  </a:lnTo>
                  <a:lnTo>
                    <a:pt x="160500" y="32994"/>
                  </a:lnTo>
                  <a:lnTo>
                    <a:pt x="163998" y="21737"/>
                  </a:lnTo>
                  <a:lnTo>
                    <a:pt x="176434" y="22125"/>
                  </a:lnTo>
                  <a:lnTo>
                    <a:pt x="178765" y="18632"/>
                  </a:lnTo>
                  <a:lnTo>
                    <a:pt x="177988" y="8540"/>
                  </a:lnTo>
                  <a:lnTo>
                    <a:pt x="184595" y="0"/>
                  </a:lnTo>
                  <a:lnTo>
                    <a:pt x="197419" y="5434"/>
                  </a:lnTo>
                  <a:lnTo>
                    <a:pt x="197031" y="13198"/>
                  </a:lnTo>
                  <a:lnTo>
                    <a:pt x="203637" y="14362"/>
                  </a:lnTo>
                  <a:lnTo>
                    <a:pt x="207135" y="35323"/>
                  </a:lnTo>
                  <a:lnTo>
                    <a:pt x="217627" y="43475"/>
                  </a:lnTo>
                  <a:lnTo>
                    <a:pt x="223457" y="38040"/>
                  </a:lnTo>
                  <a:lnTo>
                    <a:pt x="232006" y="35711"/>
                  </a:lnTo>
                  <a:lnTo>
                    <a:pt x="241722" y="24455"/>
                  </a:lnTo>
                  <a:lnTo>
                    <a:pt x="256489" y="26395"/>
                  </a:lnTo>
                  <a:lnTo>
                    <a:pt x="277475" y="26395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" name="Forma Livre 5">
              <a:extLst>
                <a:ext uri="{FF2B5EF4-FFF2-40B4-BE49-F238E27FC236}">
                  <a16:creationId xmlns:a16="http://schemas.microsoft.com/office/drawing/2014/main" id="{C375A819-9643-6163-7A88-5372DBD39897}"/>
                </a:ext>
              </a:extLst>
            </p:cNvPr>
            <p:cNvSpPr/>
            <p:nvPr/>
          </p:nvSpPr>
          <p:spPr>
            <a:xfrm>
              <a:off x="5914281" y="4493832"/>
              <a:ext cx="364663" cy="363532"/>
            </a:xfrm>
            <a:custGeom>
              <a:avLst/>
              <a:gdLst>
                <a:gd name="connsiteX0" fmla="*/ 270868 w 273977"/>
                <a:gd name="connsiteY0" fmla="*/ 126154 h 300440"/>
                <a:gd name="connsiteX1" fmla="*/ 273200 w 273977"/>
                <a:gd name="connsiteY1" fmla="*/ 133917 h 300440"/>
                <a:gd name="connsiteX2" fmla="*/ 270479 w 273977"/>
                <a:gd name="connsiteY2" fmla="*/ 145951 h 300440"/>
                <a:gd name="connsiteX3" fmla="*/ 273977 w 273977"/>
                <a:gd name="connsiteY3" fmla="*/ 157596 h 300440"/>
                <a:gd name="connsiteX4" fmla="*/ 270479 w 273977"/>
                <a:gd name="connsiteY4" fmla="*/ 166912 h 300440"/>
                <a:gd name="connsiteX5" fmla="*/ 272034 w 273977"/>
                <a:gd name="connsiteY5" fmla="*/ 175451 h 300440"/>
                <a:gd name="connsiteX6" fmla="*/ 226566 w 273977"/>
                <a:gd name="connsiteY6" fmla="*/ 175063 h 300440"/>
                <a:gd name="connsiteX7" fmla="*/ 223457 w 273977"/>
                <a:gd name="connsiteY7" fmla="*/ 254637 h 300440"/>
                <a:gd name="connsiteX8" fmla="*/ 237447 w 273977"/>
                <a:gd name="connsiteY8" fmla="*/ 274822 h 300440"/>
                <a:gd name="connsiteX9" fmla="*/ 251437 w 273977"/>
                <a:gd name="connsiteY9" fmla="*/ 290349 h 300440"/>
                <a:gd name="connsiteX10" fmla="*/ 211021 w 273977"/>
                <a:gd name="connsiteY10" fmla="*/ 300441 h 300440"/>
                <a:gd name="connsiteX11" fmla="*/ 158557 w 273977"/>
                <a:gd name="connsiteY11" fmla="*/ 296947 h 300440"/>
                <a:gd name="connsiteX12" fmla="*/ 143789 w 273977"/>
                <a:gd name="connsiteY12" fmla="*/ 285302 h 300440"/>
                <a:gd name="connsiteX13" fmla="*/ 55573 w 273977"/>
                <a:gd name="connsiteY13" fmla="*/ 286079 h 300440"/>
                <a:gd name="connsiteX14" fmla="*/ 52464 w 273977"/>
                <a:gd name="connsiteY14" fmla="*/ 288020 h 300440"/>
                <a:gd name="connsiteX15" fmla="*/ 39639 w 273977"/>
                <a:gd name="connsiteY15" fmla="*/ 276763 h 300440"/>
                <a:gd name="connsiteX16" fmla="*/ 25649 w 273977"/>
                <a:gd name="connsiteY16" fmla="*/ 275986 h 300440"/>
                <a:gd name="connsiteX17" fmla="*/ 12436 w 273977"/>
                <a:gd name="connsiteY17" fmla="*/ 280256 h 300440"/>
                <a:gd name="connsiteX18" fmla="*/ 1943 w 273977"/>
                <a:gd name="connsiteY18" fmla="*/ 284914 h 300440"/>
                <a:gd name="connsiteX19" fmla="*/ 0 w 273977"/>
                <a:gd name="connsiteY19" fmla="*/ 269388 h 300440"/>
                <a:gd name="connsiteX20" fmla="*/ 3498 w 273977"/>
                <a:gd name="connsiteY20" fmla="*/ 247262 h 300440"/>
                <a:gd name="connsiteX21" fmla="*/ 11270 w 273977"/>
                <a:gd name="connsiteY21" fmla="*/ 224360 h 300440"/>
                <a:gd name="connsiteX22" fmla="*/ 12436 w 273977"/>
                <a:gd name="connsiteY22" fmla="*/ 213880 h 300440"/>
                <a:gd name="connsiteX23" fmla="*/ 19820 w 273977"/>
                <a:gd name="connsiteY23" fmla="*/ 191366 h 300440"/>
                <a:gd name="connsiteX24" fmla="*/ 25260 w 273977"/>
                <a:gd name="connsiteY24" fmla="*/ 181274 h 300440"/>
                <a:gd name="connsiteX25" fmla="*/ 38085 w 273977"/>
                <a:gd name="connsiteY25" fmla="*/ 164971 h 300440"/>
                <a:gd name="connsiteX26" fmla="*/ 45468 w 273977"/>
                <a:gd name="connsiteY26" fmla="*/ 153714 h 300440"/>
                <a:gd name="connsiteX27" fmla="*/ 47800 w 273977"/>
                <a:gd name="connsiteY27" fmla="*/ 135470 h 300440"/>
                <a:gd name="connsiteX28" fmla="*/ 46634 w 273977"/>
                <a:gd name="connsiteY28" fmla="*/ 121108 h 300440"/>
                <a:gd name="connsiteX29" fmla="*/ 40417 w 273977"/>
                <a:gd name="connsiteY29" fmla="*/ 112180 h 300440"/>
                <a:gd name="connsiteX30" fmla="*/ 34587 w 273977"/>
                <a:gd name="connsiteY30" fmla="*/ 97042 h 300440"/>
                <a:gd name="connsiteX31" fmla="*/ 29535 w 273977"/>
                <a:gd name="connsiteY31" fmla="*/ 82291 h 300440"/>
                <a:gd name="connsiteX32" fmla="*/ 30701 w 273977"/>
                <a:gd name="connsiteY32" fmla="*/ 76857 h 300440"/>
                <a:gd name="connsiteX33" fmla="*/ 37307 w 273977"/>
                <a:gd name="connsiteY33" fmla="*/ 67153 h 300440"/>
                <a:gd name="connsiteX34" fmla="*/ 31090 w 273977"/>
                <a:gd name="connsiteY34" fmla="*/ 43086 h 300440"/>
                <a:gd name="connsiteX35" fmla="*/ 26426 w 273977"/>
                <a:gd name="connsiteY35" fmla="*/ 26395 h 300440"/>
                <a:gd name="connsiteX36" fmla="*/ 15545 w 273977"/>
                <a:gd name="connsiteY36" fmla="*/ 10481 h 300440"/>
                <a:gd name="connsiteX37" fmla="*/ 17876 w 273977"/>
                <a:gd name="connsiteY37" fmla="*/ 5822 h 300440"/>
                <a:gd name="connsiteX38" fmla="*/ 26815 w 273977"/>
                <a:gd name="connsiteY38" fmla="*/ 2329 h 300440"/>
                <a:gd name="connsiteX39" fmla="*/ 33421 w 273977"/>
                <a:gd name="connsiteY39" fmla="*/ 2717 h 300440"/>
                <a:gd name="connsiteX40" fmla="*/ 41194 w 273977"/>
                <a:gd name="connsiteY40" fmla="*/ 0 h 300440"/>
                <a:gd name="connsiteX41" fmla="*/ 106093 w 273977"/>
                <a:gd name="connsiteY41" fmla="*/ 388 h 300440"/>
                <a:gd name="connsiteX42" fmla="*/ 111145 w 273977"/>
                <a:gd name="connsiteY42" fmla="*/ 18632 h 300440"/>
                <a:gd name="connsiteX43" fmla="*/ 117363 w 273977"/>
                <a:gd name="connsiteY43" fmla="*/ 33771 h 300440"/>
                <a:gd name="connsiteX44" fmla="*/ 122415 w 273977"/>
                <a:gd name="connsiteY44" fmla="*/ 41922 h 300440"/>
                <a:gd name="connsiteX45" fmla="*/ 130576 w 273977"/>
                <a:gd name="connsiteY45" fmla="*/ 54731 h 300440"/>
                <a:gd name="connsiteX46" fmla="*/ 145344 w 273977"/>
                <a:gd name="connsiteY46" fmla="*/ 52791 h 300440"/>
                <a:gd name="connsiteX47" fmla="*/ 152339 w 273977"/>
                <a:gd name="connsiteY47" fmla="*/ 49297 h 300440"/>
                <a:gd name="connsiteX48" fmla="*/ 164386 w 273977"/>
                <a:gd name="connsiteY48" fmla="*/ 52791 h 300440"/>
                <a:gd name="connsiteX49" fmla="*/ 167884 w 273977"/>
                <a:gd name="connsiteY49" fmla="*/ 46580 h 300440"/>
                <a:gd name="connsiteX50" fmla="*/ 173713 w 273977"/>
                <a:gd name="connsiteY50" fmla="*/ 32218 h 300440"/>
                <a:gd name="connsiteX51" fmla="*/ 187315 w 273977"/>
                <a:gd name="connsiteY51" fmla="*/ 31053 h 300440"/>
                <a:gd name="connsiteX52" fmla="*/ 188481 w 273977"/>
                <a:gd name="connsiteY52" fmla="*/ 26784 h 300440"/>
                <a:gd name="connsiteX53" fmla="*/ 199751 w 273977"/>
                <a:gd name="connsiteY53" fmla="*/ 26784 h 300440"/>
                <a:gd name="connsiteX54" fmla="*/ 197808 w 273977"/>
                <a:gd name="connsiteY54" fmla="*/ 35711 h 300440"/>
                <a:gd name="connsiteX55" fmla="*/ 224234 w 273977"/>
                <a:gd name="connsiteY55" fmla="*/ 35323 h 300440"/>
                <a:gd name="connsiteX56" fmla="*/ 224623 w 273977"/>
                <a:gd name="connsiteY56" fmla="*/ 51238 h 300440"/>
                <a:gd name="connsiteX57" fmla="*/ 228897 w 273977"/>
                <a:gd name="connsiteY57" fmla="*/ 60554 h 300440"/>
                <a:gd name="connsiteX58" fmla="*/ 225400 w 273977"/>
                <a:gd name="connsiteY58" fmla="*/ 75692 h 300440"/>
                <a:gd name="connsiteX59" fmla="*/ 226954 w 273977"/>
                <a:gd name="connsiteY59" fmla="*/ 91219 h 300440"/>
                <a:gd name="connsiteX60" fmla="*/ 233949 w 273977"/>
                <a:gd name="connsiteY60" fmla="*/ 100535 h 300440"/>
                <a:gd name="connsiteX61" fmla="*/ 232395 w 273977"/>
                <a:gd name="connsiteY61" fmla="*/ 130036 h 300440"/>
                <a:gd name="connsiteX62" fmla="*/ 237835 w 273977"/>
                <a:gd name="connsiteY62" fmla="*/ 127707 h 300440"/>
                <a:gd name="connsiteX63" fmla="*/ 247162 w 273977"/>
                <a:gd name="connsiteY63" fmla="*/ 128483 h 300440"/>
                <a:gd name="connsiteX64" fmla="*/ 260764 w 273977"/>
                <a:gd name="connsiteY64" fmla="*/ 124601 h 300440"/>
                <a:gd name="connsiteX65" fmla="*/ 270868 w 273977"/>
                <a:gd name="connsiteY65" fmla="*/ 126154 h 30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73977" h="300440">
                  <a:moveTo>
                    <a:pt x="270868" y="126154"/>
                  </a:moveTo>
                  <a:lnTo>
                    <a:pt x="273200" y="133917"/>
                  </a:lnTo>
                  <a:lnTo>
                    <a:pt x="270479" y="145951"/>
                  </a:lnTo>
                  <a:lnTo>
                    <a:pt x="273977" y="157596"/>
                  </a:lnTo>
                  <a:lnTo>
                    <a:pt x="270479" y="166912"/>
                  </a:lnTo>
                  <a:lnTo>
                    <a:pt x="272034" y="175451"/>
                  </a:lnTo>
                  <a:lnTo>
                    <a:pt x="226566" y="175063"/>
                  </a:lnTo>
                  <a:lnTo>
                    <a:pt x="223457" y="254637"/>
                  </a:lnTo>
                  <a:lnTo>
                    <a:pt x="237447" y="274822"/>
                  </a:lnTo>
                  <a:lnTo>
                    <a:pt x="251437" y="290349"/>
                  </a:lnTo>
                  <a:lnTo>
                    <a:pt x="211021" y="300441"/>
                  </a:lnTo>
                  <a:lnTo>
                    <a:pt x="158557" y="296947"/>
                  </a:lnTo>
                  <a:lnTo>
                    <a:pt x="143789" y="285302"/>
                  </a:lnTo>
                  <a:lnTo>
                    <a:pt x="55573" y="286079"/>
                  </a:lnTo>
                  <a:lnTo>
                    <a:pt x="52464" y="288020"/>
                  </a:lnTo>
                  <a:lnTo>
                    <a:pt x="39639" y="276763"/>
                  </a:lnTo>
                  <a:lnTo>
                    <a:pt x="25649" y="275986"/>
                  </a:lnTo>
                  <a:lnTo>
                    <a:pt x="12436" y="280256"/>
                  </a:lnTo>
                  <a:lnTo>
                    <a:pt x="1943" y="284914"/>
                  </a:lnTo>
                  <a:lnTo>
                    <a:pt x="0" y="269388"/>
                  </a:lnTo>
                  <a:lnTo>
                    <a:pt x="3498" y="247262"/>
                  </a:lnTo>
                  <a:lnTo>
                    <a:pt x="11270" y="224360"/>
                  </a:lnTo>
                  <a:lnTo>
                    <a:pt x="12436" y="213880"/>
                  </a:lnTo>
                  <a:lnTo>
                    <a:pt x="19820" y="191366"/>
                  </a:lnTo>
                  <a:lnTo>
                    <a:pt x="25260" y="181274"/>
                  </a:lnTo>
                  <a:lnTo>
                    <a:pt x="38085" y="164971"/>
                  </a:lnTo>
                  <a:lnTo>
                    <a:pt x="45468" y="153714"/>
                  </a:lnTo>
                  <a:lnTo>
                    <a:pt x="47800" y="135470"/>
                  </a:lnTo>
                  <a:lnTo>
                    <a:pt x="46634" y="121108"/>
                  </a:lnTo>
                  <a:lnTo>
                    <a:pt x="40417" y="112180"/>
                  </a:lnTo>
                  <a:lnTo>
                    <a:pt x="34587" y="97042"/>
                  </a:lnTo>
                  <a:lnTo>
                    <a:pt x="29535" y="82291"/>
                  </a:lnTo>
                  <a:lnTo>
                    <a:pt x="30701" y="76857"/>
                  </a:lnTo>
                  <a:lnTo>
                    <a:pt x="37307" y="67153"/>
                  </a:lnTo>
                  <a:lnTo>
                    <a:pt x="31090" y="43086"/>
                  </a:lnTo>
                  <a:lnTo>
                    <a:pt x="26426" y="26395"/>
                  </a:lnTo>
                  <a:lnTo>
                    <a:pt x="15545" y="10481"/>
                  </a:lnTo>
                  <a:lnTo>
                    <a:pt x="17876" y="5822"/>
                  </a:lnTo>
                  <a:lnTo>
                    <a:pt x="26815" y="2329"/>
                  </a:lnTo>
                  <a:lnTo>
                    <a:pt x="33421" y="2717"/>
                  </a:lnTo>
                  <a:lnTo>
                    <a:pt x="41194" y="0"/>
                  </a:lnTo>
                  <a:lnTo>
                    <a:pt x="106093" y="388"/>
                  </a:lnTo>
                  <a:lnTo>
                    <a:pt x="111145" y="18632"/>
                  </a:lnTo>
                  <a:lnTo>
                    <a:pt x="117363" y="33771"/>
                  </a:lnTo>
                  <a:lnTo>
                    <a:pt x="122415" y="41922"/>
                  </a:lnTo>
                  <a:lnTo>
                    <a:pt x="130576" y="54731"/>
                  </a:lnTo>
                  <a:lnTo>
                    <a:pt x="145344" y="52791"/>
                  </a:lnTo>
                  <a:lnTo>
                    <a:pt x="152339" y="49297"/>
                  </a:lnTo>
                  <a:lnTo>
                    <a:pt x="164386" y="52791"/>
                  </a:lnTo>
                  <a:lnTo>
                    <a:pt x="167884" y="46580"/>
                  </a:lnTo>
                  <a:lnTo>
                    <a:pt x="173713" y="32218"/>
                  </a:lnTo>
                  <a:lnTo>
                    <a:pt x="187315" y="31053"/>
                  </a:lnTo>
                  <a:lnTo>
                    <a:pt x="188481" y="26784"/>
                  </a:lnTo>
                  <a:lnTo>
                    <a:pt x="199751" y="26784"/>
                  </a:lnTo>
                  <a:lnTo>
                    <a:pt x="197808" y="35711"/>
                  </a:lnTo>
                  <a:lnTo>
                    <a:pt x="224234" y="35323"/>
                  </a:lnTo>
                  <a:lnTo>
                    <a:pt x="224623" y="51238"/>
                  </a:lnTo>
                  <a:lnTo>
                    <a:pt x="228897" y="60554"/>
                  </a:lnTo>
                  <a:lnTo>
                    <a:pt x="225400" y="75692"/>
                  </a:lnTo>
                  <a:lnTo>
                    <a:pt x="226954" y="91219"/>
                  </a:lnTo>
                  <a:lnTo>
                    <a:pt x="233949" y="100535"/>
                  </a:lnTo>
                  <a:lnTo>
                    <a:pt x="232395" y="130036"/>
                  </a:lnTo>
                  <a:lnTo>
                    <a:pt x="237835" y="127707"/>
                  </a:lnTo>
                  <a:lnTo>
                    <a:pt x="247162" y="128483"/>
                  </a:lnTo>
                  <a:lnTo>
                    <a:pt x="260764" y="124601"/>
                  </a:lnTo>
                  <a:lnTo>
                    <a:pt x="270868" y="126154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" name="Forma Livre 6">
              <a:extLst>
                <a:ext uri="{FF2B5EF4-FFF2-40B4-BE49-F238E27FC236}">
                  <a16:creationId xmlns:a16="http://schemas.microsoft.com/office/drawing/2014/main" id="{FACC2500-4927-7EEB-102D-6DF7A545108E}"/>
                </a:ext>
              </a:extLst>
            </p:cNvPr>
            <p:cNvSpPr/>
            <p:nvPr/>
          </p:nvSpPr>
          <p:spPr>
            <a:xfrm>
              <a:off x="5926178" y="4450621"/>
              <a:ext cx="31551" cy="40862"/>
            </a:xfrm>
            <a:custGeom>
              <a:avLst/>
              <a:gdLst>
                <a:gd name="connsiteX0" fmla="*/ 5829 w 23705"/>
                <a:gd name="connsiteY0" fmla="*/ 33771 h 33770"/>
                <a:gd name="connsiteX1" fmla="*/ 0 w 23705"/>
                <a:gd name="connsiteY1" fmla="*/ 15139 h 33770"/>
                <a:gd name="connsiteX2" fmla="*/ 8938 w 23705"/>
                <a:gd name="connsiteY2" fmla="*/ 4270 h 33770"/>
                <a:gd name="connsiteX3" fmla="*/ 15545 w 23705"/>
                <a:gd name="connsiteY3" fmla="*/ 0 h 33770"/>
                <a:gd name="connsiteX4" fmla="*/ 23706 w 23705"/>
                <a:gd name="connsiteY4" fmla="*/ 8540 h 33770"/>
                <a:gd name="connsiteX5" fmla="*/ 15933 w 23705"/>
                <a:gd name="connsiteY5" fmla="*/ 13974 h 33770"/>
                <a:gd name="connsiteX6" fmla="*/ 12047 w 23705"/>
                <a:gd name="connsiteY6" fmla="*/ 20185 h 33770"/>
                <a:gd name="connsiteX7" fmla="*/ 11270 w 23705"/>
                <a:gd name="connsiteY7" fmla="*/ 31053 h 33770"/>
                <a:gd name="connsiteX8" fmla="*/ 5829 w 23705"/>
                <a:gd name="connsiteY8" fmla="*/ 33771 h 3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705" h="33770">
                  <a:moveTo>
                    <a:pt x="5829" y="33771"/>
                  </a:moveTo>
                  <a:lnTo>
                    <a:pt x="0" y="15139"/>
                  </a:lnTo>
                  <a:lnTo>
                    <a:pt x="8938" y="4270"/>
                  </a:lnTo>
                  <a:lnTo>
                    <a:pt x="15545" y="0"/>
                  </a:lnTo>
                  <a:lnTo>
                    <a:pt x="23706" y="8540"/>
                  </a:lnTo>
                  <a:lnTo>
                    <a:pt x="15933" y="13974"/>
                  </a:lnTo>
                  <a:lnTo>
                    <a:pt x="12047" y="20185"/>
                  </a:lnTo>
                  <a:lnTo>
                    <a:pt x="11270" y="31053"/>
                  </a:lnTo>
                  <a:lnTo>
                    <a:pt x="5829" y="33771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" name="Forma Livre 7">
              <a:extLst>
                <a:ext uri="{FF2B5EF4-FFF2-40B4-BE49-F238E27FC236}">
                  <a16:creationId xmlns:a16="http://schemas.microsoft.com/office/drawing/2014/main" id="{372420F2-BF5C-8DDD-83E1-DAC18AC06DC0}"/>
                </a:ext>
              </a:extLst>
            </p:cNvPr>
            <p:cNvSpPr/>
            <p:nvPr/>
          </p:nvSpPr>
          <p:spPr>
            <a:xfrm>
              <a:off x="6093250" y="3030774"/>
              <a:ext cx="50173" cy="91587"/>
            </a:xfrm>
            <a:custGeom>
              <a:avLst/>
              <a:gdLst>
                <a:gd name="connsiteX0" fmla="*/ 7384 w 37696"/>
                <a:gd name="connsiteY0" fmla="*/ 0 h 75692"/>
                <a:gd name="connsiteX1" fmla="*/ 8938 w 37696"/>
                <a:gd name="connsiteY1" fmla="*/ 4658 h 75692"/>
                <a:gd name="connsiteX2" fmla="*/ 14379 w 37696"/>
                <a:gd name="connsiteY2" fmla="*/ 2329 h 75692"/>
                <a:gd name="connsiteX3" fmla="*/ 19042 w 37696"/>
                <a:gd name="connsiteY3" fmla="*/ 8928 h 75692"/>
                <a:gd name="connsiteX4" fmla="*/ 24095 w 37696"/>
                <a:gd name="connsiteY4" fmla="*/ 11645 h 75692"/>
                <a:gd name="connsiteX5" fmla="*/ 26426 w 37696"/>
                <a:gd name="connsiteY5" fmla="*/ 20573 h 75692"/>
                <a:gd name="connsiteX6" fmla="*/ 24483 w 37696"/>
                <a:gd name="connsiteY6" fmla="*/ 29112 h 75692"/>
                <a:gd name="connsiteX7" fmla="*/ 28369 w 37696"/>
                <a:gd name="connsiteY7" fmla="*/ 39593 h 75692"/>
                <a:gd name="connsiteX8" fmla="*/ 37307 w 37696"/>
                <a:gd name="connsiteY8" fmla="*/ 45415 h 75692"/>
                <a:gd name="connsiteX9" fmla="*/ 37696 w 37696"/>
                <a:gd name="connsiteY9" fmla="*/ 52014 h 75692"/>
                <a:gd name="connsiteX10" fmla="*/ 31090 w 37696"/>
                <a:gd name="connsiteY10" fmla="*/ 55508 h 75692"/>
                <a:gd name="connsiteX11" fmla="*/ 30701 w 37696"/>
                <a:gd name="connsiteY11" fmla="*/ 63659 h 75692"/>
                <a:gd name="connsiteX12" fmla="*/ 22152 w 37696"/>
                <a:gd name="connsiteY12" fmla="*/ 75692 h 75692"/>
                <a:gd name="connsiteX13" fmla="*/ 18654 w 37696"/>
                <a:gd name="connsiteY13" fmla="*/ 74140 h 75692"/>
                <a:gd name="connsiteX14" fmla="*/ 17876 w 37696"/>
                <a:gd name="connsiteY14" fmla="*/ 68705 h 75692"/>
                <a:gd name="connsiteX15" fmla="*/ 5829 w 37696"/>
                <a:gd name="connsiteY15" fmla="*/ 60166 h 75692"/>
                <a:gd name="connsiteX16" fmla="*/ 3109 w 37696"/>
                <a:gd name="connsiteY16" fmla="*/ 48521 h 75692"/>
                <a:gd name="connsiteX17" fmla="*/ 3498 w 37696"/>
                <a:gd name="connsiteY17" fmla="*/ 31442 h 75692"/>
                <a:gd name="connsiteX18" fmla="*/ 5441 w 37696"/>
                <a:gd name="connsiteY18" fmla="*/ 24066 h 75692"/>
                <a:gd name="connsiteX19" fmla="*/ 1943 w 37696"/>
                <a:gd name="connsiteY19" fmla="*/ 20185 h 75692"/>
                <a:gd name="connsiteX20" fmla="*/ 0 w 37696"/>
                <a:gd name="connsiteY20" fmla="*/ 12033 h 75692"/>
                <a:gd name="connsiteX21" fmla="*/ 7384 w 37696"/>
                <a:gd name="connsiteY21" fmla="*/ 0 h 75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696" h="75692">
                  <a:moveTo>
                    <a:pt x="7384" y="0"/>
                  </a:moveTo>
                  <a:lnTo>
                    <a:pt x="8938" y="4658"/>
                  </a:lnTo>
                  <a:lnTo>
                    <a:pt x="14379" y="2329"/>
                  </a:lnTo>
                  <a:lnTo>
                    <a:pt x="19042" y="8928"/>
                  </a:lnTo>
                  <a:lnTo>
                    <a:pt x="24095" y="11645"/>
                  </a:lnTo>
                  <a:lnTo>
                    <a:pt x="26426" y="20573"/>
                  </a:lnTo>
                  <a:lnTo>
                    <a:pt x="24483" y="29112"/>
                  </a:lnTo>
                  <a:lnTo>
                    <a:pt x="28369" y="39593"/>
                  </a:lnTo>
                  <a:lnTo>
                    <a:pt x="37307" y="45415"/>
                  </a:lnTo>
                  <a:lnTo>
                    <a:pt x="37696" y="52014"/>
                  </a:lnTo>
                  <a:lnTo>
                    <a:pt x="31090" y="55508"/>
                  </a:lnTo>
                  <a:lnTo>
                    <a:pt x="30701" y="63659"/>
                  </a:lnTo>
                  <a:lnTo>
                    <a:pt x="22152" y="75692"/>
                  </a:lnTo>
                  <a:lnTo>
                    <a:pt x="18654" y="74140"/>
                  </a:lnTo>
                  <a:lnTo>
                    <a:pt x="17876" y="68705"/>
                  </a:lnTo>
                  <a:lnTo>
                    <a:pt x="5829" y="60166"/>
                  </a:lnTo>
                  <a:lnTo>
                    <a:pt x="3109" y="48521"/>
                  </a:lnTo>
                  <a:lnTo>
                    <a:pt x="3498" y="31442"/>
                  </a:lnTo>
                  <a:lnTo>
                    <a:pt x="5441" y="24066"/>
                  </a:lnTo>
                  <a:lnTo>
                    <a:pt x="1943" y="20185"/>
                  </a:lnTo>
                  <a:lnTo>
                    <a:pt x="0" y="12033"/>
                  </a:lnTo>
                  <a:lnTo>
                    <a:pt x="7384" y="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" name="Forma Livre 8">
              <a:extLst>
                <a:ext uri="{FF2B5EF4-FFF2-40B4-BE49-F238E27FC236}">
                  <a16:creationId xmlns:a16="http://schemas.microsoft.com/office/drawing/2014/main" id="{CC01BA99-1B33-5159-B66D-1A09FE9A1BD4}"/>
                </a:ext>
              </a:extLst>
            </p:cNvPr>
            <p:cNvSpPr/>
            <p:nvPr/>
          </p:nvSpPr>
          <p:spPr>
            <a:xfrm>
              <a:off x="7051721" y="3530984"/>
              <a:ext cx="135002" cy="107557"/>
            </a:xfrm>
            <a:custGeom>
              <a:avLst/>
              <a:gdLst>
                <a:gd name="connsiteX0" fmla="*/ 96377 w 101429"/>
                <a:gd name="connsiteY0" fmla="*/ 8540 h 88890"/>
                <a:gd name="connsiteX1" fmla="*/ 101430 w 101429"/>
                <a:gd name="connsiteY1" fmla="*/ 28336 h 88890"/>
                <a:gd name="connsiteX2" fmla="*/ 90548 w 101429"/>
                <a:gd name="connsiteY2" fmla="*/ 28336 h 88890"/>
                <a:gd name="connsiteX3" fmla="*/ 90548 w 101429"/>
                <a:gd name="connsiteY3" fmla="*/ 44639 h 88890"/>
                <a:gd name="connsiteX4" fmla="*/ 94823 w 101429"/>
                <a:gd name="connsiteY4" fmla="*/ 48133 h 88890"/>
                <a:gd name="connsiteX5" fmla="*/ 85496 w 101429"/>
                <a:gd name="connsiteY5" fmla="*/ 53179 h 88890"/>
                <a:gd name="connsiteX6" fmla="*/ 86273 w 101429"/>
                <a:gd name="connsiteY6" fmla="*/ 63271 h 88890"/>
                <a:gd name="connsiteX7" fmla="*/ 81222 w 101429"/>
                <a:gd name="connsiteY7" fmla="*/ 73363 h 88890"/>
                <a:gd name="connsiteX8" fmla="*/ 81222 w 101429"/>
                <a:gd name="connsiteY8" fmla="*/ 83456 h 88890"/>
                <a:gd name="connsiteX9" fmla="*/ 77335 w 101429"/>
                <a:gd name="connsiteY9" fmla="*/ 88890 h 88890"/>
                <a:gd name="connsiteX10" fmla="*/ 11659 w 101429"/>
                <a:gd name="connsiteY10" fmla="*/ 76469 h 88890"/>
                <a:gd name="connsiteX11" fmla="*/ 1166 w 101429"/>
                <a:gd name="connsiteY11" fmla="*/ 50850 h 88890"/>
                <a:gd name="connsiteX12" fmla="*/ 0 w 101429"/>
                <a:gd name="connsiteY12" fmla="*/ 45416 h 88890"/>
                <a:gd name="connsiteX13" fmla="*/ 3498 w 101429"/>
                <a:gd name="connsiteY13" fmla="*/ 43863 h 88890"/>
                <a:gd name="connsiteX14" fmla="*/ 5052 w 101429"/>
                <a:gd name="connsiteY14" fmla="*/ 50850 h 88890"/>
                <a:gd name="connsiteX15" fmla="*/ 21374 w 101429"/>
                <a:gd name="connsiteY15" fmla="*/ 46968 h 88890"/>
                <a:gd name="connsiteX16" fmla="*/ 39251 w 101429"/>
                <a:gd name="connsiteY16" fmla="*/ 47744 h 88890"/>
                <a:gd name="connsiteX17" fmla="*/ 52464 w 101429"/>
                <a:gd name="connsiteY17" fmla="*/ 48521 h 88890"/>
                <a:gd name="connsiteX18" fmla="*/ 65288 w 101429"/>
                <a:gd name="connsiteY18" fmla="*/ 31442 h 88890"/>
                <a:gd name="connsiteX19" fmla="*/ 79667 w 101429"/>
                <a:gd name="connsiteY19" fmla="*/ 15527 h 88890"/>
                <a:gd name="connsiteX20" fmla="*/ 91326 w 101429"/>
                <a:gd name="connsiteY20" fmla="*/ 0 h 88890"/>
                <a:gd name="connsiteX21" fmla="*/ 96377 w 101429"/>
                <a:gd name="connsiteY21" fmla="*/ 8540 h 88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1429" h="88890">
                  <a:moveTo>
                    <a:pt x="96377" y="8540"/>
                  </a:moveTo>
                  <a:lnTo>
                    <a:pt x="101430" y="28336"/>
                  </a:lnTo>
                  <a:lnTo>
                    <a:pt x="90548" y="28336"/>
                  </a:lnTo>
                  <a:lnTo>
                    <a:pt x="90548" y="44639"/>
                  </a:lnTo>
                  <a:lnTo>
                    <a:pt x="94823" y="48133"/>
                  </a:lnTo>
                  <a:lnTo>
                    <a:pt x="85496" y="53179"/>
                  </a:lnTo>
                  <a:lnTo>
                    <a:pt x="86273" y="63271"/>
                  </a:lnTo>
                  <a:lnTo>
                    <a:pt x="81222" y="73363"/>
                  </a:lnTo>
                  <a:lnTo>
                    <a:pt x="81222" y="83456"/>
                  </a:lnTo>
                  <a:lnTo>
                    <a:pt x="77335" y="88890"/>
                  </a:lnTo>
                  <a:lnTo>
                    <a:pt x="11659" y="76469"/>
                  </a:lnTo>
                  <a:lnTo>
                    <a:pt x="1166" y="50850"/>
                  </a:lnTo>
                  <a:lnTo>
                    <a:pt x="0" y="45416"/>
                  </a:lnTo>
                  <a:lnTo>
                    <a:pt x="3498" y="43863"/>
                  </a:lnTo>
                  <a:lnTo>
                    <a:pt x="5052" y="50850"/>
                  </a:lnTo>
                  <a:lnTo>
                    <a:pt x="21374" y="46968"/>
                  </a:lnTo>
                  <a:lnTo>
                    <a:pt x="39251" y="47744"/>
                  </a:lnTo>
                  <a:lnTo>
                    <a:pt x="52464" y="48521"/>
                  </a:lnTo>
                  <a:lnTo>
                    <a:pt x="65288" y="31442"/>
                  </a:lnTo>
                  <a:lnTo>
                    <a:pt x="79667" y="15527"/>
                  </a:lnTo>
                  <a:lnTo>
                    <a:pt x="91326" y="0"/>
                  </a:lnTo>
                  <a:lnTo>
                    <a:pt x="96377" y="854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" name="Forma Livre 9">
              <a:extLst>
                <a:ext uri="{FF2B5EF4-FFF2-40B4-BE49-F238E27FC236}">
                  <a16:creationId xmlns:a16="http://schemas.microsoft.com/office/drawing/2014/main" id="{8977DA79-1273-B84E-D0FE-2FD3A9877E16}"/>
                </a:ext>
              </a:extLst>
            </p:cNvPr>
            <p:cNvSpPr/>
            <p:nvPr/>
          </p:nvSpPr>
          <p:spPr>
            <a:xfrm>
              <a:off x="3863889" y="5895362"/>
              <a:ext cx="116381" cy="74679"/>
            </a:xfrm>
            <a:custGeom>
              <a:avLst/>
              <a:gdLst>
                <a:gd name="connsiteX0" fmla="*/ 54407 w 87439"/>
                <a:gd name="connsiteY0" fmla="*/ 53567 h 61718"/>
                <a:gd name="connsiteX1" fmla="*/ 42748 w 87439"/>
                <a:gd name="connsiteY1" fmla="*/ 52791 h 61718"/>
                <a:gd name="connsiteX2" fmla="*/ 23317 w 87439"/>
                <a:gd name="connsiteY2" fmla="*/ 52791 h 61718"/>
                <a:gd name="connsiteX3" fmla="*/ 0 w 87439"/>
                <a:gd name="connsiteY3" fmla="*/ 0 h 61718"/>
                <a:gd name="connsiteX4" fmla="*/ 12047 w 87439"/>
                <a:gd name="connsiteY4" fmla="*/ 10869 h 61718"/>
                <a:gd name="connsiteX5" fmla="*/ 28758 w 87439"/>
                <a:gd name="connsiteY5" fmla="*/ 28724 h 61718"/>
                <a:gd name="connsiteX6" fmla="*/ 59070 w 87439"/>
                <a:gd name="connsiteY6" fmla="*/ 43086 h 61718"/>
                <a:gd name="connsiteX7" fmla="*/ 87440 w 87439"/>
                <a:gd name="connsiteY7" fmla="*/ 48909 h 61718"/>
                <a:gd name="connsiteX8" fmla="*/ 84331 w 87439"/>
                <a:gd name="connsiteY8" fmla="*/ 60554 h 61718"/>
                <a:gd name="connsiteX9" fmla="*/ 67231 w 87439"/>
                <a:gd name="connsiteY9" fmla="*/ 61718 h 61718"/>
                <a:gd name="connsiteX10" fmla="*/ 54407 w 87439"/>
                <a:gd name="connsiteY10" fmla="*/ 53567 h 61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439" h="61718">
                  <a:moveTo>
                    <a:pt x="54407" y="53567"/>
                  </a:moveTo>
                  <a:lnTo>
                    <a:pt x="42748" y="52791"/>
                  </a:lnTo>
                  <a:lnTo>
                    <a:pt x="23317" y="52791"/>
                  </a:lnTo>
                  <a:lnTo>
                    <a:pt x="0" y="0"/>
                  </a:lnTo>
                  <a:lnTo>
                    <a:pt x="12047" y="10869"/>
                  </a:lnTo>
                  <a:lnTo>
                    <a:pt x="28758" y="28724"/>
                  </a:lnTo>
                  <a:lnTo>
                    <a:pt x="59070" y="43086"/>
                  </a:lnTo>
                  <a:lnTo>
                    <a:pt x="87440" y="48909"/>
                  </a:lnTo>
                  <a:lnTo>
                    <a:pt x="84331" y="60554"/>
                  </a:lnTo>
                  <a:lnTo>
                    <a:pt x="67231" y="61718"/>
                  </a:lnTo>
                  <a:lnTo>
                    <a:pt x="54407" y="53567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" name="Forma Livre 10">
              <a:extLst>
                <a:ext uri="{FF2B5EF4-FFF2-40B4-BE49-F238E27FC236}">
                  <a16:creationId xmlns:a16="http://schemas.microsoft.com/office/drawing/2014/main" id="{2A8F6C0C-29BF-67A0-32CF-31B3C3961517}"/>
                </a:ext>
              </a:extLst>
            </p:cNvPr>
            <p:cNvSpPr/>
            <p:nvPr/>
          </p:nvSpPr>
          <p:spPr>
            <a:xfrm>
              <a:off x="3600090" y="4975256"/>
              <a:ext cx="453114" cy="911652"/>
            </a:xfrm>
            <a:custGeom>
              <a:avLst/>
              <a:gdLst>
                <a:gd name="connsiteX0" fmla="*/ 134074 w 340431"/>
                <a:gd name="connsiteY0" fmla="*/ 10481 h 753431"/>
                <a:gd name="connsiteX1" fmla="*/ 177988 w 340431"/>
                <a:gd name="connsiteY1" fmla="*/ 50850 h 753431"/>
                <a:gd name="connsiteX2" fmla="*/ 195865 w 340431"/>
                <a:gd name="connsiteY2" fmla="*/ 54731 h 753431"/>
                <a:gd name="connsiteX3" fmla="*/ 224234 w 340431"/>
                <a:gd name="connsiteY3" fmla="*/ 73364 h 753431"/>
                <a:gd name="connsiteX4" fmla="*/ 247162 w 340431"/>
                <a:gd name="connsiteY4" fmla="*/ 83068 h 753431"/>
                <a:gd name="connsiteX5" fmla="*/ 251437 w 340431"/>
                <a:gd name="connsiteY5" fmla="*/ 93936 h 753431"/>
                <a:gd name="connsiteX6" fmla="*/ 235115 w 340431"/>
                <a:gd name="connsiteY6" fmla="*/ 131977 h 753431"/>
                <a:gd name="connsiteX7" fmla="*/ 257655 w 340431"/>
                <a:gd name="connsiteY7" fmla="*/ 138575 h 753431"/>
                <a:gd name="connsiteX8" fmla="*/ 282138 w 340431"/>
                <a:gd name="connsiteY8" fmla="*/ 142457 h 753431"/>
                <a:gd name="connsiteX9" fmla="*/ 298460 w 340431"/>
                <a:gd name="connsiteY9" fmla="*/ 138575 h 753431"/>
                <a:gd name="connsiteX10" fmla="*/ 315171 w 340431"/>
                <a:gd name="connsiteY10" fmla="*/ 119167 h 753431"/>
                <a:gd name="connsiteX11" fmla="*/ 316337 w 340431"/>
                <a:gd name="connsiteY11" fmla="*/ 97430 h 753431"/>
                <a:gd name="connsiteX12" fmla="*/ 326441 w 340431"/>
                <a:gd name="connsiteY12" fmla="*/ 92384 h 753431"/>
                <a:gd name="connsiteX13" fmla="*/ 338877 w 340431"/>
                <a:gd name="connsiteY13" fmla="*/ 107134 h 753431"/>
                <a:gd name="connsiteX14" fmla="*/ 340431 w 340431"/>
                <a:gd name="connsiteY14" fmla="*/ 126931 h 753431"/>
                <a:gd name="connsiteX15" fmla="*/ 324109 w 340431"/>
                <a:gd name="connsiteY15" fmla="*/ 140516 h 753431"/>
                <a:gd name="connsiteX16" fmla="*/ 311285 w 340431"/>
                <a:gd name="connsiteY16" fmla="*/ 150609 h 753431"/>
                <a:gd name="connsiteX17" fmla="*/ 290688 w 340431"/>
                <a:gd name="connsiteY17" fmla="*/ 175063 h 753431"/>
                <a:gd name="connsiteX18" fmla="*/ 267371 w 340431"/>
                <a:gd name="connsiteY18" fmla="*/ 208834 h 753431"/>
                <a:gd name="connsiteX19" fmla="*/ 265428 w 340431"/>
                <a:gd name="connsiteY19" fmla="*/ 229018 h 753431"/>
                <a:gd name="connsiteX20" fmla="*/ 263873 w 340431"/>
                <a:gd name="connsiteY20" fmla="*/ 254637 h 753431"/>
                <a:gd name="connsiteX21" fmla="*/ 268537 w 340431"/>
                <a:gd name="connsiteY21" fmla="*/ 279480 h 753431"/>
                <a:gd name="connsiteX22" fmla="*/ 265039 w 340431"/>
                <a:gd name="connsiteY22" fmla="*/ 284914 h 753431"/>
                <a:gd name="connsiteX23" fmla="*/ 266593 w 340431"/>
                <a:gd name="connsiteY23" fmla="*/ 300829 h 753431"/>
                <a:gd name="connsiteX24" fmla="*/ 267759 w 340431"/>
                <a:gd name="connsiteY24" fmla="*/ 314027 h 753431"/>
                <a:gd name="connsiteX25" fmla="*/ 298072 w 340431"/>
                <a:gd name="connsiteY25" fmla="*/ 335376 h 753431"/>
                <a:gd name="connsiteX26" fmla="*/ 298849 w 340431"/>
                <a:gd name="connsiteY26" fmla="*/ 352455 h 753431"/>
                <a:gd name="connsiteX27" fmla="*/ 314005 w 340431"/>
                <a:gd name="connsiteY27" fmla="*/ 363324 h 753431"/>
                <a:gd name="connsiteX28" fmla="*/ 315171 w 340431"/>
                <a:gd name="connsiteY28" fmla="*/ 375357 h 753431"/>
                <a:gd name="connsiteX29" fmla="*/ 302347 w 340431"/>
                <a:gd name="connsiteY29" fmla="*/ 407187 h 753431"/>
                <a:gd name="connsiteX30" fmla="*/ 275143 w 340431"/>
                <a:gd name="connsiteY30" fmla="*/ 420773 h 753431"/>
                <a:gd name="connsiteX31" fmla="*/ 235504 w 340431"/>
                <a:gd name="connsiteY31" fmla="*/ 425819 h 753431"/>
                <a:gd name="connsiteX32" fmla="*/ 212187 w 340431"/>
                <a:gd name="connsiteY32" fmla="*/ 423102 h 753431"/>
                <a:gd name="connsiteX33" fmla="*/ 220348 w 340431"/>
                <a:gd name="connsiteY33" fmla="*/ 438240 h 753431"/>
                <a:gd name="connsiteX34" fmla="*/ 220736 w 340431"/>
                <a:gd name="connsiteY34" fmla="*/ 456484 h 753431"/>
                <a:gd name="connsiteX35" fmla="*/ 227731 w 340431"/>
                <a:gd name="connsiteY35" fmla="*/ 468905 h 753431"/>
                <a:gd name="connsiteX36" fmla="*/ 218016 w 340431"/>
                <a:gd name="connsiteY36" fmla="*/ 477833 h 753431"/>
                <a:gd name="connsiteX37" fmla="*/ 198196 w 340431"/>
                <a:gd name="connsiteY37" fmla="*/ 481326 h 753431"/>
                <a:gd name="connsiteX38" fmla="*/ 176434 w 340431"/>
                <a:gd name="connsiteY38" fmla="*/ 472010 h 753431"/>
                <a:gd name="connsiteX39" fmla="*/ 170604 w 340431"/>
                <a:gd name="connsiteY39" fmla="*/ 478609 h 753431"/>
                <a:gd name="connsiteX40" fmla="*/ 180320 w 340431"/>
                <a:gd name="connsiteY40" fmla="*/ 503064 h 753431"/>
                <a:gd name="connsiteX41" fmla="*/ 195865 w 340431"/>
                <a:gd name="connsiteY41" fmla="*/ 510439 h 753431"/>
                <a:gd name="connsiteX42" fmla="*/ 204803 w 340431"/>
                <a:gd name="connsiteY42" fmla="*/ 502676 h 753431"/>
                <a:gd name="connsiteX43" fmla="*/ 214518 w 340431"/>
                <a:gd name="connsiteY43" fmla="*/ 515485 h 753431"/>
                <a:gd name="connsiteX44" fmla="*/ 198196 w 340431"/>
                <a:gd name="connsiteY44" fmla="*/ 523248 h 753431"/>
                <a:gd name="connsiteX45" fmla="*/ 186926 w 340431"/>
                <a:gd name="connsiteY45" fmla="*/ 538775 h 753431"/>
                <a:gd name="connsiteX46" fmla="*/ 191590 w 340431"/>
                <a:gd name="connsiteY46" fmla="*/ 563230 h 753431"/>
                <a:gd name="connsiteX47" fmla="*/ 191201 w 340431"/>
                <a:gd name="connsiteY47" fmla="*/ 576427 h 753431"/>
                <a:gd name="connsiteX48" fmla="*/ 172547 w 340431"/>
                <a:gd name="connsiteY48" fmla="*/ 576427 h 753431"/>
                <a:gd name="connsiteX49" fmla="*/ 160889 w 340431"/>
                <a:gd name="connsiteY49" fmla="*/ 588849 h 753431"/>
                <a:gd name="connsiteX50" fmla="*/ 161277 w 340431"/>
                <a:gd name="connsiteY50" fmla="*/ 607481 h 753431"/>
                <a:gd name="connsiteX51" fmla="*/ 186538 w 340431"/>
                <a:gd name="connsiteY51" fmla="*/ 625336 h 753431"/>
                <a:gd name="connsiteX52" fmla="*/ 206746 w 340431"/>
                <a:gd name="connsiteY52" fmla="*/ 629994 h 753431"/>
                <a:gd name="connsiteX53" fmla="*/ 207523 w 340431"/>
                <a:gd name="connsiteY53" fmla="*/ 652120 h 753431"/>
                <a:gd name="connsiteX54" fmla="*/ 189647 w 340431"/>
                <a:gd name="connsiteY54" fmla="*/ 665706 h 753431"/>
                <a:gd name="connsiteX55" fmla="*/ 187315 w 340431"/>
                <a:gd name="connsiteY55" fmla="*/ 694042 h 753431"/>
                <a:gd name="connsiteX56" fmla="*/ 173713 w 340431"/>
                <a:gd name="connsiteY56" fmla="*/ 703358 h 753431"/>
                <a:gd name="connsiteX57" fmla="*/ 170216 w 340431"/>
                <a:gd name="connsiteY57" fmla="*/ 714614 h 753431"/>
                <a:gd name="connsiteX58" fmla="*/ 186538 w 340431"/>
                <a:gd name="connsiteY58" fmla="*/ 739845 h 753431"/>
                <a:gd name="connsiteX59" fmla="*/ 204414 w 340431"/>
                <a:gd name="connsiteY59" fmla="*/ 753431 h 753431"/>
                <a:gd name="connsiteX60" fmla="*/ 196253 w 340431"/>
                <a:gd name="connsiteY60" fmla="*/ 752267 h 753431"/>
                <a:gd name="connsiteX61" fmla="*/ 177211 w 340431"/>
                <a:gd name="connsiteY61" fmla="*/ 748385 h 753431"/>
                <a:gd name="connsiteX62" fmla="*/ 130188 w 340431"/>
                <a:gd name="connsiteY62" fmla="*/ 745280 h 753431"/>
                <a:gd name="connsiteX63" fmla="*/ 116586 w 340431"/>
                <a:gd name="connsiteY63" fmla="*/ 731306 h 753431"/>
                <a:gd name="connsiteX64" fmla="*/ 109202 w 340431"/>
                <a:gd name="connsiteY64" fmla="*/ 713450 h 753431"/>
                <a:gd name="connsiteX65" fmla="*/ 97155 w 340431"/>
                <a:gd name="connsiteY65" fmla="*/ 715003 h 753431"/>
                <a:gd name="connsiteX66" fmla="*/ 87051 w 340431"/>
                <a:gd name="connsiteY66" fmla="*/ 706075 h 753431"/>
                <a:gd name="connsiteX67" fmla="*/ 75004 w 340431"/>
                <a:gd name="connsiteY67" fmla="*/ 680844 h 753431"/>
                <a:gd name="connsiteX68" fmla="*/ 85496 w 340431"/>
                <a:gd name="connsiteY68" fmla="*/ 669975 h 753431"/>
                <a:gd name="connsiteX69" fmla="*/ 85885 w 340431"/>
                <a:gd name="connsiteY69" fmla="*/ 654837 h 753431"/>
                <a:gd name="connsiteX70" fmla="*/ 78890 w 340431"/>
                <a:gd name="connsiteY70" fmla="*/ 642416 h 753431"/>
                <a:gd name="connsiteX71" fmla="*/ 81610 w 340431"/>
                <a:gd name="connsiteY71" fmla="*/ 621455 h 753431"/>
                <a:gd name="connsiteX72" fmla="*/ 77335 w 340431"/>
                <a:gd name="connsiteY72" fmla="*/ 589237 h 753431"/>
                <a:gd name="connsiteX73" fmla="*/ 70340 w 340431"/>
                <a:gd name="connsiteY73" fmla="*/ 574875 h 753431"/>
                <a:gd name="connsiteX74" fmla="*/ 77335 w 340431"/>
                <a:gd name="connsiteY74" fmla="*/ 570217 h 753431"/>
                <a:gd name="connsiteX75" fmla="*/ 71895 w 340431"/>
                <a:gd name="connsiteY75" fmla="*/ 560901 h 753431"/>
                <a:gd name="connsiteX76" fmla="*/ 61013 w 340431"/>
                <a:gd name="connsiteY76" fmla="*/ 556243 h 753431"/>
                <a:gd name="connsiteX77" fmla="*/ 64122 w 340431"/>
                <a:gd name="connsiteY77" fmla="*/ 545762 h 753431"/>
                <a:gd name="connsiteX78" fmla="*/ 52075 w 340431"/>
                <a:gd name="connsiteY78" fmla="*/ 536446 h 753431"/>
                <a:gd name="connsiteX79" fmla="*/ 37696 w 340431"/>
                <a:gd name="connsiteY79" fmla="*/ 508110 h 753431"/>
                <a:gd name="connsiteX80" fmla="*/ 44303 w 340431"/>
                <a:gd name="connsiteY80" fmla="*/ 503064 h 753431"/>
                <a:gd name="connsiteX81" fmla="*/ 31478 w 340431"/>
                <a:gd name="connsiteY81" fmla="*/ 472787 h 753431"/>
                <a:gd name="connsiteX82" fmla="*/ 28369 w 340431"/>
                <a:gd name="connsiteY82" fmla="*/ 447556 h 753431"/>
                <a:gd name="connsiteX83" fmla="*/ 27592 w 340431"/>
                <a:gd name="connsiteY83" fmla="*/ 425430 h 753431"/>
                <a:gd name="connsiteX84" fmla="*/ 37308 w 340431"/>
                <a:gd name="connsiteY84" fmla="*/ 416503 h 753431"/>
                <a:gd name="connsiteX85" fmla="*/ 24483 w 340431"/>
                <a:gd name="connsiteY85" fmla="*/ 392048 h 753431"/>
                <a:gd name="connsiteX86" fmla="*/ 18265 w 340431"/>
                <a:gd name="connsiteY86" fmla="*/ 369535 h 753431"/>
                <a:gd name="connsiteX87" fmla="*/ 29924 w 340431"/>
                <a:gd name="connsiteY87" fmla="*/ 353232 h 753431"/>
                <a:gd name="connsiteX88" fmla="*/ 24483 w 340431"/>
                <a:gd name="connsiteY88" fmla="*/ 332270 h 753431"/>
                <a:gd name="connsiteX89" fmla="*/ 30701 w 340431"/>
                <a:gd name="connsiteY89" fmla="*/ 308204 h 753431"/>
                <a:gd name="connsiteX90" fmla="*/ 25260 w 340431"/>
                <a:gd name="connsiteY90" fmla="*/ 285302 h 753431"/>
                <a:gd name="connsiteX91" fmla="*/ 19042 w 340431"/>
                <a:gd name="connsiteY91" fmla="*/ 280644 h 753431"/>
                <a:gd name="connsiteX92" fmla="*/ 0 w 340431"/>
                <a:gd name="connsiteY92" fmla="*/ 237558 h 753431"/>
                <a:gd name="connsiteX93" fmla="*/ 8161 w 340431"/>
                <a:gd name="connsiteY93" fmla="*/ 211939 h 753431"/>
                <a:gd name="connsiteX94" fmla="*/ 1555 w 340431"/>
                <a:gd name="connsiteY94" fmla="*/ 187873 h 753431"/>
                <a:gd name="connsiteX95" fmla="*/ 5052 w 340431"/>
                <a:gd name="connsiteY95" fmla="*/ 164971 h 753431"/>
                <a:gd name="connsiteX96" fmla="*/ 15156 w 340431"/>
                <a:gd name="connsiteY96" fmla="*/ 141681 h 753431"/>
                <a:gd name="connsiteX97" fmla="*/ 27981 w 340431"/>
                <a:gd name="connsiteY97" fmla="*/ 126154 h 753431"/>
                <a:gd name="connsiteX98" fmla="*/ 20208 w 340431"/>
                <a:gd name="connsiteY98" fmla="*/ 116450 h 753431"/>
                <a:gd name="connsiteX99" fmla="*/ 23317 w 340431"/>
                <a:gd name="connsiteY99" fmla="*/ 108299 h 753431"/>
                <a:gd name="connsiteX100" fmla="*/ 17099 w 340431"/>
                <a:gd name="connsiteY100" fmla="*/ 66765 h 753431"/>
                <a:gd name="connsiteX101" fmla="*/ 38862 w 340431"/>
                <a:gd name="connsiteY101" fmla="*/ 54731 h 753431"/>
                <a:gd name="connsiteX102" fmla="*/ 43525 w 340431"/>
                <a:gd name="connsiteY102" fmla="*/ 28724 h 753431"/>
                <a:gd name="connsiteX103" fmla="*/ 40028 w 340431"/>
                <a:gd name="connsiteY103" fmla="*/ 22514 h 753431"/>
                <a:gd name="connsiteX104" fmla="*/ 55573 w 340431"/>
                <a:gd name="connsiteY104" fmla="*/ 0 h 753431"/>
                <a:gd name="connsiteX105" fmla="*/ 84719 w 340431"/>
                <a:gd name="connsiteY105" fmla="*/ 6211 h 753431"/>
                <a:gd name="connsiteX106" fmla="*/ 99098 w 340431"/>
                <a:gd name="connsiteY106" fmla="*/ 24066 h 753431"/>
                <a:gd name="connsiteX107" fmla="*/ 105316 w 340431"/>
                <a:gd name="connsiteY107" fmla="*/ 3882 h 753431"/>
                <a:gd name="connsiteX108" fmla="*/ 130188 w 340431"/>
                <a:gd name="connsiteY108" fmla="*/ 5046 h 753431"/>
                <a:gd name="connsiteX109" fmla="*/ 134074 w 340431"/>
                <a:gd name="connsiteY109" fmla="*/ 10481 h 753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340431" h="753431">
                  <a:moveTo>
                    <a:pt x="134074" y="10481"/>
                  </a:moveTo>
                  <a:lnTo>
                    <a:pt x="177988" y="50850"/>
                  </a:lnTo>
                  <a:lnTo>
                    <a:pt x="195865" y="54731"/>
                  </a:lnTo>
                  <a:lnTo>
                    <a:pt x="224234" y="73364"/>
                  </a:lnTo>
                  <a:lnTo>
                    <a:pt x="247162" y="83068"/>
                  </a:lnTo>
                  <a:lnTo>
                    <a:pt x="251437" y="93936"/>
                  </a:lnTo>
                  <a:lnTo>
                    <a:pt x="235115" y="131977"/>
                  </a:lnTo>
                  <a:lnTo>
                    <a:pt x="257655" y="138575"/>
                  </a:lnTo>
                  <a:lnTo>
                    <a:pt x="282138" y="142457"/>
                  </a:lnTo>
                  <a:lnTo>
                    <a:pt x="298460" y="138575"/>
                  </a:lnTo>
                  <a:lnTo>
                    <a:pt x="315171" y="119167"/>
                  </a:lnTo>
                  <a:lnTo>
                    <a:pt x="316337" y="97430"/>
                  </a:lnTo>
                  <a:lnTo>
                    <a:pt x="326441" y="92384"/>
                  </a:lnTo>
                  <a:lnTo>
                    <a:pt x="338877" y="107134"/>
                  </a:lnTo>
                  <a:lnTo>
                    <a:pt x="340431" y="126931"/>
                  </a:lnTo>
                  <a:lnTo>
                    <a:pt x="324109" y="140516"/>
                  </a:lnTo>
                  <a:lnTo>
                    <a:pt x="311285" y="150609"/>
                  </a:lnTo>
                  <a:lnTo>
                    <a:pt x="290688" y="175063"/>
                  </a:lnTo>
                  <a:lnTo>
                    <a:pt x="267371" y="208834"/>
                  </a:lnTo>
                  <a:lnTo>
                    <a:pt x="265428" y="229018"/>
                  </a:lnTo>
                  <a:lnTo>
                    <a:pt x="263873" y="254637"/>
                  </a:lnTo>
                  <a:lnTo>
                    <a:pt x="268537" y="279480"/>
                  </a:lnTo>
                  <a:lnTo>
                    <a:pt x="265039" y="284914"/>
                  </a:lnTo>
                  <a:lnTo>
                    <a:pt x="266593" y="300829"/>
                  </a:lnTo>
                  <a:lnTo>
                    <a:pt x="267759" y="314027"/>
                  </a:lnTo>
                  <a:lnTo>
                    <a:pt x="298072" y="335376"/>
                  </a:lnTo>
                  <a:lnTo>
                    <a:pt x="298849" y="352455"/>
                  </a:lnTo>
                  <a:lnTo>
                    <a:pt x="314005" y="363324"/>
                  </a:lnTo>
                  <a:lnTo>
                    <a:pt x="315171" y="375357"/>
                  </a:lnTo>
                  <a:lnTo>
                    <a:pt x="302347" y="407187"/>
                  </a:lnTo>
                  <a:lnTo>
                    <a:pt x="275143" y="420773"/>
                  </a:lnTo>
                  <a:lnTo>
                    <a:pt x="235504" y="425819"/>
                  </a:lnTo>
                  <a:lnTo>
                    <a:pt x="212187" y="423102"/>
                  </a:lnTo>
                  <a:lnTo>
                    <a:pt x="220348" y="438240"/>
                  </a:lnTo>
                  <a:lnTo>
                    <a:pt x="220736" y="456484"/>
                  </a:lnTo>
                  <a:lnTo>
                    <a:pt x="227731" y="468905"/>
                  </a:lnTo>
                  <a:lnTo>
                    <a:pt x="218016" y="477833"/>
                  </a:lnTo>
                  <a:lnTo>
                    <a:pt x="198196" y="481326"/>
                  </a:lnTo>
                  <a:lnTo>
                    <a:pt x="176434" y="472010"/>
                  </a:lnTo>
                  <a:lnTo>
                    <a:pt x="170604" y="478609"/>
                  </a:lnTo>
                  <a:lnTo>
                    <a:pt x="180320" y="503064"/>
                  </a:lnTo>
                  <a:lnTo>
                    <a:pt x="195865" y="510439"/>
                  </a:lnTo>
                  <a:lnTo>
                    <a:pt x="204803" y="502676"/>
                  </a:lnTo>
                  <a:lnTo>
                    <a:pt x="214518" y="515485"/>
                  </a:lnTo>
                  <a:lnTo>
                    <a:pt x="198196" y="523248"/>
                  </a:lnTo>
                  <a:lnTo>
                    <a:pt x="186926" y="538775"/>
                  </a:lnTo>
                  <a:lnTo>
                    <a:pt x="191590" y="563230"/>
                  </a:lnTo>
                  <a:lnTo>
                    <a:pt x="191201" y="576427"/>
                  </a:lnTo>
                  <a:lnTo>
                    <a:pt x="172547" y="576427"/>
                  </a:lnTo>
                  <a:lnTo>
                    <a:pt x="160889" y="588849"/>
                  </a:lnTo>
                  <a:lnTo>
                    <a:pt x="161277" y="607481"/>
                  </a:lnTo>
                  <a:lnTo>
                    <a:pt x="186538" y="625336"/>
                  </a:lnTo>
                  <a:lnTo>
                    <a:pt x="206746" y="629994"/>
                  </a:lnTo>
                  <a:lnTo>
                    <a:pt x="207523" y="652120"/>
                  </a:lnTo>
                  <a:lnTo>
                    <a:pt x="189647" y="665706"/>
                  </a:lnTo>
                  <a:lnTo>
                    <a:pt x="187315" y="694042"/>
                  </a:lnTo>
                  <a:lnTo>
                    <a:pt x="173713" y="703358"/>
                  </a:lnTo>
                  <a:lnTo>
                    <a:pt x="170216" y="714614"/>
                  </a:lnTo>
                  <a:lnTo>
                    <a:pt x="186538" y="739845"/>
                  </a:lnTo>
                  <a:lnTo>
                    <a:pt x="204414" y="753431"/>
                  </a:lnTo>
                  <a:lnTo>
                    <a:pt x="196253" y="752267"/>
                  </a:lnTo>
                  <a:lnTo>
                    <a:pt x="177211" y="748385"/>
                  </a:lnTo>
                  <a:lnTo>
                    <a:pt x="130188" y="745280"/>
                  </a:lnTo>
                  <a:lnTo>
                    <a:pt x="116586" y="731306"/>
                  </a:lnTo>
                  <a:lnTo>
                    <a:pt x="109202" y="713450"/>
                  </a:lnTo>
                  <a:lnTo>
                    <a:pt x="97155" y="715003"/>
                  </a:lnTo>
                  <a:lnTo>
                    <a:pt x="87051" y="706075"/>
                  </a:lnTo>
                  <a:lnTo>
                    <a:pt x="75004" y="680844"/>
                  </a:lnTo>
                  <a:lnTo>
                    <a:pt x="85496" y="669975"/>
                  </a:lnTo>
                  <a:lnTo>
                    <a:pt x="85885" y="654837"/>
                  </a:lnTo>
                  <a:lnTo>
                    <a:pt x="78890" y="642416"/>
                  </a:lnTo>
                  <a:lnTo>
                    <a:pt x="81610" y="621455"/>
                  </a:lnTo>
                  <a:lnTo>
                    <a:pt x="77335" y="589237"/>
                  </a:lnTo>
                  <a:lnTo>
                    <a:pt x="70340" y="574875"/>
                  </a:lnTo>
                  <a:lnTo>
                    <a:pt x="77335" y="570217"/>
                  </a:lnTo>
                  <a:lnTo>
                    <a:pt x="71895" y="560901"/>
                  </a:lnTo>
                  <a:lnTo>
                    <a:pt x="61013" y="556243"/>
                  </a:lnTo>
                  <a:lnTo>
                    <a:pt x="64122" y="545762"/>
                  </a:lnTo>
                  <a:lnTo>
                    <a:pt x="52075" y="536446"/>
                  </a:lnTo>
                  <a:lnTo>
                    <a:pt x="37696" y="508110"/>
                  </a:lnTo>
                  <a:lnTo>
                    <a:pt x="44303" y="503064"/>
                  </a:lnTo>
                  <a:lnTo>
                    <a:pt x="31478" y="472787"/>
                  </a:lnTo>
                  <a:lnTo>
                    <a:pt x="28369" y="447556"/>
                  </a:lnTo>
                  <a:lnTo>
                    <a:pt x="27592" y="425430"/>
                  </a:lnTo>
                  <a:lnTo>
                    <a:pt x="37308" y="416503"/>
                  </a:lnTo>
                  <a:lnTo>
                    <a:pt x="24483" y="392048"/>
                  </a:lnTo>
                  <a:lnTo>
                    <a:pt x="18265" y="369535"/>
                  </a:lnTo>
                  <a:lnTo>
                    <a:pt x="29924" y="353232"/>
                  </a:lnTo>
                  <a:lnTo>
                    <a:pt x="24483" y="332270"/>
                  </a:lnTo>
                  <a:lnTo>
                    <a:pt x="30701" y="308204"/>
                  </a:lnTo>
                  <a:lnTo>
                    <a:pt x="25260" y="285302"/>
                  </a:lnTo>
                  <a:lnTo>
                    <a:pt x="19042" y="280644"/>
                  </a:lnTo>
                  <a:lnTo>
                    <a:pt x="0" y="237558"/>
                  </a:lnTo>
                  <a:lnTo>
                    <a:pt x="8161" y="211939"/>
                  </a:lnTo>
                  <a:lnTo>
                    <a:pt x="1555" y="187873"/>
                  </a:lnTo>
                  <a:lnTo>
                    <a:pt x="5052" y="164971"/>
                  </a:lnTo>
                  <a:lnTo>
                    <a:pt x="15156" y="141681"/>
                  </a:lnTo>
                  <a:lnTo>
                    <a:pt x="27981" y="126154"/>
                  </a:lnTo>
                  <a:lnTo>
                    <a:pt x="20208" y="116450"/>
                  </a:lnTo>
                  <a:lnTo>
                    <a:pt x="23317" y="108299"/>
                  </a:lnTo>
                  <a:lnTo>
                    <a:pt x="17099" y="66765"/>
                  </a:lnTo>
                  <a:lnTo>
                    <a:pt x="38862" y="54731"/>
                  </a:lnTo>
                  <a:lnTo>
                    <a:pt x="43525" y="28724"/>
                  </a:lnTo>
                  <a:lnTo>
                    <a:pt x="40028" y="22514"/>
                  </a:lnTo>
                  <a:lnTo>
                    <a:pt x="55573" y="0"/>
                  </a:lnTo>
                  <a:lnTo>
                    <a:pt x="84719" y="6211"/>
                  </a:lnTo>
                  <a:lnTo>
                    <a:pt x="99098" y="24066"/>
                  </a:lnTo>
                  <a:lnTo>
                    <a:pt x="105316" y="3882"/>
                  </a:lnTo>
                  <a:lnTo>
                    <a:pt x="130188" y="5046"/>
                  </a:lnTo>
                  <a:lnTo>
                    <a:pt x="134074" y="10481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" name="Forma Livre 11">
              <a:extLst>
                <a:ext uri="{FF2B5EF4-FFF2-40B4-BE49-F238E27FC236}">
                  <a16:creationId xmlns:a16="http://schemas.microsoft.com/office/drawing/2014/main" id="{B72D21D7-1F7C-5576-6DB4-BEB05B3176A1}"/>
                </a:ext>
              </a:extLst>
            </p:cNvPr>
            <p:cNvSpPr/>
            <p:nvPr/>
          </p:nvSpPr>
          <p:spPr>
            <a:xfrm>
              <a:off x="6748611" y="3073984"/>
              <a:ext cx="93105" cy="75148"/>
            </a:xfrm>
            <a:custGeom>
              <a:avLst/>
              <a:gdLst>
                <a:gd name="connsiteX0" fmla="*/ 69952 w 69951"/>
                <a:gd name="connsiteY0" fmla="*/ 61330 h 62106"/>
                <a:gd name="connsiteX1" fmla="*/ 62956 w 69951"/>
                <a:gd name="connsiteY1" fmla="*/ 62107 h 62106"/>
                <a:gd name="connsiteX2" fmla="*/ 52075 w 69951"/>
                <a:gd name="connsiteY2" fmla="*/ 47744 h 62106"/>
                <a:gd name="connsiteX3" fmla="*/ 51298 w 69951"/>
                <a:gd name="connsiteY3" fmla="*/ 43863 h 62106"/>
                <a:gd name="connsiteX4" fmla="*/ 42359 w 69951"/>
                <a:gd name="connsiteY4" fmla="*/ 43863 h 62106"/>
                <a:gd name="connsiteX5" fmla="*/ 34976 w 69951"/>
                <a:gd name="connsiteY5" fmla="*/ 37264 h 62106"/>
                <a:gd name="connsiteX6" fmla="*/ 31090 w 69951"/>
                <a:gd name="connsiteY6" fmla="*/ 37652 h 62106"/>
                <a:gd name="connsiteX7" fmla="*/ 21763 w 69951"/>
                <a:gd name="connsiteY7" fmla="*/ 30665 h 62106"/>
                <a:gd name="connsiteX8" fmla="*/ 5440 w 69951"/>
                <a:gd name="connsiteY8" fmla="*/ 24455 h 62106"/>
                <a:gd name="connsiteX9" fmla="*/ 5052 w 69951"/>
                <a:gd name="connsiteY9" fmla="*/ 12421 h 62106"/>
                <a:gd name="connsiteX10" fmla="*/ 0 w 69951"/>
                <a:gd name="connsiteY10" fmla="*/ 3882 h 62106"/>
                <a:gd name="connsiteX11" fmla="*/ 27203 w 69951"/>
                <a:gd name="connsiteY11" fmla="*/ 0 h 62106"/>
                <a:gd name="connsiteX12" fmla="*/ 32644 w 69951"/>
                <a:gd name="connsiteY12" fmla="*/ 6211 h 62106"/>
                <a:gd name="connsiteX13" fmla="*/ 41194 w 69951"/>
                <a:gd name="connsiteY13" fmla="*/ 10480 h 62106"/>
                <a:gd name="connsiteX14" fmla="*/ 38473 w 69951"/>
                <a:gd name="connsiteY14" fmla="*/ 16691 h 62106"/>
                <a:gd name="connsiteX15" fmla="*/ 50909 w 69951"/>
                <a:gd name="connsiteY15" fmla="*/ 25231 h 62106"/>
                <a:gd name="connsiteX16" fmla="*/ 46634 w 69951"/>
                <a:gd name="connsiteY16" fmla="*/ 33382 h 62106"/>
                <a:gd name="connsiteX17" fmla="*/ 56738 w 69951"/>
                <a:gd name="connsiteY17" fmla="*/ 39981 h 62106"/>
                <a:gd name="connsiteX18" fmla="*/ 66454 w 69951"/>
                <a:gd name="connsiteY18" fmla="*/ 43863 h 62106"/>
                <a:gd name="connsiteX19" fmla="*/ 69952 w 69951"/>
                <a:gd name="connsiteY19" fmla="*/ 61330 h 6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9951" h="62106">
                  <a:moveTo>
                    <a:pt x="69952" y="61330"/>
                  </a:moveTo>
                  <a:lnTo>
                    <a:pt x="62956" y="62107"/>
                  </a:lnTo>
                  <a:lnTo>
                    <a:pt x="52075" y="47744"/>
                  </a:lnTo>
                  <a:lnTo>
                    <a:pt x="51298" y="43863"/>
                  </a:lnTo>
                  <a:lnTo>
                    <a:pt x="42359" y="43863"/>
                  </a:lnTo>
                  <a:lnTo>
                    <a:pt x="34976" y="37264"/>
                  </a:lnTo>
                  <a:lnTo>
                    <a:pt x="31090" y="37652"/>
                  </a:lnTo>
                  <a:lnTo>
                    <a:pt x="21763" y="30665"/>
                  </a:lnTo>
                  <a:lnTo>
                    <a:pt x="5440" y="24455"/>
                  </a:lnTo>
                  <a:lnTo>
                    <a:pt x="5052" y="12421"/>
                  </a:lnTo>
                  <a:lnTo>
                    <a:pt x="0" y="3882"/>
                  </a:lnTo>
                  <a:lnTo>
                    <a:pt x="27203" y="0"/>
                  </a:lnTo>
                  <a:lnTo>
                    <a:pt x="32644" y="6211"/>
                  </a:lnTo>
                  <a:lnTo>
                    <a:pt x="41194" y="10480"/>
                  </a:lnTo>
                  <a:lnTo>
                    <a:pt x="38473" y="16691"/>
                  </a:lnTo>
                  <a:lnTo>
                    <a:pt x="50909" y="25231"/>
                  </a:lnTo>
                  <a:lnTo>
                    <a:pt x="46634" y="33382"/>
                  </a:lnTo>
                  <a:lnTo>
                    <a:pt x="56738" y="39981"/>
                  </a:lnTo>
                  <a:lnTo>
                    <a:pt x="66454" y="43863"/>
                  </a:lnTo>
                  <a:lnTo>
                    <a:pt x="69952" y="6133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" name="Forma Livre 12">
              <a:extLst>
                <a:ext uri="{FF2B5EF4-FFF2-40B4-BE49-F238E27FC236}">
                  <a16:creationId xmlns:a16="http://schemas.microsoft.com/office/drawing/2014/main" id="{B68A3E7E-01DB-6E59-992A-A8B06BB159D0}"/>
                </a:ext>
              </a:extLst>
            </p:cNvPr>
            <p:cNvSpPr/>
            <p:nvPr/>
          </p:nvSpPr>
          <p:spPr>
            <a:xfrm>
              <a:off x="9449190" y="5543570"/>
              <a:ext cx="117933" cy="87360"/>
            </a:xfrm>
            <a:custGeom>
              <a:avLst/>
              <a:gdLst>
                <a:gd name="connsiteX0" fmla="*/ 31478 w 88605"/>
                <a:gd name="connsiteY0" fmla="*/ 2329 h 72198"/>
                <a:gd name="connsiteX1" fmla="*/ 45857 w 88605"/>
                <a:gd name="connsiteY1" fmla="*/ 10869 h 72198"/>
                <a:gd name="connsiteX2" fmla="*/ 58682 w 88605"/>
                <a:gd name="connsiteY2" fmla="*/ 7375 h 72198"/>
                <a:gd name="connsiteX3" fmla="*/ 77724 w 88605"/>
                <a:gd name="connsiteY3" fmla="*/ 2717 h 72198"/>
                <a:gd name="connsiteX4" fmla="*/ 88605 w 88605"/>
                <a:gd name="connsiteY4" fmla="*/ 4270 h 72198"/>
                <a:gd name="connsiteX5" fmla="*/ 71117 w 88605"/>
                <a:gd name="connsiteY5" fmla="*/ 33771 h 72198"/>
                <a:gd name="connsiteX6" fmla="*/ 58293 w 88605"/>
                <a:gd name="connsiteY6" fmla="*/ 41922 h 72198"/>
                <a:gd name="connsiteX7" fmla="*/ 42748 w 88605"/>
                <a:gd name="connsiteY7" fmla="*/ 62107 h 72198"/>
                <a:gd name="connsiteX8" fmla="*/ 40417 w 88605"/>
                <a:gd name="connsiteY8" fmla="*/ 55120 h 72198"/>
                <a:gd name="connsiteX9" fmla="*/ 14767 w 88605"/>
                <a:gd name="connsiteY9" fmla="*/ 72199 h 72198"/>
                <a:gd name="connsiteX10" fmla="*/ 11659 w 88605"/>
                <a:gd name="connsiteY10" fmla="*/ 71034 h 72198"/>
                <a:gd name="connsiteX11" fmla="*/ 0 w 88605"/>
                <a:gd name="connsiteY11" fmla="*/ 70258 h 72198"/>
                <a:gd name="connsiteX12" fmla="*/ 1943 w 88605"/>
                <a:gd name="connsiteY12" fmla="*/ 49297 h 72198"/>
                <a:gd name="connsiteX13" fmla="*/ 9716 w 88605"/>
                <a:gd name="connsiteY13" fmla="*/ 32994 h 72198"/>
                <a:gd name="connsiteX14" fmla="*/ 12047 w 88605"/>
                <a:gd name="connsiteY14" fmla="*/ 11257 h 72198"/>
                <a:gd name="connsiteX15" fmla="*/ 19820 w 88605"/>
                <a:gd name="connsiteY15" fmla="*/ 0 h 72198"/>
                <a:gd name="connsiteX16" fmla="*/ 31478 w 88605"/>
                <a:gd name="connsiteY16" fmla="*/ 2329 h 7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605" h="72198">
                  <a:moveTo>
                    <a:pt x="31478" y="2329"/>
                  </a:moveTo>
                  <a:lnTo>
                    <a:pt x="45857" y="10869"/>
                  </a:lnTo>
                  <a:lnTo>
                    <a:pt x="58682" y="7375"/>
                  </a:lnTo>
                  <a:lnTo>
                    <a:pt x="77724" y="2717"/>
                  </a:lnTo>
                  <a:lnTo>
                    <a:pt x="88605" y="4270"/>
                  </a:lnTo>
                  <a:lnTo>
                    <a:pt x="71117" y="33771"/>
                  </a:lnTo>
                  <a:lnTo>
                    <a:pt x="58293" y="41922"/>
                  </a:lnTo>
                  <a:lnTo>
                    <a:pt x="42748" y="62107"/>
                  </a:lnTo>
                  <a:lnTo>
                    <a:pt x="40417" y="55120"/>
                  </a:lnTo>
                  <a:lnTo>
                    <a:pt x="14767" y="72199"/>
                  </a:lnTo>
                  <a:lnTo>
                    <a:pt x="11659" y="71034"/>
                  </a:lnTo>
                  <a:lnTo>
                    <a:pt x="0" y="70258"/>
                  </a:lnTo>
                  <a:lnTo>
                    <a:pt x="1943" y="49297"/>
                  </a:lnTo>
                  <a:lnTo>
                    <a:pt x="9716" y="32994"/>
                  </a:lnTo>
                  <a:lnTo>
                    <a:pt x="12047" y="11257"/>
                  </a:lnTo>
                  <a:lnTo>
                    <a:pt x="19820" y="0"/>
                  </a:lnTo>
                  <a:lnTo>
                    <a:pt x="31478" y="2329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" name="Forma Livre 13">
              <a:extLst>
                <a:ext uri="{FF2B5EF4-FFF2-40B4-BE49-F238E27FC236}">
                  <a16:creationId xmlns:a16="http://schemas.microsoft.com/office/drawing/2014/main" id="{E7768ED9-6482-8D9A-AF15-7C8484D396D9}"/>
                </a:ext>
              </a:extLst>
            </p:cNvPr>
            <p:cNvSpPr/>
            <p:nvPr/>
          </p:nvSpPr>
          <p:spPr>
            <a:xfrm>
              <a:off x="8767967" y="4638494"/>
              <a:ext cx="1168474" cy="855290"/>
            </a:xfrm>
            <a:custGeom>
              <a:avLst/>
              <a:gdLst>
                <a:gd name="connsiteX0" fmla="*/ 739544 w 877892"/>
                <a:gd name="connsiteY0" fmla="*/ 77245 h 706851"/>
                <a:gd name="connsiteX1" fmla="*/ 744207 w 877892"/>
                <a:gd name="connsiteY1" fmla="*/ 96654 h 706851"/>
                <a:gd name="connsiteX2" fmla="*/ 759752 w 877892"/>
                <a:gd name="connsiteY2" fmla="*/ 87337 h 706851"/>
                <a:gd name="connsiteX3" fmla="*/ 765193 w 877892"/>
                <a:gd name="connsiteY3" fmla="*/ 97818 h 706851"/>
                <a:gd name="connsiteX4" fmla="*/ 774131 w 877892"/>
                <a:gd name="connsiteY4" fmla="*/ 107522 h 706851"/>
                <a:gd name="connsiteX5" fmla="*/ 769857 w 877892"/>
                <a:gd name="connsiteY5" fmla="*/ 118779 h 706851"/>
                <a:gd name="connsiteX6" fmla="*/ 770634 w 877892"/>
                <a:gd name="connsiteY6" fmla="*/ 140128 h 706851"/>
                <a:gd name="connsiteX7" fmla="*/ 771411 w 877892"/>
                <a:gd name="connsiteY7" fmla="*/ 152549 h 706851"/>
                <a:gd name="connsiteX8" fmla="*/ 776463 w 877892"/>
                <a:gd name="connsiteY8" fmla="*/ 155655 h 706851"/>
                <a:gd name="connsiteX9" fmla="*/ 778018 w 877892"/>
                <a:gd name="connsiteY9" fmla="*/ 177004 h 706851"/>
                <a:gd name="connsiteX10" fmla="*/ 773354 w 877892"/>
                <a:gd name="connsiteY10" fmla="*/ 189814 h 706851"/>
                <a:gd name="connsiteX11" fmla="*/ 776463 w 877892"/>
                <a:gd name="connsiteY11" fmla="*/ 206505 h 706851"/>
                <a:gd name="connsiteX12" fmla="*/ 797449 w 877892"/>
                <a:gd name="connsiteY12" fmla="*/ 219702 h 706851"/>
                <a:gd name="connsiteX13" fmla="*/ 809884 w 877892"/>
                <a:gd name="connsiteY13" fmla="*/ 231347 h 706851"/>
                <a:gd name="connsiteX14" fmla="*/ 822320 w 877892"/>
                <a:gd name="connsiteY14" fmla="*/ 242216 h 706851"/>
                <a:gd name="connsiteX15" fmla="*/ 818045 w 877892"/>
                <a:gd name="connsiteY15" fmla="*/ 248427 h 706851"/>
                <a:gd name="connsiteX16" fmla="*/ 826984 w 877892"/>
                <a:gd name="connsiteY16" fmla="*/ 263953 h 706851"/>
                <a:gd name="connsiteX17" fmla="*/ 828927 w 877892"/>
                <a:gd name="connsiteY17" fmla="*/ 291125 h 706851"/>
                <a:gd name="connsiteX18" fmla="*/ 839031 w 877892"/>
                <a:gd name="connsiteY18" fmla="*/ 285691 h 706851"/>
                <a:gd name="connsiteX19" fmla="*/ 844860 w 877892"/>
                <a:gd name="connsiteY19" fmla="*/ 296171 h 706851"/>
                <a:gd name="connsiteX20" fmla="*/ 851078 w 877892"/>
                <a:gd name="connsiteY20" fmla="*/ 292678 h 706851"/>
                <a:gd name="connsiteX21" fmla="*/ 848358 w 877892"/>
                <a:gd name="connsiteY21" fmla="*/ 319073 h 706851"/>
                <a:gd name="connsiteX22" fmla="*/ 859628 w 877892"/>
                <a:gd name="connsiteY22" fmla="*/ 334212 h 706851"/>
                <a:gd name="connsiteX23" fmla="*/ 867012 w 877892"/>
                <a:gd name="connsiteY23" fmla="*/ 343527 h 706851"/>
                <a:gd name="connsiteX24" fmla="*/ 877893 w 877892"/>
                <a:gd name="connsiteY24" fmla="*/ 363712 h 706851"/>
                <a:gd name="connsiteX25" fmla="*/ 877893 w 877892"/>
                <a:gd name="connsiteY25" fmla="*/ 383897 h 706851"/>
                <a:gd name="connsiteX26" fmla="*/ 874007 w 877892"/>
                <a:gd name="connsiteY26" fmla="*/ 398259 h 706851"/>
                <a:gd name="connsiteX27" fmla="*/ 867012 w 877892"/>
                <a:gd name="connsiteY27" fmla="*/ 413397 h 706851"/>
                <a:gd name="connsiteX28" fmla="*/ 869732 w 877892"/>
                <a:gd name="connsiteY28" fmla="*/ 434747 h 706851"/>
                <a:gd name="connsiteX29" fmla="*/ 860016 w 877892"/>
                <a:gd name="connsiteY29" fmla="*/ 456872 h 706851"/>
                <a:gd name="connsiteX30" fmla="*/ 851855 w 877892"/>
                <a:gd name="connsiteY30" fmla="*/ 468517 h 706851"/>
                <a:gd name="connsiteX31" fmla="*/ 837088 w 877892"/>
                <a:gd name="connsiteY31" fmla="*/ 490643 h 706851"/>
                <a:gd name="connsiteX32" fmla="*/ 831258 w 877892"/>
                <a:gd name="connsiteY32" fmla="*/ 505005 h 706851"/>
                <a:gd name="connsiteX33" fmla="*/ 819211 w 877892"/>
                <a:gd name="connsiteY33" fmla="*/ 522860 h 706851"/>
                <a:gd name="connsiteX34" fmla="*/ 799780 w 877892"/>
                <a:gd name="connsiteY34" fmla="*/ 545374 h 706851"/>
                <a:gd name="connsiteX35" fmla="*/ 778406 w 877892"/>
                <a:gd name="connsiteY35" fmla="*/ 557795 h 706851"/>
                <a:gd name="connsiteX36" fmla="*/ 761307 w 877892"/>
                <a:gd name="connsiteY36" fmla="*/ 576816 h 706851"/>
                <a:gd name="connsiteX37" fmla="*/ 748483 w 877892"/>
                <a:gd name="connsiteY37" fmla="*/ 589237 h 706851"/>
                <a:gd name="connsiteX38" fmla="*/ 731383 w 877892"/>
                <a:gd name="connsiteY38" fmla="*/ 610586 h 706851"/>
                <a:gd name="connsiteX39" fmla="*/ 717004 w 877892"/>
                <a:gd name="connsiteY39" fmla="*/ 623007 h 706851"/>
                <a:gd name="connsiteX40" fmla="*/ 701848 w 877892"/>
                <a:gd name="connsiteY40" fmla="*/ 641639 h 706851"/>
                <a:gd name="connsiteX41" fmla="*/ 689801 w 877892"/>
                <a:gd name="connsiteY41" fmla="*/ 658719 h 706851"/>
                <a:gd name="connsiteX42" fmla="*/ 686692 w 877892"/>
                <a:gd name="connsiteY42" fmla="*/ 666870 h 706851"/>
                <a:gd name="connsiteX43" fmla="*/ 669981 w 877892"/>
                <a:gd name="connsiteY43" fmla="*/ 675410 h 706851"/>
                <a:gd name="connsiteX44" fmla="*/ 646275 w 877892"/>
                <a:gd name="connsiteY44" fmla="*/ 676186 h 706851"/>
                <a:gd name="connsiteX45" fmla="*/ 621792 w 877892"/>
                <a:gd name="connsiteY45" fmla="*/ 686667 h 706851"/>
                <a:gd name="connsiteX46" fmla="*/ 607025 w 877892"/>
                <a:gd name="connsiteY46" fmla="*/ 695983 h 706851"/>
                <a:gd name="connsiteX47" fmla="*/ 588371 w 877892"/>
                <a:gd name="connsiteY47" fmla="*/ 706851 h 706851"/>
                <a:gd name="connsiteX48" fmla="*/ 577878 w 877892"/>
                <a:gd name="connsiteY48" fmla="*/ 695594 h 706851"/>
                <a:gd name="connsiteX49" fmla="*/ 567774 w 877892"/>
                <a:gd name="connsiteY49" fmla="*/ 691325 h 706851"/>
                <a:gd name="connsiteX50" fmla="*/ 577878 w 877892"/>
                <a:gd name="connsiteY50" fmla="*/ 678515 h 706851"/>
                <a:gd name="connsiteX51" fmla="*/ 564277 w 877892"/>
                <a:gd name="connsiteY51" fmla="*/ 683173 h 706851"/>
                <a:gd name="connsiteX52" fmla="*/ 536296 w 877892"/>
                <a:gd name="connsiteY52" fmla="*/ 701029 h 706851"/>
                <a:gd name="connsiteX53" fmla="*/ 522305 w 877892"/>
                <a:gd name="connsiteY53" fmla="*/ 694430 h 706851"/>
                <a:gd name="connsiteX54" fmla="*/ 512978 w 877892"/>
                <a:gd name="connsiteY54" fmla="*/ 690548 h 706851"/>
                <a:gd name="connsiteX55" fmla="*/ 502097 w 877892"/>
                <a:gd name="connsiteY55" fmla="*/ 688608 h 706851"/>
                <a:gd name="connsiteX56" fmla="*/ 486164 w 877892"/>
                <a:gd name="connsiteY56" fmla="*/ 681621 h 706851"/>
                <a:gd name="connsiteX57" fmla="*/ 481112 w 877892"/>
                <a:gd name="connsiteY57" fmla="*/ 666094 h 706851"/>
                <a:gd name="connsiteX58" fmla="*/ 486941 w 877892"/>
                <a:gd name="connsiteY58" fmla="*/ 647462 h 706851"/>
                <a:gd name="connsiteX59" fmla="*/ 488496 w 877892"/>
                <a:gd name="connsiteY59" fmla="*/ 634652 h 706851"/>
                <a:gd name="connsiteX60" fmla="*/ 483055 w 877892"/>
                <a:gd name="connsiteY60" fmla="*/ 624560 h 706851"/>
                <a:gd name="connsiteX61" fmla="*/ 464790 w 877892"/>
                <a:gd name="connsiteY61" fmla="*/ 621843 h 706851"/>
                <a:gd name="connsiteX62" fmla="*/ 477226 w 877892"/>
                <a:gd name="connsiteY62" fmla="*/ 609421 h 706851"/>
                <a:gd name="connsiteX63" fmla="*/ 480723 w 877892"/>
                <a:gd name="connsiteY63" fmla="*/ 591178 h 706851"/>
                <a:gd name="connsiteX64" fmla="*/ 462458 w 877892"/>
                <a:gd name="connsiteY64" fmla="*/ 608257 h 706851"/>
                <a:gd name="connsiteX65" fmla="*/ 441861 w 877892"/>
                <a:gd name="connsiteY65" fmla="*/ 612915 h 706851"/>
                <a:gd name="connsiteX66" fmla="*/ 459349 w 877892"/>
                <a:gd name="connsiteY66" fmla="*/ 599329 h 706851"/>
                <a:gd name="connsiteX67" fmla="*/ 469065 w 877892"/>
                <a:gd name="connsiteY67" fmla="*/ 584967 h 706851"/>
                <a:gd name="connsiteX68" fmla="*/ 482666 w 877892"/>
                <a:gd name="connsiteY68" fmla="*/ 572546 h 706851"/>
                <a:gd name="connsiteX69" fmla="*/ 488884 w 877892"/>
                <a:gd name="connsiteY69" fmla="*/ 554302 h 706851"/>
                <a:gd name="connsiteX70" fmla="*/ 462458 w 877892"/>
                <a:gd name="connsiteY70" fmla="*/ 575263 h 706851"/>
                <a:gd name="connsiteX71" fmla="*/ 445747 w 877892"/>
                <a:gd name="connsiteY71" fmla="*/ 583803 h 706851"/>
                <a:gd name="connsiteX72" fmla="*/ 429037 w 877892"/>
                <a:gd name="connsiteY72" fmla="*/ 603599 h 706851"/>
                <a:gd name="connsiteX73" fmla="*/ 417378 w 877892"/>
                <a:gd name="connsiteY73" fmla="*/ 593507 h 706851"/>
                <a:gd name="connsiteX74" fmla="*/ 423985 w 877892"/>
                <a:gd name="connsiteY74" fmla="*/ 580309 h 706851"/>
                <a:gd name="connsiteX75" fmla="*/ 418544 w 877892"/>
                <a:gd name="connsiteY75" fmla="*/ 562065 h 706851"/>
                <a:gd name="connsiteX76" fmla="*/ 411549 w 877892"/>
                <a:gd name="connsiteY76" fmla="*/ 552749 h 706851"/>
                <a:gd name="connsiteX77" fmla="*/ 417767 w 877892"/>
                <a:gd name="connsiteY77" fmla="*/ 546927 h 706851"/>
                <a:gd name="connsiteX78" fmla="*/ 397170 w 877892"/>
                <a:gd name="connsiteY78" fmla="*/ 531788 h 706851"/>
                <a:gd name="connsiteX79" fmla="*/ 382402 w 877892"/>
                <a:gd name="connsiteY79" fmla="*/ 531400 h 706851"/>
                <a:gd name="connsiteX80" fmla="*/ 366857 w 877892"/>
                <a:gd name="connsiteY80" fmla="*/ 518979 h 706851"/>
                <a:gd name="connsiteX81" fmla="*/ 328384 w 877892"/>
                <a:gd name="connsiteY81" fmla="*/ 521308 h 706851"/>
                <a:gd name="connsiteX82" fmla="*/ 297683 w 877892"/>
                <a:gd name="connsiteY82" fmla="*/ 530236 h 706851"/>
                <a:gd name="connsiteX83" fmla="*/ 270868 w 877892"/>
                <a:gd name="connsiteY83" fmla="*/ 538775 h 706851"/>
                <a:gd name="connsiteX84" fmla="*/ 251437 w 877892"/>
                <a:gd name="connsiteY84" fmla="*/ 537223 h 706851"/>
                <a:gd name="connsiteX85" fmla="*/ 224234 w 877892"/>
                <a:gd name="connsiteY85" fmla="*/ 550032 h 706851"/>
                <a:gd name="connsiteX86" fmla="*/ 203637 w 877892"/>
                <a:gd name="connsiteY86" fmla="*/ 555466 h 706851"/>
                <a:gd name="connsiteX87" fmla="*/ 194699 w 877892"/>
                <a:gd name="connsiteY87" fmla="*/ 568664 h 706851"/>
                <a:gd name="connsiteX88" fmla="*/ 183040 w 877892"/>
                <a:gd name="connsiteY88" fmla="*/ 578756 h 706851"/>
                <a:gd name="connsiteX89" fmla="*/ 164775 w 877892"/>
                <a:gd name="connsiteY89" fmla="*/ 579533 h 706851"/>
                <a:gd name="connsiteX90" fmla="*/ 150785 w 877892"/>
                <a:gd name="connsiteY90" fmla="*/ 581473 h 706851"/>
                <a:gd name="connsiteX91" fmla="*/ 134463 w 877892"/>
                <a:gd name="connsiteY91" fmla="*/ 577204 h 706851"/>
                <a:gd name="connsiteX92" fmla="*/ 118141 w 877892"/>
                <a:gd name="connsiteY92" fmla="*/ 579921 h 706851"/>
                <a:gd name="connsiteX93" fmla="*/ 103373 w 877892"/>
                <a:gd name="connsiteY93" fmla="*/ 581085 h 706851"/>
                <a:gd name="connsiteX94" fmla="*/ 85885 w 877892"/>
                <a:gd name="connsiteY94" fmla="*/ 594283 h 706851"/>
                <a:gd name="connsiteX95" fmla="*/ 80056 w 877892"/>
                <a:gd name="connsiteY95" fmla="*/ 593118 h 706851"/>
                <a:gd name="connsiteX96" fmla="*/ 66843 w 877892"/>
                <a:gd name="connsiteY96" fmla="*/ 600106 h 706851"/>
                <a:gd name="connsiteX97" fmla="*/ 53630 w 877892"/>
                <a:gd name="connsiteY97" fmla="*/ 607869 h 706851"/>
                <a:gd name="connsiteX98" fmla="*/ 38862 w 877892"/>
                <a:gd name="connsiteY98" fmla="*/ 607093 h 706851"/>
                <a:gd name="connsiteX99" fmla="*/ 25260 w 877892"/>
                <a:gd name="connsiteY99" fmla="*/ 607093 h 706851"/>
                <a:gd name="connsiteX100" fmla="*/ 9327 w 877892"/>
                <a:gd name="connsiteY100" fmla="*/ 591178 h 706851"/>
                <a:gd name="connsiteX101" fmla="*/ 0 w 877892"/>
                <a:gd name="connsiteY101" fmla="*/ 586520 h 706851"/>
                <a:gd name="connsiteX102" fmla="*/ 5829 w 877892"/>
                <a:gd name="connsiteY102" fmla="*/ 572158 h 706851"/>
                <a:gd name="connsiteX103" fmla="*/ 17099 w 877892"/>
                <a:gd name="connsiteY103" fmla="*/ 568664 h 706851"/>
                <a:gd name="connsiteX104" fmla="*/ 22929 w 877892"/>
                <a:gd name="connsiteY104" fmla="*/ 563230 h 706851"/>
                <a:gd name="connsiteX105" fmla="*/ 25260 w 877892"/>
                <a:gd name="connsiteY105" fmla="*/ 554302 h 706851"/>
                <a:gd name="connsiteX106" fmla="*/ 34199 w 877892"/>
                <a:gd name="connsiteY106" fmla="*/ 536834 h 706851"/>
                <a:gd name="connsiteX107" fmla="*/ 36919 w 877892"/>
                <a:gd name="connsiteY107" fmla="*/ 522084 h 706851"/>
                <a:gd name="connsiteX108" fmla="*/ 34199 w 877892"/>
                <a:gd name="connsiteY108" fmla="*/ 496853 h 706851"/>
                <a:gd name="connsiteX109" fmla="*/ 34976 w 877892"/>
                <a:gd name="connsiteY109" fmla="*/ 482491 h 706851"/>
                <a:gd name="connsiteX110" fmla="*/ 40417 w 877892"/>
                <a:gd name="connsiteY110" fmla="*/ 468517 h 706851"/>
                <a:gd name="connsiteX111" fmla="*/ 36919 w 877892"/>
                <a:gd name="connsiteY111" fmla="*/ 452214 h 706851"/>
                <a:gd name="connsiteX112" fmla="*/ 38085 w 877892"/>
                <a:gd name="connsiteY112" fmla="*/ 444839 h 706851"/>
                <a:gd name="connsiteX113" fmla="*/ 31479 w 877892"/>
                <a:gd name="connsiteY113" fmla="*/ 434747 h 706851"/>
                <a:gd name="connsiteX114" fmla="*/ 34199 w 877892"/>
                <a:gd name="connsiteY114" fmla="*/ 415338 h 706851"/>
                <a:gd name="connsiteX115" fmla="*/ 26815 w 877892"/>
                <a:gd name="connsiteY115" fmla="*/ 395542 h 706851"/>
                <a:gd name="connsiteX116" fmla="*/ 26426 w 877892"/>
                <a:gd name="connsiteY116" fmla="*/ 385061 h 706851"/>
                <a:gd name="connsiteX117" fmla="*/ 33422 w 877892"/>
                <a:gd name="connsiteY117" fmla="*/ 395930 h 706851"/>
                <a:gd name="connsiteX118" fmla="*/ 31479 w 877892"/>
                <a:gd name="connsiteY118" fmla="*/ 372640 h 706851"/>
                <a:gd name="connsiteX119" fmla="*/ 40417 w 877892"/>
                <a:gd name="connsiteY119" fmla="*/ 380015 h 706851"/>
                <a:gd name="connsiteX120" fmla="*/ 44691 w 877892"/>
                <a:gd name="connsiteY120" fmla="*/ 389719 h 706851"/>
                <a:gd name="connsiteX121" fmla="*/ 47023 w 877892"/>
                <a:gd name="connsiteY121" fmla="*/ 376910 h 706851"/>
                <a:gd name="connsiteX122" fmla="*/ 40805 w 877892"/>
                <a:gd name="connsiteY122" fmla="*/ 357113 h 706851"/>
                <a:gd name="connsiteX123" fmla="*/ 40417 w 877892"/>
                <a:gd name="connsiteY123" fmla="*/ 349350 h 706851"/>
                <a:gd name="connsiteX124" fmla="*/ 37308 w 877892"/>
                <a:gd name="connsiteY124" fmla="*/ 341975 h 706851"/>
                <a:gd name="connsiteX125" fmla="*/ 42360 w 877892"/>
                <a:gd name="connsiteY125" fmla="*/ 327613 h 706851"/>
                <a:gd name="connsiteX126" fmla="*/ 48189 w 877892"/>
                <a:gd name="connsiteY126" fmla="*/ 321402 h 706851"/>
                <a:gd name="connsiteX127" fmla="*/ 53241 w 877892"/>
                <a:gd name="connsiteY127" fmla="*/ 308981 h 706851"/>
                <a:gd name="connsiteX128" fmla="*/ 53630 w 877892"/>
                <a:gd name="connsiteY128" fmla="*/ 294230 h 706851"/>
                <a:gd name="connsiteX129" fmla="*/ 65677 w 877892"/>
                <a:gd name="connsiteY129" fmla="*/ 276375 h 706851"/>
                <a:gd name="connsiteX130" fmla="*/ 64122 w 877892"/>
                <a:gd name="connsiteY130" fmla="*/ 295395 h 706851"/>
                <a:gd name="connsiteX131" fmla="*/ 76170 w 877892"/>
                <a:gd name="connsiteY131" fmla="*/ 278315 h 706851"/>
                <a:gd name="connsiteX132" fmla="*/ 95212 w 877892"/>
                <a:gd name="connsiteY132" fmla="*/ 269776 h 706851"/>
                <a:gd name="connsiteX133" fmla="*/ 107648 w 877892"/>
                <a:gd name="connsiteY133" fmla="*/ 259295 h 706851"/>
                <a:gd name="connsiteX134" fmla="*/ 125913 w 877892"/>
                <a:gd name="connsiteY134" fmla="*/ 249979 h 706851"/>
                <a:gd name="connsiteX135" fmla="*/ 136017 w 877892"/>
                <a:gd name="connsiteY135" fmla="*/ 248039 h 706851"/>
                <a:gd name="connsiteX136" fmla="*/ 141458 w 877892"/>
                <a:gd name="connsiteY136" fmla="*/ 251144 h 706851"/>
                <a:gd name="connsiteX137" fmla="*/ 160112 w 877892"/>
                <a:gd name="connsiteY137" fmla="*/ 241828 h 706851"/>
                <a:gd name="connsiteX138" fmla="*/ 173713 w 877892"/>
                <a:gd name="connsiteY138" fmla="*/ 239111 h 706851"/>
                <a:gd name="connsiteX139" fmla="*/ 177988 w 877892"/>
                <a:gd name="connsiteY139" fmla="*/ 233676 h 706851"/>
                <a:gd name="connsiteX140" fmla="*/ 183817 w 877892"/>
                <a:gd name="connsiteY140" fmla="*/ 231347 h 706851"/>
                <a:gd name="connsiteX141" fmla="*/ 195865 w 877892"/>
                <a:gd name="connsiteY141" fmla="*/ 232124 h 706851"/>
                <a:gd name="connsiteX142" fmla="*/ 219959 w 877892"/>
                <a:gd name="connsiteY142" fmla="*/ 224749 h 706851"/>
                <a:gd name="connsiteX143" fmla="*/ 233561 w 877892"/>
                <a:gd name="connsiteY143" fmla="*/ 213492 h 706851"/>
                <a:gd name="connsiteX144" fmla="*/ 241333 w 877892"/>
                <a:gd name="connsiteY144" fmla="*/ 200294 h 706851"/>
                <a:gd name="connsiteX145" fmla="*/ 256489 w 877892"/>
                <a:gd name="connsiteY145" fmla="*/ 187873 h 706851"/>
                <a:gd name="connsiteX146" fmla="*/ 259210 w 877892"/>
                <a:gd name="connsiteY146" fmla="*/ 177780 h 706851"/>
                <a:gd name="connsiteX147" fmla="*/ 261930 w 877892"/>
                <a:gd name="connsiteY147" fmla="*/ 164194 h 706851"/>
                <a:gd name="connsiteX148" fmla="*/ 280972 w 877892"/>
                <a:gd name="connsiteY148" fmla="*/ 142845 h 706851"/>
                <a:gd name="connsiteX149" fmla="*/ 286413 w 877892"/>
                <a:gd name="connsiteY149" fmla="*/ 164583 h 706851"/>
                <a:gd name="connsiteX150" fmla="*/ 296517 w 877892"/>
                <a:gd name="connsiteY150" fmla="*/ 159537 h 706851"/>
                <a:gd name="connsiteX151" fmla="*/ 290688 w 877892"/>
                <a:gd name="connsiteY151" fmla="*/ 147892 h 706851"/>
                <a:gd name="connsiteX152" fmla="*/ 299626 w 877892"/>
                <a:gd name="connsiteY152" fmla="*/ 135858 h 706851"/>
                <a:gd name="connsiteX153" fmla="*/ 308176 w 877892"/>
                <a:gd name="connsiteY153" fmla="*/ 141293 h 706851"/>
                <a:gd name="connsiteX154" fmla="*/ 314005 w 877892"/>
                <a:gd name="connsiteY154" fmla="*/ 122272 h 706851"/>
                <a:gd name="connsiteX155" fmla="*/ 327607 w 877892"/>
                <a:gd name="connsiteY155" fmla="*/ 109851 h 706851"/>
                <a:gd name="connsiteX156" fmla="*/ 334602 w 877892"/>
                <a:gd name="connsiteY156" fmla="*/ 100147 h 706851"/>
                <a:gd name="connsiteX157" fmla="*/ 345872 w 877892"/>
                <a:gd name="connsiteY157" fmla="*/ 95877 h 706851"/>
                <a:gd name="connsiteX158" fmla="*/ 347426 w 877892"/>
                <a:gd name="connsiteY158" fmla="*/ 88890 h 706851"/>
                <a:gd name="connsiteX159" fmla="*/ 356365 w 877892"/>
                <a:gd name="connsiteY159" fmla="*/ 91607 h 706851"/>
                <a:gd name="connsiteX160" fmla="*/ 357919 w 877892"/>
                <a:gd name="connsiteY160" fmla="*/ 85397 h 706851"/>
                <a:gd name="connsiteX161" fmla="*/ 368023 w 877892"/>
                <a:gd name="connsiteY161" fmla="*/ 81903 h 706851"/>
                <a:gd name="connsiteX162" fmla="*/ 378905 w 877892"/>
                <a:gd name="connsiteY162" fmla="*/ 78410 h 706851"/>
                <a:gd name="connsiteX163" fmla="*/ 393284 w 877892"/>
                <a:gd name="connsiteY163" fmla="*/ 90055 h 706851"/>
                <a:gd name="connsiteX164" fmla="*/ 403388 w 877892"/>
                <a:gd name="connsiteY164" fmla="*/ 104805 h 706851"/>
                <a:gd name="connsiteX165" fmla="*/ 416989 w 877892"/>
                <a:gd name="connsiteY165" fmla="*/ 104805 h 706851"/>
                <a:gd name="connsiteX166" fmla="*/ 430591 w 877892"/>
                <a:gd name="connsiteY166" fmla="*/ 107134 h 706851"/>
                <a:gd name="connsiteX167" fmla="*/ 427871 w 877892"/>
                <a:gd name="connsiteY167" fmla="*/ 93548 h 706851"/>
                <a:gd name="connsiteX168" fmla="*/ 441473 w 877892"/>
                <a:gd name="connsiteY168" fmla="*/ 73752 h 706851"/>
                <a:gd name="connsiteX169" fmla="*/ 451965 w 877892"/>
                <a:gd name="connsiteY169" fmla="*/ 67153 h 706851"/>
                <a:gd name="connsiteX170" fmla="*/ 449634 w 877892"/>
                <a:gd name="connsiteY170" fmla="*/ 60942 h 706851"/>
                <a:gd name="connsiteX171" fmla="*/ 460904 w 877892"/>
                <a:gd name="connsiteY171" fmla="*/ 46580 h 706851"/>
                <a:gd name="connsiteX172" fmla="*/ 475282 w 877892"/>
                <a:gd name="connsiteY172" fmla="*/ 37652 h 706851"/>
                <a:gd name="connsiteX173" fmla="*/ 485775 w 877892"/>
                <a:gd name="connsiteY173" fmla="*/ 40757 h 706851"/>
                <a:gd name="connsiteX174" fmla="*/ 504817 w 877892"/>
                <a:gd name="connsiteY174" fmla="*/ 36099 h 706851"/>
                <a:gd name="connsiteX175" fmla="*/ 505984 w 877892"/>
                <a:gd name="connsiteY175" fmla="*/ 23290 h 706851"/>
                <a:gd name="connsiteX176" fmla="*/ 490827 w 877892"/>
                <a:gd name="connsiteY176" fmla="*/ 15139 h 706851"/>
                <a:gd name="connsiteX177" fmla="*/ 502874 w 877892"/>
                <a:gd name="connsiteY177" fmla="*/ 11645 h 706851"/>
                <a:gd name="connsiteX178" fmla="*/ 516865 w 877892"/>
                <a:gd name="connsiteY178" fmla="*/ 17856 h 706851"/>
                <a:gd name="connsiteX179" fmla="*/ 527358 w 877892"/>
                <a:gd name="connsiteY179" fmla="*/ 27948 h 706851"/>
                <a:gd name="connsiteX180" fmla="*/ 544846 w 877892"/>
                <a:gd name="connsiteY180" fmla="*/ 34159 h 706851"/>
                <a:gd name="connsiteX181" fmla="*/ 551452 w 877892"/>
                <a:gd name="connsiteY181" fmla="*/ 31830 h 706851"/>
                <a:gd name="connsiteX182" fmla="*/ 564277 w 877892"/>
                <a:gd name="connsiteY182" fmla="*/ 39593 h 706851"/>
                <a:gd name="connsiteX183" fmla="*/ 577878 w 877892"/>
                <a:gd name="connsiteY183" fmla="*/ 32218 h 706851"/>
                <a:gd name="connsiteX184" fmla="*/ 585651 w 877892"/>
                <a:gd name="connsiteY184" fmla="*/ 34547 h 706851"/>
                <a:gd name="connsiteX185" fmla="*/ 591480 w 877892"/>
                <a:gd name="connsiteY185" fmla="*/ 29501 h 706851"/>
                <a:gd name="connsiteX186" fmla="*/ 600029 w 877892"/>
                <a:gd name="connsiteY186" fmla="*/ 41922 h 706851"/>
                <a:gd name="connsiteX187" fmla="*/ 592257 w 877892"/>
                <a:gd name="connsiteY187" fmla="*/ 55508 h 706851"/>
                <a:gd name="connsiteX188" fmla="*/ 582542 w 877892"/>
                <a:gd name="connsiteY188" fmla="*/ 65600 h 706851"/>
                <a:gd name="connsiteX189" fmla="*/ 575158 w 877892"/>
                <a:gd name="connsiteY189" fmla="*/ 66377 h 706851"/>
                <a:gd name="connsiteX190" fmla="*/ 576324 w 877892"/>
                <a:gd name="connsiteY190" fmla="*/ 76081 h 706851"/>
                <a:gd name="connsiteX191" fmla="*/ 567774 w 877892"/>
                <a:gd name="connsiteY191" fmla="*/ 88502 h 706851"/>
                <a:gd name="connsiteX192" fmla="*/ 558059 w 877892"/>
                <a:gd name="connsiteY192" fmla="*/ 100923 h 706851"/>
                <a:gd name="connsiteX193" fmla="*/ 558836 w 877892"/>
                <a:gd name="connsiteY193" fmla="*/ 107910 h 706851"/>
                <a:gd name="connsiteX194" fmla="*/ 573604 w 877892"/>
                <a:gd name="connsiteY194" fmla="*/ 121884 h 706851"/>
                <a:gd name="connsiteX195" fmla="*/ 589148 w 877892"/>
                <a:gd name="connsiteY195" fmla="*/ 129648 h 706851"/>
                <a:gd name="connsiteX196" fmla="*/ 598864 w 877892"/>
                <a:gd name="connsiteY196" fmla="*/ 138187 h 706851"/>
                <a:gd name="connsiteX197" fmla="*/ 611688 w 877892"/>
                <a:gd name="connsiteY197" fmla="*/ 152938 h 706851"/>
                <a:gd name="connsiteX198" fmla="*/ 617906 w 877892"/>
                <a:gd name="connsiteY198" fmla="*/ 152938 h 706851"/>
                <a:gd name="connsiteX199" fmla="*/ 628010 w 877892"/>
                <a:gd name="connsiteY199" fmla="*/ 159537 h 706851"/>
                <a:gd name="connsiteX200" fmla="*/ 629953 w 877892"/>
                <a:gd name="connsiteY200" fmla="*/ 167300 h 706851"/>
                <a:gd name="connsiteX201" fmla="*/ 648995 w 877892"/>
                <a:gd name="connsiteY201" fmla="*/ 175451 h 706851"/>
                <a:gd name="connsiteX202" fmla="*/ 664929 w 877892"/>
                <a:gd name="connsiteY202" fmla="*/ 166912 h 706851"/>
                <a:gd name="connsiteX203" fmla="*/ 671924 w 877892"/>
                <a:gd name="connsiteY203" fmla="*/ 153714 h 706851"/>
                <a:gd name="connsiteX204" fmla="*/ 678531 w 877892"/>
                <a:gd name="connsiteY204" fmla="*/ 142457 h 706851"/>
                <a:gd name="connsiteX205" fmla="*/ 683583 w 877892"/>
                <a:gd name="connsiteY205" fmla="*/ 128871 h 706851"/>
                <a:gd name="connsiteX206" fmla="*/ 693687 w 877892"/>
                <a:gd name="connsiteY206" fmla="*/ 109075 h 706851"/>
                <a:gd name="connsiteX207" fmla="*/ 692910 w 877892"/>
                <a:gd name="connsiteY207" fmla="*/ 97042 h 706851"/>
                <a:gd name="connsiteX208" fmla="*/ 695630 w 877892"/>
                <a:gd name="connsiteY208" fmla="*/ 89667 h 706851"/>
                <a:gd name="connsiteX209" fmla="*/ 695241 w 877892"/>
                <a:gd name="connsiteY209" fmla="*/ 75692 h 706851"/>
                <a:gd name="connsiteX210" fmla="*/ 700682 w 877892"/>
                <a:gd name="connsiteY210" fmla="*/ 56672 h 706851"/>
                <a:gd name="connsiteX211" fmla="*/ 705734 w 877892"/>
                <a:gd name="connsiteY211" fmla="*/ 51626 h 706851"/>
                <a:gd name="connsiteX212" fmla="*/ 703402 w 877892"/>
                <a:gd name="connsiteY212" fmla="*/ 43475 h 706851"/>
                <a:gd name="connsiteX213" fmla="*/ 710398 w 877892"/>
                <a:gd name="connsiteY213" fmla="*/ 30277 h 706851"/>
                <a:gd name="connsiteX214" fmla="*/ 716227 w 877892"/>
                <a:gd name="connsiteY214" fmla="*/ 16691 h 706851"/>
                <a:gd name="connsiteX215" fmla="*/ 717781 w 877892"/>
                <a:gd name="connsiteY215" fmla="*/ 9316 h 706851"/>
                <a:gd name="connsiteX216" fmla="*/ 726719 w 877892"/>
                <a:gd name="connsiteY216" fmla="*/ 0 h 706851"/>
                <a:gd name="connsiteX217" fmla="*/ 731772 w 877892"/>
                <a:gd name="connsiteY217" fmla="*/ 12421 h 706851"/>
                <a:gd name="connsiteX218" fmla="*/ 731383 w 877892"/>
                <a:gd name="connsiteY218" fmla="*/ 27948 h 706851"/>
                <a:gd name="connsiteX219" fmla="*/ 736435 w 877892"/>
                <a:gd name="connsiteY219" fmla="*/ 31053 h 706851"/>
                <a:gd name="connsiteX220" fmla="*/ 736046 w 877892"/>
                <a:gd name="connsiteY220" fmla="*/ 41534 h 706851"/>
                <a:gd name="connsiteX221" fmla="*/ 742264 w 877892"/>
                <a:gd name="connsiteY221" fmla="*/ 53955 h 706851"/>
                <a:gd name="connsiteX222" fmla="*/ 741876 w 877892"/>
                <a:gd name="connsiteY222" fmla="*/ 68317 h 706851"/>
                <a:gd name="connsiteX223" fmla="*/ 739544 w 877892"/>
                <a:gd name="connsiteY223" fmla="*/ 77245 h 706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</a:cxnLst>
              <a:rect l="l" t="t" r="r" b="b"/>
              <a:pathLst>
                <a:path w="877892" h="706851">
                  <a:moveTo>
                    <a:pt x="739544" y="77245"/>
                  </a:moveTo>
                  <a:lnTo>
                    <a:pt x="744207" y="96654"/>
                  </a:lnTo>
                  <a:lnTo>
                    <a:pt x="759752" y="87337"/>
                  </a:lnTo>
                  <a:lnTo>
                    <a:pt x="765193" y="97818"/>
                  </a:lnTo>
                  <a:lnTo>
                    <a:pt x="774131" y="107522"/>
                  </a:lnTo>
                  <a:lnTo>
                    <a:pt x="769857" y="118779"/>
                  </a:lnTo>
                  <a:lnTo>
                    <a:pt x="770634" y="140128"/>
                  </a:lnTo>
                  <a:lnTo>
                    <a:pt x="771411" y="152549"/>
                  </a:lnTo>
                  <a:lnTo>
                    <a:pt x="776463" y="155655"/>
                  </a:lnTo>
                  <a:lnTo>
                    <a:pt x="778018" y="177004"/>
                  </a:lnTo>
                  <a:lnTo>
                    <a:pt x="773354" y="189814"/>
                  </a:lnTo>
                  <a:lnTo>
                    <a:pt x="776463" y="206505"/>
                  </a:lnTo>
                  <a:lnTo>
                    <a:pt x="797449" y="219702"/>
                  </a:lnTo>
                  <a:lnTo>
                    <a:pt x="809884" y="231347"/>
                  </a:lnTo>
                  <a:lnTo>
                    <a:pt x="822320" y="242216"/>
                  </a:lnTo>
                  <a:lnTo>
                    <a:pt x="818045" y="248427"/>
                  </a:lnTo>
                  <a:lnTo>
                    <a:pt x="826984" y="263953"/>
                  </a:lnTo>
                  <a:lnTo>
                    <a:pt x="828927" y="291125"/>
                  </a:lnTo>
                  <a:lnTo>
                    <a:pt x="839031" y="285691"/>
                  </a:lnTo>
                  <a:lnTo>
                    <a:pt x="844860" y="296171"/>
                  </a:lnTo>
                  <a:lnTo>
                    <a:pt x="851078" y="292678"/>
                  </a:lnTo>
                  <a:lnTo>
                    <a:pt x="848358" y="319073"/>
                  </a:lnTo>
                  <a:lnTo>
                    <a:pt x="859628" y="334212"/>
                  </a:lnTo>
                  <a:lnTo>
                    <a:pt x="867012" y="343527"/>
                  </a:lnTo>
                  <a:lnTo>
                    <a:pt x="877893" y="363712"/>
                  </a:lnTo>
                  <a:lnTo>
                    <a:pt x="877893" y="383897"/>
                  </a:lnTo>
                  <a:lnTo>
                    <a:pt x="874007" y="398259"/>
                  </a:lnTo>
                  <a:lnTo>
                    <a:pt x="867012" y="413397"/>
                  </a:lnTo>
                  <a:lnTo>
                    <a:pt x="869732" y="434747"/>
                  </a:lnTo>
                  <a:lnTo>
                    <a:pt x="860016" y="456872"/>
                  </a:lnTo>
                  <a:lnTo>
                    <a:pt x="851855" y="468517"/>
                  </a:lnTo>
                  <a:lnTo>
                    <a:pt x="837088" y="490643"/>
                  </a:lnTo>
                  <a:lnTo>
                    <a:pt x="831258" y="505005"/>
                  </a:lnTo>
                  <a:lnTo>
                    <a:pt x="819211" y="522860"/>
                  </a:lnTo>
                  <a:lnTo>
                    <a:pt x="799780" y="545374"/>
                  </a:lnTo>
                  <a:lnTo>
                    <a:pt x="778406" y="557795"/>
                  </a:lnTo>
                  <a:lnTo>
                    <a:pt x="761307" y="576816"/>
                  </a:lnTo>
                  <a:lnTo>
                    <a:pt x="748483" y="589237"/>
                  </a:lnTo>
                  <a:lnTo>
                    <a:pt x="731383" y="610586"/>
                  </a:lnTo>
                  <a:lnTo>
                    <a:pt x="717004" y="623007"/>
                  </a:lnTo>
                  <a:lnTo>
                    <a:pt x="701848" y="641639"/>
                  </a:lnTo>
                  <a:lnTo>
                    <a:pt x="689801" y="658719"/>
                  </a:lnTo>
                  <a:lnTo>
                    <a:pt x="686692" y="666870"/>
                  </a:lnTo>
                  <a:lnTo>
                    <a:pt x="669981" y="675410"/>
                  </a:lnTo>
                  <a:lnTo>
                    <a:pt x="646275" y="676186"/>
                  </a:lnTo>
                  <a:lnTo>
                    <a:pt x="621792" y="686667"/>
                  </a:lnTo>
                  <a:lnTo>
                    <a:pt x="607025" y="695983"/>
                  </a:lnTo>
                  <a:lnTo>
                    <a:pt x="588371" y="706851"/>
                  </a:lnTo>
                  <a:lnTo>
                    <a:pt x="577878" y="695594"/>
                  </a:lnTo>
                  <a:lnTo>
                    <a:pt x="567774" y="691325"/>
                  </a:lnTo>
                  <a:lnTo>
                    <a:pt x="577878" y="678515"/>
                  </a:lnTo>
                  <a:lnTo>
                    <a:pt x="564277" y="683173"/>
                  </a:lnTo>
                  <a:lnTo>
                    <a:pt x="536296" y="701029"/>
                  </a:lnTo>
                  <a:lnTo>
                    <a:pt x="522305" y="694430"/>
                  </a:lnTo>
                  <a:lnTo>
                    <a:pt x="512978" y="690548"/>
                  </a:lnTo>
                  <a:lnTo>
                    <a:pt x="502097" y="688608"/>
                  </a:lnTo>
                  <a:lnTo>
                    <a:pt x="486164" y="681621"/>
                  </a:lnTo>
                  <a:lnTo>
                    <a:pt x="481112" y="666094"/>
                  </a:lnTo>
                  <a:lnTo>
                    <a:pt x="486941" y="647462"/>
                  </a:lnTo>
                  <a:lnTo>
                    <a:pt x="488496" y="634652"/>
                  </a:lnTo>
                  <a:lnTo>
                    <a:pt x="483055" y="624560"/>
                  </a:lnTo>
                  <a:lnTo>
                    <a:pt x="464790" y="621843"/>
                  </a:lnTo>
                  <a:lnTo>
                    <a:pt x="477226" y="609421"/>
                  </a:lnTo>
                  <a:lnTo>
                    <a:pt x="480723" y="591178"/>
                  </a:lnTo>
                  <a:lnTo>
                    <a:pt x="462458" y="608257"/>
                  </a:lnTo>
                  <a:lnTo>
                    <a:pt x="441861" y="612915"/>
                  </a:lnTo>
                  <a:lnTo>
                    <a:pt x="459349" y="599329"/>
                  </a:lnTo>
                  <a:lnTo>
                    <a:pt x="469065" y="584967"/>
                  </a:lnTo>
                  <a:lnTo>
                    <a:pt x="482666" y="572546"/>
                  </a:lnTo>
                  <a:lnTo>
                    <a:pt x="488884" y="554302"/>
                  </a:lnTo>
                  <a:lnTo>
                    <a:pt x="462458" y="575263"/>
                  </a:lnTo>
                  <a:lnTo>
                    <a:pt x="445747" y="583803"/>
                  </a:lnTo>
                  <a:lnTo>
                    <a:pt x="429037" y="603599"/>
                  </a:lnTo>
                  <a:lnTo>
                    <a:pt x="417378" y="593507"/>
                  </a:lnTo>
                  <a:lnTo>
                    <a:pt x="423985" y="580309"/>
                  </a:lnTo>
                  <a:lnTo>
                    <a:pt x="418544" y="562065"/>
                  </a:lnTo>
                  <a:lnTo>
                    <a:pt x="411549" y="552749"/>
                  </a:lnTo>
                  <a:lnTo>
                    <a:pt x="417767" y="546927"/>
                  </a:lnTo>
                  <a:lnTo>
                    <a:pt x="397170" y="531788"/>
                  </a:lnTo>
                  <a:lnTo>
                    <a:pt x="382402" y="531400"/>
                  </a:lnTo>
                  <a:lnTo>
                    <a:pt x="366857" y="518979"/>
                  </a:lnTo>
                  <a:lnTo>
                    <a:pt x="328384" y="521308"/>
                  </a:lnTo>
                  <a:lnTo>
                    <a:pt x="297683" y="530236"/>
                  </a:lnTo>
                  <a:lnTo>
                    <a:pt x="270868" y="538775"/>
                  </a:lnTo>
                  <a:lnTo>
                    <a:pt x="251437" y="537223"/>
                  </a:lnTo>
                  <a:lnTo>
                    <a:pt x="224234" y="550032"/>
                  </a:lnTo>
                  <a:lnTo>
                    <a:pt x="203637" y="555466"/>
                  </a:lnTo>
                  <a:lnTo>
                    <a:pt x="194699" y="568664"/>
                  </a:lnTo>
                  <a:lnTo>
                    <a:pt x="183040" y="578756"/>
                  </a:lnTo>
                  <a:lnTo>
                    <a:pt x="164775" y="579533"/>
                  </a:lnTo>
                  <a:lnTo>
                    <a:pt x="150785" y="581473"/>
                  </a:lnTo>
                  <a:lnTo>
                    <a:pt x="134463" y="577204"/>
                  </a:lnTo>
                  <a:lnTo>
                    <a:pt x="118141" y="579921"/>
                  </a:lnTo>
                  <a:lnTo>
                    <a:pt x="103373" y="581085"/>
                  </a:lnTo>
                  <a:lnTo>
                    <a:pt x="85885" y="594283"/>
                  </a:lnTo>
                  <a:lnTo>
                    <a:pt x="80056" y="593118"/>
                  </a:lnTo>
                  <a:lnTo>
                    <a:pt x="66843" y="600106"/>
                  </a:lnTo>
                  <a:lnTo>
                    <a:pt x="53630" y="607869"/>
                  </a:lnTo>
                  <a:lnTo>
                    <a:pt x="38862" y="607093"/>
                  </a:lnTo>
                  <a:lnTo>
                    <a:pt x="25260" y="607093"/>
                  </a:lnTo>
                  <a:lnTo>
                    <a:pt x="9327" y="591178"/>
                  </a:lnTo>
                  <a:lnTo>
                    <a:pt x="0" y="586520"/>
                  </a:lnTo>
                  <a:lnTo>
                    <a:pt x="5829" y="572158"/>
                  </a:lnTo>
                  <a:lnTo>
                    <a:pt x="17099" y="568664"/>
                  </a:lnTo>
                  <a:lnTo>
                    <a:pt x="22929" y="563230"/>
                  </a:lnTo>
                  <a:lnTo>
                    <a:pt x="25260" y="554302"/>
                  </a:lnTo>
                  <a:lnTo>
                    <a:pt x="34199" y="536834"/>
                  </a:lnTo>
                  <a:lnTo>
                    <a:pt x="36919" y="522084"/>
                  </a:lnTo>
                  <a:lnTo>
                    <a:pt x="34199" y="496853"/>
                  </a:lnTo>
                  <a:lnTo>
                    <a:pt x="34976" y="482491"/>
                  </a:lnTo>
                  <a:lnTo>
                    <a:pt x="40417" y="468517"/>
                  </a:lnTo>
                  <a:lnTo>
                    <a:pt x="36919" y="452214"/>
                  </a:lnTo>
                  <a:lnTo>
                    <a:pt x="38085" y="444839"/>
                  </a:lnTo>
                  <a:lnTo>
                    <a:pt x="31479" y="434747"/>
                  </a:lnTo>
                  <a:lnTo>
                    <a:pt x="34199" y="415338"/>
                  </a:lnTo>
                  <a:lnTo>
                    <a:pt x="26815" y="395542"/>
                  </a:lnTo>
                  <a:lnTo>
                    <a:pt x="26426" y="385061"/>
                  </a:lnTo>
                  <a:lnTo>
                    <a:pt x="33422" y="395930"/>
                  </a:lnTo>
                  <a:lnTo>
                    <a:pt x="31479" y="372640"/>
                  </a:lnTo>
                  <a:lnTo>
                    <a:pt x="40417" y="380015"/>
                  </a:lnTo>
                  <a:lnTo>
                    <a:pt x="44691" y="389719"/>
                  </a:lnTo>
                  <a:lnTo>
                    <a:pt x="47023" y="376910"/>
                  </a:lnTo>
                  <a:lnTo>
                    <a:pt x="40805" y="357113"/>
                  </a:lnTo>
                  <a:lnTo>
                    <a:pt x="40417" y="349350"/>
                  </a:lnTo>
                  <a:lnTo>
                    <a:pt x="37308" y="341975"/>
                  </a:lnTo>
                  <a:lnTo>
                    <a:pt x="42360" y="327613"/>
                  </a:lnTo>
                  <a:lnTo>
                    <a:pt x="48189" y="321402"/>
                  </a:lnTo>
                  <a:lnTo>
                    <a:pt x="53241" y="308981"/>
                  </a:lnTo>
                  <a:lnTo>
                    <a:pt x="53630" y="294230"/>
                  </a:lnTo>
                  <a:lnTo>
                    <a:pt x="65677" y="276375"/>
                  </a:lnTo>
                  <a:lnTo>
                    <a:pt x="64122" y="295395"/>
                  </a:lnTo>
                  <a:lnTo>
                    <a:pt x="76170" y="278315"/>
                  </a:lnTo>
                  <a:lnTo>
                    <a:pt x="95212" y="269776"/>
                  </a:lnTo>
                  <a:lnTo>
                    <a:pt x="107648" y="259295"/>
                  </a:lnTo>
                  <a:lnTo>
                    <a:pt x="125913" y="249979"/>
                  </a:lnTo>
                  <a:lnTo>
                    <a:pt x="136017" y="248039"/>
                  </a:lnTo>
                  <a:lnTo>
                    <a:pt x="141458" y="251144"/>
                  </a:lnTo>
                  <a:lnTo>
                    <a:pt x="160112" y="241828"/>
                  </a:lnTo>
                  <a:lnTo>
                    <a:pt x="173713" y="239111"/>
                  </a:lnTo>
                  <a:lnTo>
                    <a:pt x="177988" y="233676"/>
                  </a:lnTo>
                  <a:lnTo>
                    <a:pt x="183817" y="231347"/>
                  </a:lnTo>
                  <a:lnTo>
                    <a:pt x="195865" y="232124"/>
                  </a:lnTo>
                  <a:lnTo>
                    <a:pt x="219959" y="224749"/>
                  </a:lnTo>
                  <a:lnTo>
                    <a:pt x="233561" y="213492"/>
                  </a:lnTo>
                  <a:lnTo>
                    <a:pt x="241333" y="200294"/>
                  </a:lnTo>
                  <a:lnTo>
                    <a:pt x="256489" y="187873"/>
                  </a:lnTo>
                  <a:lnTo>
                    <a:pt x="259210" y="177780"/>
                  </a:lnTo>
                  <a:lnTo>
                    <a:pt x="261930" y="164194"/>
                  </a:lnTo>
                  <a:lnTo>
                    <a:pt x="280972" y="142845"/>
                  </a:lnTo>
                  <a:lnTo>
                    <a:pt x="286413" y="164583"/>
                  </a:lnTo>
                  <a:lnTo>
                    <a:pt x="296517" y="159537"/>
                  </a:lnTo>
                  <a:lnTo>
                    <a:pt x="290688" y="147892"/>
                  </a:lnTo>
                  <a:lnTo>
                    <a:pt x="299626" y="135858"/>
                  </a:lnTo>
                  <a:lnTo>
                    <a:pt x="308176" y="141293"/>
                  </a:lnTo>
                  <a:lnTo>
                    <a:pt x="314005" y="122272"/>
                  </a:lnTo>
                  <a:lnTo>
                    <a:pt x="327607" y="109851"/>
                  </a:lnTo>
                  <a:lnTo>
                    <a:pt x="334602" y="100147"/>
                  </a:lnTo>
                  <a:lnTo>
                    <a:pt x="345872" y="95877"/>
                  </a:lnTo>
                  <a:lnTo>
                    <a:pt x="347426" y="88890"/>
                  </a:lnTo>
                  <a:lnTo>
                    <a:pt x="356365" y="91607"/>
                  </a:lnTo>
                  <a:lnTo>
                    <a:pt x="357919" y="85397"/>
                  </a:lnTo>
                  <a:lnTo>
                    <a:pt x="368023" y="81903"/>
                  </a:lnTo>
                  <a:lnTo>
                    <a:pt x="378905" y="78410"/>
                  </a:lnTo>
                  <a:lnTo>
                    <a:pt x="393284" y="90055"/>
                  </a:lnTo>
                  <a:lnTo>
                    <a:pt x="403388" y="104805"/>
                  </a:lnTo>
                  <a:lnTo>
                    <a:pt x="416989" y="104805"/>
                  </a:lnTo>
                  <a:lnTo>
                    <a:pt x="430591" y="107134"/>
                  </a:lnTo>
                  <a:lnTo>
                    <a:pt x="427871" y="93548"/>
                  </a:lnTo>
                  <a:lnTo>
                    <a:pt x="441473" y="73752"/>
                  </a:lnTo>
                  <a:lnTo>
                    <a:pt x="451965" y="67153"/>
                  </a:lnTo>
                  <a:lnTo>
                    <a:pt x="449634" y="60942"/>
                  </a:lnTo>
                  <a:lnTo>
                    <a:pt x="460904" y="46580"/>
                  </a:lnTo>
                  <a:lnTo>
                    <a:pt x="475282" y="37652"/>
                  </a:lnTo>
                  <a:lnTo>
                    <a:pt x="485775" y="40757"/>
                  </a:lnTo>
                  <a:lnTo>
                    <a:pt x="504817" y="36099"/>
                  </a:lnTo>
                  <a:lnTo>
                    <a:pt x="505984" y="23290"/>
                  </a:lnTo>
                  <a:lnTo>
                    <a:pt x="490827" y="15139"/>
                  </a:lnTo>
                  <a:lnTo>
                    <a:pt x="502874" y="11645"/>
                  </a:lnTo>
                  <a:lnTo>
                    <a:pt x="516865" y="17856"/>
                  </a:lnTo>
                  <a:lnTo>
                    <a:pt x="527358" y="27948"/>
                  </a:lnTo>
                  <a:lnTo>
                    <a:pt x="544846" y="34159"/>
                  </a:lnTo>
                  <a:lnTo>
                    <a:pt x="551452" y="31830"/>
                  </a:lnTo>
                  <a:lnTo>
                    <a:pt x="564277" y="39593"/>
                  </a:lnTo>
                  <a:lnTo>
                    <a:pt x="577878" y="32218"/>
                  </a:lnTo>
                  <a:lnTo>
                    <a:pt x="585651" y="34547"/>
                  </a:lnTo>
                  <a:lnTo>
                    <a:pt x="591480" y="29501"/>
                  </a:lnTo>
                  <a:lnTo>
                    <a:pt x="600029" y="41922"/>
                  </a:lnTo>
                  <a:lnTo>
                    <a:pt x="592257" y="55508"/>
                  </a:lnTo>
                  <a:lnTo>
                    <a:pt x="582542" y="65600"/>
                  </a:lnTo>
                  <a:lnTo>
                    <a:pt x="575158" y="66377"/>
                  </a:lnTo>
                  <a:lnTo>
                    <a:pt x="576324" y="76081"/>
                  </a:lnTo>
                  <a:lnTo>
                    <a:pt x="567774" y="88502"/>
                  </a:lnTo>
                  <a:lnTo>
                    <a:pt x="558059" y="100923"/>
                  </a:lnTo>
                  <a:lnTo>
                    <a:pt x="558836" y="107910"/>
                  </a:lnTo>
                  <a:lnTo>
                    <a:pt x="573604" y="121884"/>
                  </a:lnTo>
                  <a:lnTo>
                    <a:pt x="589148" y="129648"/>
                  </a:lnTo>
                  <a:lnTo>
                    <a:pt x="598864" y="138187"/>
                  </a:lnTo>
                  <a:lnTo>
                    <a:pt x="611688" y="152938"/>
                  </a:lnTo>
                  <a:lnTo>
                    <a:pt x="617906" y="152938"/>
                  </a:lnTo>
                  <a:lnTo>
                    <a:pt x="628010" y="159537"/>
                  </a:lnTo>
                  <a:lnTo>
                    <a:pt x="629953" y="167300"/>
                  </a:lnTo>
                  <a:lnTo>
                    <a:pt x="648995" y="175451"/>
                  </a:lnTo>
                  <a:lnTo>
                    <a:pt x="664929" y="166912"/>
                  </a:lnTo>
                  <a:lnTo>
                    <a:pt x="671924" y="153714"/>
                  </a:lnTo>
                  <a:lnTo>
                    <a:pt x="678531" y="142457"/>
                  </a:lnTo>
                  <a:lnTo>
                    <a:pt x="683583" y="128871"/>
                  </a:lnTo>
                  <a:lnTo>
                    <a:pt x="693687" y="109075"/>
                  </a:lnTo>
                  <a:lnTo>
                    <a:pt x="692910" y="97042"/>
                  </a:lnTo>
                  <a:lnTo>
                    <a:pt x="695630" y="89667"/>
                  </a:lnTo>
                  <a:lnTo>
                    <a:pt x="695241" y="75692"/>
                  </a:lnTo>
                  <a:lnTo>
                    <a:pt x="700682" y="56672"/>
                  </a:lnTo>
                  <a:lnTo>
                    <a:pt x="705734" y="51626"/>
                  </a:lnTo>
                  <a:lnTo>
                    <a:pt x="703402" y="43475"/>
                  </a:lnTo>
                  <a:lnTo>
                    <a:pt x="710398" y="30277"/>
                  </a:lnTo>
                  <a:lnTo>
                    <a:pt x="716227" y="16691"/>
                  </a:lnTo>
                  <a:lnTo>
                    <a:pt x="717781" y="9316"/>
                  </a:lnTo>
                  <a:lnTo>
                    <a:pt x="726719" y="0"/>
                  </a:lnTo>
                  <a:lnTo>
                    <a:pt x="731772" y="12421"/>
                  </a:lnTo>
                  <a:lnTo>
                    <a:pt x="731383" y="27948"/>
                  </a:lnTo>
                  <a:lnTo>
                    <a:pt x="736435" y="31053"/>
                  </a:lnTo>
                  <a:lnTo>
                    <a:pt x="736046" y="41534"/>
                  </a:lnTo>
                  <a:lnTo>
                    <a:pt x="742264" y="53955"/>
                  </a:lnTo>
                  <a:lnTo>
                    <a:pt x="741876" y="68317"/>
                  </a:lnTo>
                  <a:lnTo>
                    <a:pt x="739544" y="77245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" name="Forma Livre 14">
              <a:extLst>
                <a:ext uri="{FF2B5EF4-FFF2-40B4-BE49-F238E27FC236}">
                  <a16:creationId xmlns:a16="http://schemas.microsoft.com/office/drawing/2014/main" id="{C7C6064C-9320-C632-542A-49494D148E9D}"/>
                </a:ext>
              </a:extLst>
            </p:cNvPr>
            <p:cNvSpPr/>
            <p:nvPr/>
          </p:nvSpPr>
          <p:spPr>
            <a:xfrm>
              <a:off x="5823245" y="2842902"/>
              <a:ext cx="191900" cy="77027"/>
            </a:xfrm>
            <a:custGeom>
              <a:avLst/>
              <a:gdLst>
                <a:gd name="connsiteX0" fmla="*/ 142623 w 144177"/>
                <a:gd name="connsiteY0" fmla="*/ 10869 h 63659"/>
                <a:gd name="connsiteX1" fmla="*/ 141458 w 144177"/>
                <a:gd name="connsiteY1" fmla="*/ 13974 h 63659"/>
                <a:gd name="connsiteX2" fmla="*/ 144178 w 144177"/>
                <a:gd name="connsiteY2" fmla="*/ 22125 h 63659"/>
                <a:gd name="connsiteX3" fmla="*/ 143401 w 144177"/>
                <a:gd name="connsiteY3" fmla="*/ 32218 h 63659"/>
                <a:gd name="connsiteX4" fmla="*/ 132519 w 144177"/>
                <a:gd name="connsiteY4" fmla="*/ 32218 h 63659"/>
                <a:gd name="connsiteX5" fmla="*/ 136794 w 144177"/>
                <a:gd name="connsiteY5" fmla="*/ 37652 h 63659"/>
                <a:gd name="connsiteX6" fmla="*/ 131742 w 144177"/>
                <a:gd name="connsiteY6" fmla="*/ 53179 h 63659"/>
                <a:gd name="connsiteX7" fmla="*/ 128245 w 144177"/>
                <a:gd name="connsiteY7" fmla="*/ 57449 h 63659"/>
                <a:gd name="connsiteX8" fmla="*/ 111145 w 144177"/>
                <a:gd name="connsiteY8" fmla="*/ 57837 h 63659"/>
                <a:gd name="connsiteX9" fmla="*/ 101818 w 144177"/>
                <a:gd name="connsiteY9" fmla="*/ 63659 h 63659"/>
                <a:gd name="connsiteX10" fmla="*/ 85496 w 144177"/>
                <a:gd name="connsiteY10" fmla="*/ 61718 h 63659"/>
                <a:gd name="connsiteX11" fmla="*/ 57127 w 144177"/>
                <a:gd name="connsiteY11" fmla="*/ 55120 h 63659"/>
                <a:gd name="connsiteX12" fmla="*/ 52075 w 144177"/>
                <a:gd name="connsiteY12" fmla="*/ 46968 h 63659"/>
                <a:gd name="connsiteX13" fmla="*/ 33033 w 144177"/>
                <a:gd name="connsiteY13" fmla="*/ 51238 h 63659"/>
                <a:gd name="connsiteX14" fmla="*/ 31090 w 144177"/>
                <a:gd name="connsiteY14" fmla="*/ 55896 h 63659"/>
                <a:gd name="connsiteX15" fmla="*/ 19042 w 144177"/>
                <a:gd name="connsiteY15" fmla="*/ 52402 h 63659"/>
                <a:gd name="connsiteX16" fmla="*/ 8938 w 144177"/>
                <a:gd name="connsiteY16" fmla="*/ 51626 h 63659"/>
                <a:gd name="connsiteX17" fmla="*/ 0 w 144177"/>
                <a:gd name="connsiteY17" fmla="*/ 46968 h 63659"/>
                <a:gd name="connsiteX18" fmla="*/ 2720 w 144177"/>
                <a:gd name="connsiteY18" fmla="*/ 41146 h 63659"/>
                <a:gd name="connsiteX19" fmla="*/ 1943 w 144177"/>
                <a:gd name="connsiteY19" fmla="*/ 36876 h 63659"/>
                <a:gd name="connsiteX20" fmla="*/ 7384 w 144177"/>
                <a:gd name="connsiteY20" fmla="*/ 35711 h 63659"/>
                <a:gd name="connsiteX21" fmla="*/ 17876 w 144177"/>
                <a:gd name="connsiteY21" fmla="*/ 42310 h 63659"/>
                <a:gd name="connsiteX22" fmla="*/ 20208 w 144177"/>
                <a:gd name="connsiteY22" fmla="*/ 35711 h 63659"/>
                <a:gd name="connsiteX23" fmla="*/ 37307 w 144177"/>
                <a:gd name="connsiteY23" fmla="*/ 36876 h 63659"/>
                <a:gd name="connsiteX24" fmla="*/ 50909 w 144177"/>
                <a:gd name="connsiteY24" fmla="*/ 32606 h 63659"/>
                <a:gd name="connsiteX25" fmla="*/ 60236 w 144177"/>
                <a:gd name="connsiteY25" fmla="*/ 33382 h 63659"/>
                <a:gd name="connsiteX26" fmla="*/ 66842 w 144177"/>
                <a:gd name="connsiteY26" fmla="*/ 38428 h 63659"/>
                <a:gd name="connsiteX27" fmla="*/ 68397 w 144177"/>
                <a:gd name="connsiteY27" fmla="*/ 34159 h 63659"/>
                <a:gd name="connsiteX28" fmla="*/ 64511 w 144177"/>
                <a:gd name="connsiteY28" fmla="*/ 18244 h 63659"/>
                <a:gd name="connsiteX29" fmla="*/ 71117 w 144177"/>
                <a:gd name="connsiteY29" fmla="*/ 15138 h 63659"/>
                <a:gd name="connsiteX30" fmla="*/ 77335 w 144177"/>
                <a:gd name="connsiteY30" fmla="*/ 3882 h 63659"/>
                <a:gd name="connsiteX31" fmla="*/ 92103 w 144177"/>
                <a:gd name="connsiteY31" fmla="*/ 12033 h 63659"/>
                <a:gd name="connsiteX32" fmla="*/ 102207 w 144177"/>
                <a:gd name="connsiteY32" fmla="*/ 1941 h 63659"/>
                <a:gd name="connsiteX33" fmla="*/ 108814 w 144177"/>
                <a:gd name="connsiteY33" fmla="*/ 0 h 63659"/>
                <a:gd name="connsiteX34" fmla="*/ 124358 w 144177"/>
                <a:gd name="connsiteY34" fmla="*/ 7375 h 63659"/>
                <a:gd name="connsiteX35" fmla="*/ 133296 w 144177"/>
                <a:gd name="connsiteY35" fmla="*/ 6211 h 63659"/>
                <a:gd name="connsiteX36" fmla="*/ 142623 w 144177"/>
                <a:gd name="connsiteY36" fmla="*/ 10869 h 6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44177" h="63659">
                  <a:moveTo>
                    <a:pt x="142623" y="10869"/>
                  </a:moveTo>
                  <a:lnTo>
                    <a:pt x="141458" y="13974"/>
                  </a:lnTo>
                  <a:lnTo>
                    <a:pt x="144178" y="22125"/>
                  </a:lnTo>
                  <a:lnTo>
                    <a:pt x="143401" y="32218"/>
                  </a:lnTo>
                  <a:lnTo>
                    <a:pt x="132519" y="32218"/>
                  </a:lnTo>
                  <a:lnTo>
                    <a:pt x="136794" y="37652"/>
                  </a:lnTo>
                  <a:lnTo>
                    <a:pt x="131742" y="53179"/>
                  </a:lnTo>
                  <a:lnTo>
                    <a:pt x="128245" y="57449"/>
                  </a:lnTo>
                  <a:lnTo>
                    <a:pt x="111145" y="57837"/>
                  </a:lnTo>
                  <a:lnTo>
                    <a:pt x="101818" y="63659"/>
                  </a:lnTo>
                  <a:lnTo>
                    <a:pt x="85496" y="61718"/>
                  </a:lnTo>
                  <a:lnTo>
                    <a:pt x="57127" y="55120"/>
                  </a:lnTo>
                  <a:lnTo>
                    <a:pt x="52075" y="46968"/>
                  </a:lnTo>
                  <a:lnTo>
                    <a:pt x="33033" y="51238"/>
                  </a:lnTo>
                  <a:lnTo>
                    <a:pt x="31090" y="55896"/>
                  </a:lnTo>
                  <a:lnTo>
                    <a:pt x="19042" y="52402"/>
                  </a:lnTo>
                  <a:lnTo>
                    <a:pt x="8938" y="51626"/>
                  </a:lnTo>
                  <a:lnTo>
                    <a:pt x="0" y="46968"/>
                  </a:lnTo>
                  <a:lnTo>
                    <a:pt x="2720" y="41146"/>
                  </a:lnTo>
                  <a:lnTo>
                    <a:pt x="1943" y="36876"/>
                  </a:lnTo>
                  <a:lnTo>
                    <a:pt x="7384" y="35711"/>
                  </a:lnTo>
                  <a:lnTo>
                    <a:pt x="17876" y="42310"/>
                  </a:lnTo>
                  <a:lnTo>
                    <a:pt x="20208" y="35711"/>
                  </a:lnTo>
                  <a:lnTo>
                    <a:pt x="37307" y="36876"/>
                  </a:lnTo>
                  <a:lnTo>
                    <a:pt x="50909" y="32606"/>
                  </a:lnTo>
                  <a:lnTo>
                    <a:pt x="60236" y="33382"/>
                  </a:lnTo>
                  <a:lnTo>
                    <a:pt x="66842" y="38428"/>
                  </a:lnTo>
                  <a:lnTo>
                    <a:pt x="68397" y="34159"/>
                  </a:lnTo>
                  <a:lnTo>
                    <a:pt x="64511" y="18244"/>
                  </a:lnTo>
                  <a:lnTo>
                    <a:pt x="71117" y="15138"/>
                  </a:lnTo>
                  <a:lnTo>
                    <a:pt x="77335" y="3882"/>
                  </a:lnTo>
                  <a:lnTo>
                    <a:pt x="92103" y="12033"/>
                  </a:lnTo>
                  <a:lnTo>
                    <a:pt x="102207" y="1941"/>
                  </a:lnTo>
                  <a:lnTo>
                    <a:pt x="108814" y="0"/>
                  </a:lnTo>
                  <a:lnTo>
                    <a:pt x="124358" y="7375"/>
                  </a:lnTo>
                  <a:lnTo>
                    <a:pt x="133296" y="6211"/>
                  </a:lnTo>
                  <a:lnTo>
                    <a:pt x="142623" y="10869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" name="Forma Livre 15">
              <a:extLst>
                <a:ext uri="{FF2B5EF4-FFF2-40B4-BE49-F238E27FC236}">
                  <a16:creationId xmlns:a16="http://schemas.microsoft.com/office/drawing/2014/main" id="{6F299D30-4842-E8D1-E7D7-F9932F700F83}"/>
                </a:ext>
              </a:extLst>
            </p:cNvPr>
            <p:cNvSpPr/>
            <p:nvPr/>
          </p:nvSpPr>
          <p:spPr>
            <a:xfrm>
              <a:off x="6789991" y="3119074"/>
              <a:ext cx="42414" cy="30059"/>
            </a:xfrm>
            <a:custGeom>
              <a:avLst/>
              <a:gdLst>
                <a:gd name="connsiteX0" fmla="*/ 31867 w 31866"/>
                <a:gd name="connsiteY0" fmla="*/ 24843 h 24842"/>
                <a:gd name="connsiteX1" fmla="*/ 17099 w 31866"/>
                <a:gd name="connsiteY1" fmla="*/ 21349 h 24842"/>
                <a:gd name="connsiteX2" fmla="*/ 4663 w 31866"/>
                <a:gd name="connsiteY2" fmla="*/ 10092 h 24842"/>
                <a:gd name="connsiteX3" fmla="*/ 0 w 31866"/>
                <a:gd name="connsiteY3" fmla="*/ 388 h 24842"/>
                <a:gd name="connsiteX4" fmla="*/ 3886 w 31866"/>
                <a:gd name="connsiteY4" fmla="*/ 0 h 24842"/>
                <a:gd name="connsiteX5" fmla="*/ 11270 w 31866"/>
                <a:gd name="connsiteY5" fmla="*/ 6599 h 24842"/>
                <a:gd name="connsiteX6" fmla="*/ 20208 w 31866"/>
                <a:gd name="connsiteY6" fmla="*/ 6599 h 24842"/>
                <a:gd name="connsiteX7" fmla="*/ 20985 w 31866"/>
                <a:gd name="connsiteY7" fmla="*/ 10480 h 24842"/>
                <a:gd name="connsiteX8" fmla="*/ 31867 w 31866"/>
                <a:gd name="connsiteY8" fmla="*/ 24843 h 2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866" h="24842">
                  <a:moveTo>
                    <a:pt x="31867" y="24843"/>
                  </a:moveTo>
                  <a:lnTo>
                    <a:pt x="17099" y="21349"/>
                  </a:lnTo>
                  <a:lnTo>
                    <a:pt x="4663" y="10092"/>
                  </a:lnTo>
                  <a:lnTo>
                    <a:pt x="0" y="388"/>
                  </a:lnTo>
                  <a:lnTo>
                    <a:pt x="3886" y="0"/>
                  </a:lnTo>
                  <a:lnTo>
                    <a:pt x="11270" y="6599"/>
                  </a:lnTo>
                  <a:lnTo>
                    <a:pt x="20208" y="6599"/>
                  </a:lnTo>
                  <a:lnTo>
                    <a:pt x="20985" y="10480"/>
                  </a:lnTo>
                  <a:lnTo>
                    <a:pt x="31867" y="24843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" name="Forma Livre 16">
              <a:extLst>
                <a:ext uri="{FF2B5EF4-FFF2-40B4-BE49-F238E27FC236}">
                  <a16:creationId xmlns:a16="http://schemas.microsoft.com/office/drawing/2014/main" id="{8B9B672C-899B-3B2E-853E-6E6654D53924}"/>
                </a:ext>
              </a:extLst>
            </p:cNvPr>
            <p:cNvSpPr/>
            <p:nvPr/>
          </p:nvSpPr>
          <p:spPr>
            <a:xfrm>
              <a:off x="6784818" y="3055667"/>
              <a:ext cx="152589" cy="107557"/>
            </a:xfrm>
            <a:custGeom>
              <a:avLst/>
              <a:gdLst>
                <a:gd name="connsiteX0" fmla="*/ 60236 w 114642"/>
                <a:gd name="connsiteY0" fmla="*/ 11257 h 88890"/>
                <a:gd name="connsiteX1" fmla="*/ 69952 w 114642"/>
                <a:gd name="connsiteY1" fmla="*/ 1165 h 88890"/>
                <a:gd name="connsiteX2" fmla="*/ 83553 w 114642"/>
                <a:gd name="connsiteY2" fmla="*/ 13974 h 88890"/>
                <a:gd name="connsiteX3" fmla="*/ 97544 w 114642"/>
                <a:gd name="connsiteY3" fmla="*/ 31830 h 88890"/>
                <a:gd name="connsiteX4" fmla="*/ 107259 w 114642"/>
                <a:gd name="connsiteY4" fmla="*/ 32994 h 88890"/>
                <a:gd name="connsiteX5" fmla="*/ 114643 w 114642"/>
                <a:gd name="connsiteY5" fmla="*/ 39593 h 88890"/>
                <a:gd name="connsiteX6" fmla="*/ 98321 w 114642"/>
                <a:gd name="connsiteY6" fmla="*/ 41534 h 88890"/>
                <a:gd name="connsiteX7" fmla="*/ 98709 w 114642"/>
                <a:gd name="connsiteY7" fmla="*/ 60942 h 88890"/>
                <a:gd name="connsiteX8" fmla="*/ 97155 w 114642"/>
                <a:gd name="connsiteY8" fmla="*/ 69482 h 88890"/>
                <a:gd name="connsiteX9" fmla="*/ 90548 w 114642"/>
                <a:gd name="connsiteY9" fmla="*/ 75304 h 88890"/>
                <a:gd name="connsiteX10" fmla="*/ 93657 w 114642"/>
                <a:gd name="connsiteY10" fmla="*/ 87337 h 88890"/>
                <a:gd name="connsiteX11" fmla="*/ 88605 w 114642"/>
                <a:gd name="connsiteY11" fmla="*/ 88890 h 88890"/>
                <a:gd name="connsiteX12" fmla="*/ 73449 w 114642"/>
                <a:gd name="connsiteY12" fmla="*/ 75692 h 88890"/>
                <a:gd name="connsiteX13" fmla="*/ 78113 w 114642"/>
                <a:gd name="connsiteY13" fmla="*/ 63659 h 88890"/>
                <a:gd name="connsiteX14" fmla="*/ 70729 w 114642"/>
                <a:gd name="connsiteY14" fmla="*/ 56284 h 88890"/>
                <a:gd name="connsiteX15" fmla="*/ 63345 w 114642"/>
                <a:gd name="connsiteY15" fmla="*/ 58225 h 88890"/>
                <a:gd name="connsiteX16" fmla="*/ 42748 w 114642"/>
                <a:gd name="connsiteY16" fmla="*/ 76469 h 88890"/>
                <a:gd name="connsiteX17" fmla="*/ 39251 w 114642"/>
                <a:gd name="connsiteY17" fmla="*/ 59001 h 88890"/>
                <a:gd name="connsiteX18" fmla="*/ 29535 w 114642"/>
                <a:gd name="connsiteY18" fmla="*/ 55120 h 88890"/>
                <a:gd name="connsiteX19" fmla="*/ 19431 w 114642"/>
                <a:gd name="connsiteY19" fmla="*/ 48521 h 88890"/>
                <a:gd name="connsiteX20" fmla="*/ 23706 w 114642"/>
                <a:gd name="connsiteY20" fmla="*/ 40369 h 88890"/>
                <a:gd name="connsiteX21" fmla="*/ 11270 w 114642"/>
                <a:gd name="connsiteY21" fmla="*/ 31830 h 88890"/>
                <a:gd name="connsiteX22" fmla="*/ 13990 w 114642"/>
                <a:gd name="connsiteY22" fmla="*/ 25619 h 88890"/>
                <a:gd name="connsiteX23" fmla="*/ 5440 w 114642"/>
                <a:gd name="connsiteY23" fmla="*/ 21349 h 88890"/>
                <a:gd name="connsiteX24" fmla="*/ 0 w 114642"/>
                <a:gd name="connsiteY24" fmla="*/ 15138 h 88890"/>
                <a:gd name="connsiteX25" fmla="*/ 4275 w 114642"/>
                <a:gd name="connsiteY25" fmla="*/ 10869 h 88890"/>
                <a:gd name="connsiteX26" fmla="*/ 20597 w 114642"/>
                <a:gd name="connsiteY26" fmla="*/ 18244 h 88890"/>
                <a:gd name="connsiteX27" fmla="*/ 31867 w 114642"/>
                <a:gd name="connsiteY27" fmla="*/ 19408 h 88890"/>
                <a:gd name="connsiteX28" fmla="*/ 34198 w 114642"/>
                <a:gd name="connsiteY28" fmla="*/ 16691 h 88890"/>
                <a:gd name="connsiteX29" fmla="*/ 21374 w 114642"/>
                <a:gd name="connsiteY29" fmla="*/ 3105 h 88890"/>
                <a:gd name="connsiteX30" fmla="*/ 26037 w 114642"/>
                <a:gd name="connsiteY30" fmla="*/ 0 h 88890"/>
                <a:gd name="connsiteX31" fmla="*/ 31867 w 114642"/>
                <a:gd name="connsiteY31" fmla="*/ 776 h 88890"/>
                <a:gd name="connsiteX32" fmla="*/ 48578 w 114642"/>
                <a:gd name="connsiteY32" fmla="*/ 15527 h 88890"/>
                <a:gd name="connsiteX33" fmla="*/ 57904 w 114642"/>
                <a:gd name="connsiteY33" fmla="*/ 17467 h 88890"/>
                <a:gd name="connsiteX34" fmla="*/ 60236 w 114642"/>
                <a:gd name="connsiteY34" fmla="*/ 11257 h 88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4642" h="88890">
                  <a:moveTo>
                    <a:pt x="60236" y="11257"/>
                  </a:moveTo>
                  <a:lnTo>
                    <a:pt x="69952" y="1165"/>
                  </a:lnTo>
                  <a:lnTo>
                    <a:pt x="83553" y="13974"/>
                  </a:lnTo>
                  <a:lnTo>
                    <a:pt x="97544" y="31830"/>
                  </a:lnTo>
                  <a:lnTo>
                    <a:pt x="107259" y="32994"/>
                  </a:lnTo>
                  <a:lnTo>
                    <a:pt x="114643" y="39593"/>
                  </a:lnTo>
                  <a:lnTo>
                    <a:pt x="98321" y="41534"/>
                  </a:lnTo>
                  <a:lnTo>
                    <a:pt x="98709" y="60942"/>
                  </a:lnTo>
                  <a:lnTo>
                    <a:pt x="97155" y="69482"/>
                  </a:lnTo>
                  <a:lnTo>
                    <a:pt x="90548" y="75304"/>
                  </a:lnTo>
                  <a:lnTo>
                    <a:pt x="93657" y="87337"/>
                  </a:lnTo>
                  <a:lnTo>
                    <a:pt x="88605" y="88890"/>
                  </a:lnTo>
                  <a:lnTo>
                    <a:pt x="73449" y="75692"/>
                  </a:lnTo>
                  <a:lnTo>
                    <a:pt x="78113" y="63659"/>
                  </a:lnTo>
                  <a:lnTo>
                    <a:pt x="70729" y="56284"/>
                  </a:lnTo>
                  <a:lnTo>
                    <a:pt x="63345" y="58225"/>
                  </a:lnTo>
                  <a:lnTo>
                    <a:pt x="42748" y="76469"/>
                  </a:lnTo>
                  <a:lnTo>
                    <a:pt x="39251" y="59001"/>
                  </a:lnTo>
                  <a:lnTo>
                    <a:pt x="29535" y="55120"/>
                  </a:lnTo>
                  <a:lnTo>
                    <a:pt x="19431" y="48521"/>
                  </a:lnTo>
                  <a:lnTo>
                    <a:pt x="23706" y="40369"/>
                  </a:lnTo>
                  <a:lnTo>
                    <a:pt x="11270" y="31830"/>
                  </a:lnTo>
                  <a:lnTo>
                    <a:pt x="13990" y="25619"/>
                  </a:lnTo>
                  <a:lnTo>
                    <a:pt x="5440" y="21349"/>
                  </a:lnTo>
                  <a:lnTo>
                    <a:pt x="0" y="15138"/>
                  </a:lnTo>
                  <a:lnTo>
                    <a:pt x="4275" y="10869"/>
                  </a:lnTo>
                  <a:lnTo>
                    <a:pt x="20597" y="18244"/>
                  </a:lnTo>
                  <a:lnTo>
                    <a:pt x="31867" y="19408"/>
                  </a:lnTo>
                  <a:lnTo>
                    <a:pt x="34198" y="16691"/>
                  </a:lnTo>
                  <a:lnTo>
                    <a:pt x="21374" y="3105"/>
                  </a:lnTo>
                  <a:lnTo>
                    <a:pt x="26037" y="0"/>
                  </a:lnTo>
                  <a:lnTo>
                    <a:pt x="31867" y="776"/>
                  </a:lnTo>
                  <a:lnTo>
                    <a:pt x="48578" y="15527"/>
                  </a:lnTo>
                  <a:lnTo>
                    <a:pt x="57904" y="17467"/>
                  </a:lnTo>
                  <a:lnTo>
                    <a:pt x="60236" y="11257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orma Livre 17">
              <a:extLst>
                <a:ext uri="{FF2B5EF4-FFF2-40B4-BE49-F238E27FC236}">
                  <a16:creationId xmlns:a16="http://schemas.microsoft.com/office/drawing/2014/main" id="{11477C0E-B580-DD5D-3DE6-352C365D5930}"/>
                </a:ext>
              </a:extLst>
            </p:cNvPr>
            <p:cNvSpPr/>
            <p:nvPr/>
          </p:nvSpPr>
          <p:spPr>
            <a:xfrm>
              <a:off x="6427914" y="4387684"/>
              <a:ext cx="50690" cy="63876"/>
            </a:xfrm>
            <a:custGeom>
              <a:avLst/>
              <a:gdLst>
                <a:gd name="connsiteX0" fmla="*/ 15933 w 38084"/>
                <a:gd name="connsiteY0" fmla="*/ 52402 h 52790"/>
                <a:gd name="connsiteX1" fmla="*/ 13602 w 38084"/>
                <a:gd name="connsiteY1" fmla="*/ 52791 h 52790"/>
                <a:gd name="connsiteX2" fmla="*/ 13602 w 38084"/>
                <a:gd name="connsiteY2" fmla="*/ 51626 h 52790"/>
                <a:gd name="connsiteX3" fmla="*/ 5829 w 38084"/>
                <a:gd name="connsiteY3" fmla="*/ 27948 h 52790"/>
                <a:gd name="connsiteX4" fmla="*/ 5790 w 38084"/>
                <a:gd name="connsiteY4" fmla="*/ 27715 h 52790"/>
                <a:gd name="connsiteX5" fmla="*/ 5440 w 38084"/>
                <a:gd name="connsiteY5" fmla="*/ 23678 h 52790"/>
                <a:gd name="connsiteX6" fmla="*/ 0 w 38084"/>
                <a:gd name="connsiteY6" fmla="*/ 12421 h 52790"/>
                <a:gd name="connsiteX7" fmla="*/ 13602 w 38084"/>
                <a:gd name="connsiteY7" fmla="*/ 14362 h 52790"/>
                <a:gd name="connsiteX8" fmla="*/ 20208 w 38084"/>
                <a:gd name="connsiteY8" fmla="*/ 0 h 52790"/>
                <a:gd name="connsiteX9" fmla="*/ 32255 w 38084"/>
                <a:gd name="connsiteY9" fmla="*/ 1553 h 52790"/>
                <a:gd name="connsiteX10" fmla="*/ 33421 w 38084"/>
                <a:gd name="connsiteY10" fmla="*/ 11257 h 52790"/>
                <a:gd name="connsiteX11" fmla="*/ 38084 w 38084"/>
                <a:gd name="connsiteY11" fmla="*/ 17079 h 52790"/>
                <a:gd name="connsiteX12" fmla="*/ 38084 w 38084"/>
                <a:gd name="connsiteY12" fmla="*/ 25231 h 52790"/>
                <a:gd name="connsiteX13" fmla="*/ 32644 w 38084"/>
                <a:gd name="connsiteY13" fmla="*/ 30277 h 52790"/>
                <a:gd name="connsiteX14" fmla="*/ 23706 w 38084"/>
                <a:gd name="connsiteY14" fmla="*/ 43474 h 52790"/>
                <a:gd name="connsiteX15" fmla="*/ 15933 w 38084"/>
                <a:gd name="connsiteY15" fmla="*/ 52402 h 52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084" h="52790">
                  <a:moveTo>
                    <a:pt x="15933" y="52402"/>
                  </a:moveTo>
                  <a:lnTo>
                    <a:pt x="13602" y="52791"/>
                  </a:lnTo>
                  <a:lnTo>
                    <a:pt x="13602" y="51626"/>
                  </a:lnTo>
                  <a:lnTo>
                    <a:pt x="5829" y="27948"/>
                  </a:lnTo>
                  <a:lnTo>
                    <a:pt x="5790" y="27715"/>
                  </a:lnTo>
                  <a:lnTo>
                    <a:pt x="5440" y="23678"/>
                  </a:lnTo>
                  <a:lnTo>
                    <a:pt x="0" y="12421"/>
                  </a:lnTo>
                  <a:lnTo>
                    <a:pt x="13602" y="14362"/>
                  </a:lnTo>
                  <a:lnTo>
                    <a:pt x="20208" y="0"/>
                  </a:lnTo>
                  <a:lnTo>
                    <a:pt x="32255" y="1553"/>
                  </a:lnTo>
                  <a:lnTo>
                    <a:pt x="33421" y="11257"/>
                  </a:lnTo>
                  <a:lnTo>
                    <a:pt x="38084" y="17079"/>
                  </a:lnTo>
                  <a:lnTo>
                    <a:pt x="38084" y="25231"/>
                  </a:lnTo>
                  <a:lnTo>
                    <a:pt x="32644" y="30277"/>
                  </a:lnTo>
                  <a:lnTo>
                    <a:pt x="23706" y="43474"/>
                  </a:lnTo>
                  <a:lnTo>
                    <a:pt x="15933" y="52402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" name="Forma Livre 18">
              <a:extLst>
                <a:ext uri="{FF2B5EF4-FFF2-40B4-BE49-F238E27FC236}">
                  <a16:creationId xmlns:a16="http://schemas.microsoft.com/office/drawing/2014/main" id="{1D2313F2-BA0F-16F4-0FF3-B66A317F5046}"/>
                </a:ext>
              </a:extLst>
            </p:cNvPr>
            <p:cNvSpPr/>
            <p:nvPr/>
          </p:nvSpPr>
          <p:spPr>
            <a:xfrm>
              <a:off x="5640654" y="2771979"/>
              <a:ext cx="92588" cy="56831"/>
            </a:xfrm>
            <a:custGeom>
              <a:avLst/>
              <a:gdLst>
                <a:gd name="connsiteX0" fmla="*/ 69563 w 69563"/>
                <a:gd name="connsiteY0" fmla="*/ 16303 h 46968"/>
                <a:gd name="connsiteX1" fmla="*/ 68009 w 69563"/>
                <a:gd name="connsiteY1" fmla="*/ 32606 h 46968"/>
                <a:gd name="connsiteX2" fmla="*/ 62956 w 69563"/>
                <a:gd name="connsiteY2" fmla="*/ 33382 h 46968"/>
                <a:gd name="connsiteX3" fmla="*/ 61402 w 69563"/>
                <a:gd name="connsiteY3" fmla="*/ 46968 h 46968"/>
                <a:gd name="connsiteX4" fmla="*/ 44303 w 69563"/>
                <a:gd name="connsiteY4" fmla="*/ 35711 h 46968"/>
                <a:gd name="connsiteX5" fmla="*/ 34587 w 69563"/>
                <a:gd name="connsiteY5" fmla="*/ 37652 h 46968"/>
                <a:gd name="connsiteX6" fmla="*/ 20986 w 69563"/>
                <a:gd name="connsiteY6" fmla="*/ 26395 h 46968"/>
                <a:gd name="connsiteX7" fmla="*/ 11659 w 69563"/>
                <a:gd name="connsiteY7" fmla="*/ 16691 h 46968"/>
                <a:gd name="connsiteX8" fmla="*/ 3109 w 69563"/>
                <a:gd name="connsiteY8" fmla="*/ 16303 h 46968"/>
                <a:gd name="connsiteX9" fmla="*/ 0 w 69563"/>
                <a:gd name="connsiteY9" fmla="*/ 7763 h 46968"/>
                <a:gd name="connsiteX10" fmla="*/ 15156 w 69563"/>
                <a:gd name="connsiteY10" fmla="*/ 3105 h 46968"/>
                <a:gd name="connsiteX11" fmla="*/ 29147 w 69563"/>
                <a:gd name="connsiteY11" fmla="*/ 5046 h 46968"/>
                <a:gd name="connsiteX12" fmla="*/ 46634 w 69563"/>
                <a:gd name="connsiteY12" fmla="*/ 0 h 46968"/>
                <a:gd name="connsiteX13" fmla="*/ 58682 w 69563"/>
                <a:gd name="connsiteY13" fmla="*/ 10481 h 46968"/>
                <a:gd name="connsiteX14" fmla="*/ 69563 w 69563"/>
                <a:gd name="connsiteY14" fmla="*/ 16303 h 4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563" h="46968">
                  <a:moveTo>
                    <a:pt x="69563" y="16303"/>
                  </a:moveTo>
                  <a:lnTo>
                    <a:pt x="68009" y="32606"/>
                  </a:lnTo>
                  <a:lnTo>
                    <a:pt x="62956" y="33382"/>
                  </a:lnTo>
                  <a:lnTo>
                    <a:pt x="61402" y="46968"/>
                  </a:lnTo>
                  <a:lnTo>
                    <a:pt x="44303" y="35711"/>
                  </a:lnTo>
                  <a:lnTo>
                    <a:pt x="34587" y="37652"/>
                  </a:lnTo>
                  <a:lnTo>
                    <a:pt x="20986" y="26395"/>
                  </a:lnTo>
                  <a:lnTo>
                    <a:pt x="11659" y="16691"/>
                  </a:lnTo>
                  <a:lnTo>
                    <a:pt x="3109" y="16303"/>
                  </a:lnTo>
                  <a:lnTo>
                    <a:pt x="0" y="7763"/>
                  </a:lnTo>
                  <a:lnTo>
                    <a:pt x="15156" y="3105"/>
                  </a:lnTo>
                  <a:lnTo>
                    <a:pt x="29147" y="5046"/>
                  </a:lnTo>
                  <a:lnTo>
                    <a:pt x="46634" y="0"/>
                  </a:lnTo>
                  <a:lnTo>
                    <a:pt x="58682" y="10481"/>
                  </a:lnTo>
                  <a:lnTo>
                    <a:pt x="69563" y="16303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0" name="Forma Livre 19">
              <a:extLst>
                <a:ext uri="{FF2B5EF4-FFF2-40B4-BE49-F238E27FC236}">
                  <a16:creationId xmlns:a16="http://schemas.microsoft.com/office/drawing/2014/main" id="{C2BC8E30-7065-961C-EC04-44CF0ACB2AE4}"/>
                </a:ext>
              </a:extLst>
            </p:cNvPr>
            <p:cNvSpPr/>
            <p:nvPr/>
          </p:nvSpPr>
          <p:spPr>
            <a:xfrm>
              <a:off x="5599791" y="3948062"/>
              <a:ext cx="88449" cy="183645"/>
            </a:xfrm>
            <a:custGeom>
              <a:avLst/>
              <a:gdLst>
                <a:gd name="connsiteX0" fmla="*/ 62179 w 66453"/>
                <a:gd name="connsiteY0" fmla="*/ 14362 h 151773"/>
                <a:gd name="connsiteX1" fmla="*/ 61402 w 66453"/>
                <a:gd name="connsiteY1" fmla="*/ 22514 h 151773"/>
                <a:gd name="connsiteX2" fmla="*/ 66454 w 66453"/>
                <a:gd name="connsiteY2" fmla="*/ 37264 h 151773"/>
                <a:gd name="connsiteX3" fmla="*/ 62179 w 66453"/>
                <a:gd name="connsiteY3" fmla="*/ 47356 h 151773"/>
                <a:gd name="connsiteX4" fmla="*/ 64511 w 66453"/>
                <a:gd name="connsiteY4" fmla="*/ 53955 h 151773"/>
                <a:gd name="connsiteX5" fmla="*/ 53630 w 66453"/>
                <a:gd name="connsiteY5" fmla="*/ 69482 h 151773"/>
                <a:gd name="connsiteX6" fmla="*/ 47023 w 66453"/>
                <a:gd name="connsiteY6" fmla="*/ 77245 h 151773"/>
                <a:gd name="connsiteX7" fmla="*/ 42748 w 66453"/>
                <a:gd name="connsiteY7" fmla="*/ 92772 h 151773"/>
                <a:gd name="connsiteX8" fmla="*/ 43525 w 66453"/>
                <a:gd name="connsiteY8" fmla="*/ 108687 h 151773"/>
                <a:gd name="connsiteX9" fmla="*/ 42359 w 66453"/>
                <a:gd name="connsiteY9" fmla="*/ 148668 h 151773"/>
                <a:gd name="connsiteX10" fmla="*/ 24094 w 66453"/>
                <a:gd name="connsiteY10" fmla="*/ 151773 h 151773"/>
                <a:gd name="connsiteX11" fmla="*/ 18654 w 66453"/>
                <a:gd name="connsiteY11" fmla="*/ 134694 h 151773"/>
                <a:gd name="connsiteX12" fmla="*/ 19820 w 66453"/>
                <a:gd name="connsiteY12" fmla="*/ 77245 h 151773"/>
                <a:gd name="connsiteX13" fmla="*/ 15156 w 66453"/>
                <a:gd name="connsiteY13" fmla="*/ 72199 h 151773"/>
                <a:gd name="connsiteX14" fmla="*/ 14379 w 66453"/>
                <a:gd name="connsiteY14" fmla="*/ 59778 h 151773"/>
                <a:gd name="connsiteX15" fmla="*/ 6607 w 66453"/>
                <a:gd name="connsiteY15" fmla="*/ 51238 h 151773"/>
                <a:gd name="connsiteX16" fmla="*/ 0 w 66453"/>
                <a:gd name="connsiteY16" fmla="*/ 43863 h 151773"/>
                <a:gd name="connsiteX17" fmla="*/ 2720 w 66453"/>
                <a:gd name="connsiteY17" fmla="*/ 30665 h 151773"/>
                <a:gd name="connsiteX18" fmla="*/ 10493 w 66453"/>
                <a:gd name="connsiteY18" fmla="*/ 27948 h 151773"/>
                <a:gd name="connsiteX19" fmla="*/ 14768 w 66453"/>
                <a:gd name="connsiteY19" fmla="*/ 17079 h 151773"/>
                <a:gd name="connsiteX20" fmla="*/ 25649 w 66453"/>
                <a:gd name="connsiteY20" fmla="*/ 14750 h 151773"/>
                <a:gd name="connsiteX21" fmla="*/ 30312 w 66453"/>
                <a:gd name="connsiteY21" fmla="*/ 7375 h 151773"/>
                <a:gd name="connsiteX22" fmla="*/ 37696 w 66453"/>
                <a:gd name="connsiteY22" fmla="*/ 0 h 151773"/>
                <a:gd name="connsiteX23" fmla="*/ 45469 w 66453"/>
                <a:gd name="connsiteY23" fmla="*/ 0 h 151773"/>
                <a:gd name="connsiteX24" fmla="*/ 62179 w 66453"/>
                <a:gd name="connsiteY24" fmla="*/ 14362 h 15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453" h="151773">
                  <a:moveTo>
                    <a:pt x="62179" y="14362"/>
                  </a:moveTo>
                  <a:lnTo>
                    <a:pt x="61402" y="22514"/>
                  </a:lnTo>
                  <a:lnTo>
                    <a:pt x="66454" y="37264"/>
                  </a:lnTo>
                  <a:lnTo>
                    <a:pt x="62179" y="47356"/>
                  </a:lnTo>
                  <a:lnTo>
                    <a:pt x="64511" y="53955"/>
                  </a:lnTo>
                  <a:lnTo>
                    <a:pt x="53630" y="69482"/>
                  </a:lnTo>
                  <a:lnTo>
                    <a:pt x="47023" y="77245"/>
                  </a:lnTo>
                  <a:lnTo>
                    <a:pt x="42748" y="92772"/>
                  </a:lnTo>
                  <a:lnTo>
                    <a:pt x="43525" y="108687"/>
                  </a:lnTo>
                  <a:lnTo>
                    <a:pt x="42359" y="148668"/>
                  </a:lnTo>
                  <a:lnTo>
                    <a:pt x="24094" y="151773"/>
                  </a:lnTo>
                  <a:lnTo>
                    <a:pt x="18654" y="134694"/>
                  </a:lnTo>
                  <a:lnTo>
                    <a:pt x="19820" y="77245"/>
                  </a:lnTo>
                  <a:lnTo>
                    <a:pt x="15156" y="72199"/>
                  </a:lnTo>
                  <a:lnTo>
                    <a:pt x="14379" y="59778"/>
                  </a:lnTo>
                  <a:lnTo>
                    <a:pt x="6607" y="51238"/>
                  </a:lnTo>
                  <a:lnTo>
                    <a:pt x="0" y="43863"/>
                  </a:lnTo>
                  <a:lnTo>
                    <a:pt x="2720" y="30665"/>
                  </a:lnTo>
                  <a:lnTo>
                    <a:pt x="10493" y="27948"/>
                  </a:lnTo>
                  <a:lnTo>
                    <a:pt x="14768" y="17079"/>
                  </a:lnTo>
                  <a:lnTo>
                    <a:pt x="25649" y="14750"/>
                  </a:lnTo>
                  <a:lnTo>
                    <a:pt x="30312" y="7375"/>
                  </a:lnTo>
                  <a:lnTo>
                    <a:pt x="37696" y="0"/>
                  </a:lnTo>
                  <a:lnTo>
                    <a:pt x="45469" y="0"/>
                  </a:lnTo>
                  <a:lnTo>
                    <a:pt x="62179" y="14362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1" name="Forma Livre 20">
              <a:extLst>
                <a:ext uri="{FF2B5EF4-FFF2-40B4-BE49-F238E27FC236}">
                  <a16:creationId xmlns:a16="http://schemas.microsoft.com/office/drawing/2014/main" id="{03E842C5-5B19-115D-FD09-A831BF8B3709}"/>
                </a:ext>
              </a:extLst>
            </p:cNvPr>
            <p:cNvSpPr/>
            <p:nvPr/>
          </p:nvSpPr>
          <p:spPr>
            <a:xfrm>
              <a:off x="5417718" y="3861170"/>
              <a:ext cx="222936" cy="165797"/>
            </a:xfrm>
            <a:custGeom>
              <a:avLst/>
              <a:gdLst>
                <a:gd name="connsiteX0" fmla="*/ 128245 w 167495"/>
                <a:gd name="connsiteY0" fmla="*/ 4658 h 137022"/>
                <a:gd name="connsiteX1" fmla="*/ 126302 w 167495"/>
                <a:gd name="connsiteY1" fmla="*/ 16691 h 137022"/>
                <a:gd name="connsiteX2" fmla="*/ 129410 w 167495"/>
                <a:gd name="connsiteY2" fmla="*/ 27948 h 137022"/>
                <a:gd name="connsiteX3" fmla="*/ 141458 w 167495"/>
                <a:gd name="connsiteY3" fmla="*/ 44251 h 137022"/>
                <a:gd name="connsiteX4" fmla="*/ 142235 w 167495"/>
                <a:gd name="connsiteY4" fmla="*/ 56284 h 137022"/>
                <a:gd name="connsiteX5" fmla="*/ 167495 w 167495"/>
                <a:gd name="connsiteY5" fmla="*/ 62107 h 137022"/>
                <a:gd name="connsiteX6" fmla="*/ 167107 w 167495"/>
                <a:gd name="connsiteY6" fmla="*/ 79186 h 137022"/>
                <a:gd name="connsiteX7" fmla="*/ 162443 w 167495"/>
                <a:gd name="connsiteY7" fmla="*/ 86561 h 137022"/>
                <a:gd name="connsiteX8" fmla="*/ 151562 w 167495"/>
                <a:gd name="connsiteY8" fmla="*/ 88890 h 137022"/>
                <a:gd name="connsiteX9" fmla="*/ 147287 w 167495"/>
                <a:gd name="connsiteY9" fmla="*/ 99759 h 137022"/>
                <a:gd name="connsiteX10" fmla="*/ 139515 w 167495"/>
                <a:gd name="connsiteY10" fmla="*/ 102476 h 137022"/>
                <a:gd name="connsiteX11" fmla="*/ 120472 w 167495"/>
                <a:gd name="connsiteY11" fmla="*/ 102088 h 137022"/>
                <a:gd name="connsiteX12" fmla="*/ 110368 w 167495"/>
                <a:gd name="connsiteY12" fmla="*/ 100147 h 137022"/>
                <a:gd name="connsiteX13" fmla="*/ 103373 w 167495"/>
                <a:gd name="connsiteY13" fmla="*/ 104029 h 137022"/>
                <a:gd name="connsiteX14" fmla="*/ 93657 w 167495"/>
                <a:gd name="connsiteY14" fmla="*/ 102088 h 137022"/>
                <a:gd name="connsiteX15" fmla="*/ 55573 w 167495"/>
                <a:gd name="connsiteY15" fmla="*/ 103252 h 137022"/>
                <a:gd name="connsiteX16" fmla="*/ 54795 w 167495"/>
                <a:gd name="connsiteY16" fmla="*/ 117615 h 137022"/>
                <a:gd name="connsiteX17" fmla="*/ 57904 w 167495"/>
                <a:gd name="connsiteY17" fmla="*/ 136246 h 137022"/>
                <a:gd name="connsiteX18" fmla="*/ 42748 w 167495"/>
                <a:gd name="connsiteY18" fmla="*/ 130036 h 137022"/>
                <a:gd name="connsiteX19" fmla="*/ 32644 w 167495"/>
                <a:gd name="connsiteY19" fmla="*/ 130812 h 137022"/>
                <a:gd name="connsiteX20" fmla="*/ 24872 w 167495"/>
                <a:gd name="connsiteY20" fmla="*/ 137023 h 137022"/>
                <a:gd name="connsiteX21" fmla="*/ 15156 w 167495"/>
                <a:gd name="connsiteY21" fmla="*/ 131977 h 137022"/>
                <a:gd name="connsiteX22" fmla="*/ 11270 w 167495"/>
                <a:gd name="connsiteY22" fmla="*/ 123437 h 137022"/>
                <a:gd name="connsiteX23" fmla="*/ 1555 w 167495"/>
                <a:gd name="connsiteY23" fmla="*/ 118003 h 137022"/>
                <a:gd name="connsiteX24" fmla="*/ 0 w 167495"/>
                <a:gd name="connsiteY24" fmla="*/ 103641 h 137022"/>
                <a:gd name="connsiteX25" fmla="*/ 6218 w 167495"/>
                <a:gd name="connsiteY25" fmla="*/ 93160 h 137022"/>
                <a:gd name="connsiteX26" fmla="*/ 5441 w 167495"/>
                <a:gd name="connsiteY26" fmla="*/ 84620 h 137022"/>
                <a:gd name="connsiteX27" fmla="*/ 22929 w 167495"/>
                <a:gd name="connsiteY27" fmla="*/ 64047 h 137022"/>
                <a:gd name="connsiteX28" fmla="*/ 26426 w 167495"/>
                <a:gd name="connsiteY28" fmla="*/ 46968 h 137022"/>
                <a:gd name="connsiteX29" fmla="*/ 32255 w 167495"/>
                <a:gd name="connsiteY29" fmla="*/ 40757 h 137022"/>
                <a:gd name="connsiteX30" fmla="*/ 42748 w 167495"/>
                <a:gd name="connsiteY30" fmla="*/ 44251 h 137022"/>
                <a:gd name="connsiteX31" fmla="*/ 52075 w 167495"/>
                <a:gd name="connsiteY31" fmla="*/ 39205 h 137022"/>
                <a:gd name="connsiteX32" fmla="*/ 55184 w 167495"/>
                <a:gd name="connsiteY32" fmla="*/ 32606 h 137022"/>
                <a:gd name="connsiteX33" fmla="*/ 71895 w 167495"/>
                <a:gd name="connsiteY33" fmla="*/ 21737 h 137022"/>
                <a:gd name="connsiteX34" fmla="*/ 76169 w 167495"/>
                <a:gd name="connsiteY34" fmla="*/ 13974 h 137022"/>
                <a:gd name="connsiteX35" fmla="*/ 96766 w 167495"/>
                <a:gd name="connsiteY35" fmla="*/ 3494 h 137022"/>
                <a:gd name="connsiteX36" fmla="*/ 108814 w 167495"/>
                <a:gd name="connsiteY36" fmla="*/ 0 h 137022"/>
                <a:gd name="connsiteX37" fmla="*/ 114254 w 167495"/>
                <a:gd name="connsiteY37" fmla="*/ 4658 h 137022"/>
                <a:gd name="connsiteX38" fmla="*/ 128245 w 167495"/>
                <a:gd name="connsiteY38" fmla="*/ 4658 h 13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67495" h="137022">
                  <a:moveTo>
                    <a:pt x="128245" y="4658"/>
                  </a:moveTo>
                  <a:lnTo>
                    <a:pt x="126302" y="16691"/>
                  </a:lnTo>
                  <a:lnTo>
                    <a:pt x="129410" y="27948"/>
                  </a:lnTo>
                  <a:lnTo>
                    <a:pt x="141458" y="44251"/>
                  </a:lnTo>
                  <a:lnTo>
                    <a:pt x="142235" y="56284"/>
                  </a:lnTo>
                  <a:lnTo>
                    <a:pt x="167495" y="62107"/>
                  </a:lnTo>
                  <a:lnTo>
                    <a:pt x="167107" y="79186"/>
                  </a:lnTo>
                  <a:lnTo>
                    <a:pt x="162443" y="86561"/>
                  </a:lnTo>
                  <a:lnTo>
                    <a:pt x="151562" y="88890"/>
                  </a:lnTo>
                  <a:lnTo>
                    <a:pt x="147287" y="99759"/>
                  </a:lnTo>
                  <a:lnTo>
                    <a:pt x="139515" y="102476"/>
                  </a:lnTo>
                  <a:lnTo>
                    <a:pt x="120472" y="102088"/>
                  </a:lnTo>
                  <a:lnTo>
                    <a:pt x="110368" y="100147"/>
                  </a:lnTo>
                  <a:lnTo>
                    <a:pt x="103373" y="104029"/>
                  </a:lnTo>
                  <a:lnTo>
                    <a:pt x="93657" y="102088"/>
                  </a:lnTo>
                  <a:lnTo>
                    <a:pt x="55573" y="103252"/>
                  </a:lnTo>
                  <a:lnTo>
                    <a:pt x="54795" y="117615"/>
                  </a:lnTo>
                  <a:lnTo>
                    <a:pt x="57904" y="136246"/>
                  </a:lnTo>
                  <a:lnTo>
                    <a:pt x="42748" y="130036"/>
                  </a:lnTo>
                  <a:lnTo>
                    <a:pt x="32644" y="130812"/>
                  </a:lnTo>
                  <a:lnTo>
                    <a:pt x="24872" y="137023"/>
                  </a:lnTo>
                  <a:lnTo>
                    <a:pt x="15156" y="131977"/>
                  </a:lnTo>
                  <a:lnTo>
                    <a:pt x="11270" y="123437"/>
                  </a:lnTo>
                  <a:lnTo>
                    <a:pt x="1555" y="118003"/>
                  </a:lnTo>
                  <a:lnTo>
                    <a:pt x="0" y="103641"/>
                  </a:lnTo>
                  <a:lnTo>
                    <a:pt x="6218" y="93160"/>
                  </a:lnTo>
                  <a:lnTo>
                    <a:pt x="5441" y="84620"/>
                  </a:lnTo>
                  <a:lnTo>
                    <a:pt x="22929" y="64047"/>
                  </a:lnTo>
                  <a:lnTo>
                    <a:pt x="26426" y="46968"/>
                  </a:lnTo>
                  <a:lnTo>
                    <a:pt x="32255" y="40757"/>
                  </a:lnTo>
                  <a:lnTo>
                    <a:pt x="42748" y="44251"/>
                  </a:lnTo>
                  <a:lnTo>
                    <a:pt x="52075" y="39205"/>
                  </a:lnTo>
                  <a:lnTo>
                    <a:pt x="55184" y="32606"/>
                  </a:lnTo>
                  <a:lnTo>
                    <a:pt x="71895" y="21737"/>
                  </a:lnTo>
                  <a:lnTo>
                    <a:pt x="76169" y="13974"/>
                  </a:lnTo>
                  <a:lnTo>
                    <a:pt x="96766" y="3494"/>
                  </a:lnTo>
                  <a:lnTo>
                    <a:pt x="108814" y="0"/>
                  </a:lnTo>
                  <a:lnTo>
                    <a:pt x="114254" y="4658"/>
                  </a:lnTo>
                  <a:lnTo>
                    <a:pt x="128245" y="4658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" name="Forma Livre 21">
              <a:extLst>
                <a:ext uri="{FF2B5EF4-FFF2-40B4-BE49-F238E27FC236}">
                  <a16:creationId xmlns:a16="http://schemas.microsoft.com/office/drawing/2014/main" id="{27860769-1EC9-57AC-D73A-72317FFE87D5}"/>
                </a:ext>
              </a:extLst>
            </p:cNvPr>
            <p:cNvSpPr/>
            <p:nvPr/>
          </p:nvSpPr>
          <p:spPr>
            <a:xfrm>
              <a:off x="8089847" y="3519243"/>
              <a:ext cx="150520" cy="174251"/>
            </a:xfrm>
            <a:custGeom>
              <a:avLst/>
              <a:gdLst>
                <a:gd name="connsiteX0" fmla="*/ 110757 w 113088"/>
                <a:gd name="connsiteY0" fmla="*/ 109851 h 144009"/>
                <a:gd name="connsiteX1" fmla="*/ 113088 w 113088"/>
                <a:gd name="connsiteY1" fmla="*/ 127707 h 144009"/>
                <a:gd name="connsiteX2" fmla="*/ 104927 w 113088"/>
                <a:gd name="connsiteY2" fmla="*/ 123825 h 144009"/>
                <a:gd name="connsiteX3" fmla="*/ 109202 w 113088"/>
                <a:gd name="connsiteY3" fmla="*/ 144010 h 144009"/>
                <a:gd name="connsiteX4" fmla="*/ 101041 w 113088"/>
                <a:gd name="connsiteY4" fmla="*/ 131200 h 144009"/>
                <a:gd name="connsiteX5" fmla="*/ 97933 w 113088"/>
                <a:gd name="connsiteY5" fmla="*/ 118391 h 144009"/>
                <a:gd name="connsiteX6" fmla="*/ 92103 w 113088"/>
                <a:gd name="connsiteY6" fmla="*/ 106358 h 144009"/>
                <a:gd name="connsiteX7" fmla="*/ 81222 w 113088"/>
                <a:gd name="connsiteY7" fmla="*/ 91996 h 144009"/>
                <a:gd name="connsiteX8" fmla="*/ 61014 w 113088"/>
                <a:gd name="connsiteY8" fmla="*/ 90831 h 144009"/>
                <a:gd name="connsiteX9" fmla="*/ 64511 w 113088"/>
                <a:gd name="connsiteY9" fmla="*/ 101311 h 144009"/>
                <a:gd name="connsiteX10" fmla="*/ 59848 w 113088"/>
                <a:gd name="connsiteY10" fmla="*/ 114897 h 144009"/>
                <a:gd name="connsiteX11" fmla="*/ 49744 w 113088"/>
                <a:gd name="connsiteY11" fmla="*/ 109851 h 144009"/>
                <a:gd name="connsiteX12" fmla="*/ 47412 w 113088"/>
                <a:gd name="connsiteY12" fmla="*/ 114509 h 144009"/>
                <a:gd name="connsiteX13" fmla="*/ 40805 w 113088"/>
                <a:gd name="connsiteY13" fmla="*/ 111792 h 144009"/>
                <a:gd name="connsiteX14" fmla="*/ 32256 w 113088"/>
                <a:gd name="connsiteY14" fmla="*/ 109463 h 144009"/>
                <a:gd name="connsiteX15" fmla="*/ 26038 w 113088"/>
                <a:gd name="connsiteY15" fmla="*/ 88890 h 144009"/>
                <a:gd name="connsiteX16" fmla="*/ 15933 w 113088"/>
                <a:gd name="connsiteY16" fmla="*/ 70258 h 144009"/>
                <a:gd name="connsiteX17" fmla="*/ 17099 w 113088"/>
                <a:gd name="connsiteY17" fmla="*/ 55120 h 144009"/>
                <a:gd name="connsiteX18" fmla="*/ 2721 w 113088"/>
                <a:gd name="connsiteY18" fmla="*/ 48521 h 144009"/>
                <a:gd name="connsiteX19" fmla="*/ 6218 w 113088"/>
                <a:gd name="connsiteY19" fmla="*/ 39593 h 144009"/>
                <a:gd name="connsiteX20" fmla="*/ 17876 w 113088"/>
                <a:gd name="connsiteY20" fmla="*/ 30277 h 144009"/>
                <a:gd name="connsiteX21" fmla="*/ 0 w 113088"/>
                <a:gd name="connsiteY21" fmla="*/ 17079 h 144009"/>
                <a:gd name="connsiteX22" fmla="*/ 4664 w 113088"/>
                <a:gd name="connsiteY22" fmla="*/ 0 h 144009"/>
                <a:gd name="connsiteX23" fmla="*/ 23706 w 113088"/>
                <a:gd name="connsiteY23" fmla="*/ 10869 h 144009"/>
                <a:gd name="connsiteX24" fmla="*/ 34199 w 113088"/>
                <a:gd name="connsiteY24" fmla="*/ 12033 h 144009"/>
                <a:gd name="connsiteX25" fmla="*/ 38862 w 113088"/>
                <a:gd name="connsiteY25" fmla="*/ 29501 h 144009"/>
                <a:gd name="connsiteX26" fmla="*/ 59848 w 113088"/>
                <a:gd name="connsiteY26" fmla="*/ 32994 h 144009"/>
                <a:gd name="connsiteX27" fmla="*/ 79667 w 113088"/>
                <a:gd name="connsiteY27" fmla="*/ 32606 h 144009"/>
                <a:gd name="connsiteX28" fmla="*/ 92880 w 113088"/>
                <a:gd name="connsiteY28" fmla="*/ 36876 h 144009"/>
                <a:gd name="connsiteX29" fmla="*/ 86662 w 113088"/>
                <a:gd name="connsiteY29" fmla="*/ 57837 h 144009"/>
                <a:gd name="connsiteX30" fmla="*/ 77335 w 113088"/>
                <a:gd name="connsiteY30" fmla="*/ 59389 h 144009"/>
                <a:gd name="connsiteX31" fmla="*/ 72672 w 113088"/>
                <a:gd name="connsiteY31" fmla="*/ 73363 h 144009"/>
                <a:gd name="connsiteX32" fmla="*/ 86662 w 113088"/>
                <a:gd name="connsiteY32" fmla="*/ 86561 h 144009"/>
                <a:gd name="connsiteX33" fmla="*/ 87828 w 113088"/>
                <a:gd name="connsiteY33" fmla="*/ 70258 h 144009"/>
                <a:gd name="connsiteX34" fmla="*/ 93657 w 113088"/>
                <a:gd name="connsiteY34" fmla="*/ 70258 h 144009"/>
                <a:gd name="connsiteX35" fmla="*/ 110757 w 113088"/>
                <a:gd name="connsiteY35" fmla="*/ 109851 h 144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3088" h="144009">
                  <a:moveTo>
                    <a:pt x="110757" y="109851"/>
                  </a:moveTo>
                  <a:lnTo>
                    <a:pt x="113088" y="127707"/>
                  </a:lnTo>
                  <a:lnTo>
                    <a:pt x="104927" y="123825"/>
                  </a:lnTo>
                  <a:lnTo>
                    <a:pt x="109202" y="144010"/>
                  </a:lnTo>
                  <a:lnTo>
                    <a:pt x="101041" y="131200"/>
                  </a:lnTo>
                  <a:lnTo>
                    <a:pt x="97933" y="118391"/>
                  </a:lnTo>
                  <a:lnTo>
                    <a:pt x="92103" y="106358"/>
                  </a:lnTo>
                  <a:lnTo>
                    <a:pt x="81222" y="91996"/>
                  </a:lnTo>
                  <a:lnTo>
                    <a:pt x="61014" y="90831"/>
                  </a:lnTo>
                  <a:lnTo>
                    <a:pt x="64511" y="101311"/>
                  </a:lnTo>
                  <a:lnTo>
                    <a:pt x="59848" y="114897"/>
                  </a:lnTo>
                  <a:lnTo>
                    <a:pt x="49744" y="109851"/>
                  </a:lnTo>
                  <a:lnTo>
                    <a:pt x="47412" y="114509"/>
                  </a:lnTo>
                  <a:lnTo>
                    <a:pt x="40805" y="111792"/>
                  </a:lnTo>
                  <a:lnTo>
                    <a:pt x="32256" y="109463"/>
                  </a:lnTo>
                  <a:lnTo>
                    <a:pt x="26038" y="88890"/>
                  </a:lnTo>
                  <a:lnTo>
                    <a:pt x="15933" y="70258"/>
                  </a:lnTo>
                  <a:lnTo>
                    <a:pt x="17099" y="55120"/>
                  </a:lnTo>
                  <a:lnTo>
                    <a:pt x="2721" y="48521"/>
                  </a:lnTo>
                  <a:lnTo>
                    <a:pt x="6218" y="39593"/>
                  </a:lnTo>
                  <a:lnTo>
                    <a:pt x="17876" y="30277"/>
                  </a:lnTo>
                  <a:lnTo>
                    <a:pt x="0" y="17079"/>
                  </a:lnTo>
                  <a:lnTo>
                    <a:pt x="4664" y="0"/>
                  </a:lnTo>
                  <a:lnTo>
                    <a:pt x="23706" y="10869"/>
                  </a:lnTo>
                  <a:lnTo>
                    <a:pt x="34199" y="12033"/>
                  </a:lnTo>
                  <a:lnTo>
                    <a:pt x="38862" y="29501"/>
                  </a:lnTo>
                  <a:lnTo>
                    <a:pt x="59848" y="32994"/>
                  </a:lnTo>
                  <a:lnTo>
                    <a:pt x="79667" y="32606"/>
                  </a:lnTo>
                  <a:lnTo>
                    <a:pt x="92880" y="36876"/>
                  </a:lnTo>
                  <a:lnTo>
                    <a:pt x="86662" y="57837"/>
                  </a:lnTo>
                  <a:lnTo>
                    <a:pt x="77335" y="59389"/>
                  </a:lnTo>
                  <a:lnTo>
                    <a:pt x="72672" y="73363"/>
                  </a:lnTo>
                  <a:lnTo>
                    <a:pt x="86662" y="86561"/>
                  </a:lnTo>
                  <a:lnTo>
                    <a:pt x="87828" y="70258"/>
                  </a:lnTo>
                  <a:lnTo>
                    <a:pt x="93657" y="70258"/>
                  </a:lnTo>
                  <a:lnTo>
                    <a:pt x="110757" y="109851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3" name="Forma Livre 22">
              <a:extLst>
                <a:ext uri="{FF2B5EF4-FFF2-40B4-BE49-F238E27FC236}">
                  <a16:creationId xmlns:a16="http://schemas.microsoft.com/office/drawing/2014/main" id="{F638ED65-8A15-4F78-473D-2310E0AABE20}"/>
                </a:ext>
              </a:extLst>
            </p:cNvPr>
            <p:cNvSpPr/>
            <p:nvPr/>
          </p:nvSpPr>
          <p:spPr>
            <a:xfrm>
              <a:off x="6169804" y="2984746"/>
              <a:ext cx="163969" cy="89708"/>
            </a:xfrm>
            <a:custGeom>
              <a:avLst/>
              <a:gdLst>
                <a:gd name="connsiteX0" fmla="*/ 123192 w 123192"/>
                <a:gd name="connsiteY0" fmla="*/ 13198 h 74139"/>
                <a:gd name="connsiteX1" fmla="*/ 114254 w 123192"/>
                <a:gd name="connsiteY1" fmla="*/ 23290 h 74139"/>
                <a:gd name="connsiteX2" fmla="*/ 109202 w 123192"/>
                <a:gd name="connsiteY2" fmla="*/ 40757 h 74139"/>
                <a:gd name="connsiteX3" fmla="*/ 117363 w 123192"/>
                <a:gd name="connsiteY3" fmla="*/ 54732 h 74139"/>
                <a:gd name="connsiteX4" fmla="*/ 99487 w 123192"/>
                <a:gd name="connsiteY4" fmla="*/ 51626 h 74139"/>
                <a:gd name="connsiteX5" fmla="*/ 80056 w 123192"/>
                <a:gd name="connsiteY5" fmla="*/ 59389 h 74139"/>
                <a:gd name="connsiteX6" fmla="*/ 81222 w 123192"/>
                <a:gd name="connsiteY6" fmla="*/ 71811 h 74139"/>
                <a:gd name="connsiteX7" fmla="*/ 63345 w 123192"/>
                <a:gd name="connsiteY7" fmla="*/ 74140 h 74139"/>
                <a:gd name="connsiteX8" fmla="*/ 48189 w 123192"/>
                <a:gd name="connsiteY8" fmla="*/ 65212 h 74139"/>
                <a:gd name="connsiteX9" fmla="*/ 32644 w 123192"/>
                <a:gd name="connsiteY9" fmla="*/ 72199 h 74139"/>
                <a:gd name="connsiteX10" fmla="*/ 17876 w 123192"/>
                <a:gd name="connsiteY10" fmla="*/ 71423 h 74139"/>
                <a:gd name="connsiteX11" fmla="*/ 14767 w 123192"/>
                <a:gd name="connsiteY11" fmla="*/ 55120 h 74139"/>
                <a:gd name="connsiteX12" fmla="*/ 3886 w 123192"/>
                <a:gd name="connsiteY12" fmla="*/ 46968 h 74139"/>
                <a:gd name="connsiteX13" fmla="*/ 6606 w 123192"/>
                <a:gd name="connsiteY13" fmla="*/ 43863 h 74139"/>
                <a:gd name="connsiteX14" fmla="*/ 4275 w 123192"/>
                <a:gd name="connsiteY14" fmla="*/ 40757 h 74139"/>
                <a:gd name="connsiteX15" fmla="*/ 6606 w 123192"/>
                <a:gd name="connsiteY15" fmla="*/ 32994 h 74139"/>
                <a:gd name="connsiteX16" fmla="*/ 13602 w 123192"/>
                <a:gd name="connsiteY16" fmla="*/ 25231 h 74139"/>
                <a:gd name="connsiteX17" fmla="*/ 2720 w 123192"/>
                <a:gd name="connsiteY17" fmla="*/ 14750 h 74139"/>
                <a:gd name="connsiteX18" fmla="*/ 0 w 123192"/>
                <a:gd name="connsiteY18" fmla="*/ 5434 h 74139"/>
                <a:gd name="connsiteX19" fmla="*/ 4275 w 123192"/>
                <a:gd name="connsiteY19" fmla="*/ 0 h 74139"/>
                <a:gd name="connsiteX20" fmla="*/ 11270 w 123192"/>
                <a:gd name="connsiteY20" fmla="*/ 10092 h 74139"/>
                <a:gd name="connsiteX21" fmla="*/ 18653 w 123192"/>
                <a:gd name="connsiteY21" fmla="*/ 8540 h 74139"/>
                <a:gd name="connsiteX22" fmla="*/ 34198 w 123192"/>
                <a:gd name="connsiteY22" fmla="*/ 12033 h 74139"/>
                <a:gd name="connsiteX23" fmla="*/ 63734 w 123192"/>
                <a:gd name="connsiteY23" fmla="*/ 13586 h 74139"/>
                <a:gd name="connsiteX24" fmla="*/ 72672 w 123192"/>
                <a:gd name="connsiteY24" fmla="*/ 7375 h 74139"/>
                <a:gd name="connsiteX25" fmla="*/ 95600 w 123192"/>
                <a:gd name="connsiteY25" fmla="*/ 1553 h 74139"/>
                <a:gd name="connsiteX26" fmla="*/ 111145 w 123192"/>
                <a:gd name="connsiteY26" fmla="*/ 10480 h 74139"/>
                <a:gd name="connsiteX27" fmla="*/ 123192 w 123192"/>
                <a:gd name="connsiteY27" fmla="*/ 13198 h 74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3192" h="74139">
                  <a:moveTo>
                    <a:pt x="123192" y="13198"/>
                  </a:moveTo>
                  <a:lnTo>
                    <a:pt x="114254" y="23290"/>
                  </a:lnTo>
                  <a:lnTo>
                    <a:pt x="109202" y="40757"/>
                  </a:lnTo>
                  <a:lnTo>
                    <a:pt x="117363" y="54732"/>
                  </a:lnTo>
                  <a:lnTo>
                    <a:pt x="99487" y="51626"/>
                  </a:lnTo>
                  <a:lnTo>
                    <a:pt x="80056" y="59389"/>
                  </a:lnTo>
                  <a:lnTo>
                    <a:pt x="81222" y="71811"/>
                  </a:lnTo>
                  <a:lnTo>
                    <a:pt x="63345" y="74140"/>
                  </a:lnTo>
                  <a:lnTo>
                    <a:pt x="48189" y="65212"/>
                  </a:lnTo>
                  <a:lnTo>
                    <a:pt x="32644" y="72199"/>
                  </a:lnTo>
                  <a:lnTo>
                    <a:pt x="17876" y="71423"/>
                  </a:lnTo>
                  <a:lnTo>
                    <a:pt x="14767" y="55120"/>
                  </a:lnTo>
                  <a:lnTo>
                    <a:pt x="3886" y="46968"/>
                  </a:lnTo>
                  <a:lnTo>
                    <a:pt x="6606" y="43863"/>
                  </a:lnTo>
                  <a:lnTo>
                    <a:pt x="4275" y="40757"/>
                  </a:lnTo>
                  <a:lnTo>
                    <a:pt x="6606" y="32994"/>
                  </a:lnTo>
                  <a:lnTo>
                    <a:pt x="13602" y="25231"/>
                  </a:lnTo>
                  <a:lnTo>
                    <a:pt x="2720" y="14750"/>
                  </a:lnTo>
                  <a:lnTo>
                    <a:pt x="0" y="5434"/>
                  </a:lnTo>
                  <a:lnTo>
                    <a:pt x="4275" y="0"/>
                  </a:lnTo>
                  <a:lnTo>
                    <a:pt x="11270" y="10092"/>
                  </a:lnTo>
                  <a:lnTo>
                    <a:pt x="18653" y="8540"/>
                  </a:lnTo>
                  <a:lnTo>
                    <a:pt x="34198" y="12033"/>
                  </a:lnTo>
                  <a:lnTo>
                    <a:pt x="63734" y="13586"/>
                  </a:lnTo>
                  <a:lnTo>
                    <a:pt x="72672" y="7375"/>
                  </a:lnTo>
                  <a:lnTo>
                    <a:pt x="95600" y="1553"/>
                  </a:lnTo>
                  <a:lnTo>
                    <a:pt x="111145" y="10480"/>
                  </a:lnTo>
                  <a:lnTo>
                    <a:pt x="123192" y="13198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4" name="Forma Livre 23">
              <a:extLst>
                <a:ext uri="{FF2B5EF4-FFF2-40B4-BE49-F238E27FC236}">
                  <a16:creationId xmlns:a16="http://schemas.microsoft.com/office/drawing/2014/main" id="{8D56035F-9200-2ED7-C960-0EDAFE9E429A}"/>
                </a:ext>
              </a:extLst>
            </p:cNvPr>
            <p:cNvSpPr/>
            <p:nvPr/>
          </p:nvSpPr>
          <p:spPr>
            <a:xfrm>
              <a:off x="5991869" y="2955155"/>
              <a:ext cx="103451" cy="77027"/>
            </a:xfrm>
            <a:custGeom>
              <a:avLst/>
              <a:gdLst>
                <a:gd name="connsiteX0" fmla="*/ 64122 w 77724"/>
                <a:gd name="connsiteY0" fmla="*/ 9316 h 63659"/>
                <a:gd name="connsiteX1" fmla="*/ 71506 w 77724"/>
                <a:gd name="connsiteY1" fmla="*/ 8928 h 63659"/>
                <a:gd name="connsiteX2" fmla="*/ 67231 w 77724"/>
                <a:gd name="connsiteY2" fmla="*/ 19797 h 63659"/>
                <a:gd name="connsiteX3" fmla="*/ 77724 w 77724"/>
                <a:gd name="connsiteY3" fmla="*/ 29501 h 63659"/>
                <a:gd name="connsiteX4" fmla="*/ 75781 w 77724"/>
                <a:gd name="connsiteY4" fmla="*/ 40757 h 63659"/>
                <a:gd name="connsiteX5" fmla="*/ 71506 w 77724"/>
                <a:gd name="connsiteY5" fmla="*/ 41922 h 63659"/>
                <a:gd name="connsiteX6" fmla="*/ 68009 w 77724"/>
                <a:gd name="connsiteY6" fmla="*/ 44251 h 63659"/>
                <a:gd name="connsiteX7" fmla="*/ 61791 w 77724"/>
                <a:gd name="connsiteY7" fmla="*/ 50074 h 63659"/>
                <a:gd name="connsiteX8" fmla="*/ 60236 w 77724"/>
                <a:gd name="connsiteY8" fmla="*/ 63659 h 63659"/>
                <a:gd name="connsiteX9" fmla="*/ 41582 w 77724"/>
                <a:gd name="connsiteY9" fmla="*/ 54343 h 63659"/>
                <a:gd name="connsiteX10" fmla="*/ 33421 w 77724"/>
                <a:gd name="connsiteY10" fmla="*/ 43863 h 63659"/>
                <a:gd name="connsiteX11" fmla="*/ 25260 w 77724"/>
                <a:gd name="connsiteY11" fmla="*/ 38429 h 63659"/>
                <a:gd name="connsiteX12" fmla="*/ 15545 w 77724"/>
                <a:gd name="connsiteY12" fmla="*/ 29112 h 63659"/>
                <a:gd name="connsiteX13" fmla="*/ 10493 w 77724"/>
                <a:gd name="connsiteY13" fmla="*/ 21737 h 63659"/>
                <a:gd name="connsiteX14" fmla="*/ 0 w 77724"/>
                <a:gd name="connsiteY14" fmla="*/ 10092 h 63659"/>
                <a:gd name="connsiteX15" fmla="*/ 3109 w 77724"/>
                <a:gd name="connsiteY15" fmla="*/ 0 h 63659"/>
                <a:gd name="connsiteX16" fmla="*/ 10882 w 77724"/>
                <a:gd name="connsiteY16" fmla="*/ 5822 h 63659"/>
                <a:gd name="connsiteX17" fmla="*/ 14768 w 77724"/>
                <a:gd name="connsiteY17" fmla="*/ 388 h 63659"/>
                <a:gd name="connsiteX18" fmla="*/ 23706 w 77724"/>
                <a:gd name="connsiteY18" fmla="*/ 0 h 63659"/>
                <a:gd name="connsiteX19" fmla="*/ 41194 w 77724"/>
                <a:gd name="connsiteY19" fmla="*/ 4270 h 63659"/>
                <a:gd name="connsiteX20" fmla="*/ 54795 w 77724"/>
                <a:gd name="connsiteY20" fmla="*/ 3882 h 63659"/>
                <a:gd name="connsiteX21" fmla="*/ 64122 w 77724"/>
                <a:gd name="connsiteY21" fmla="*/ 9316 h 6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7724" h="63659">
                  <a:moveTo>
                    <a:pt x="64122" y="9316"/>
                  </a:moveTo>
                  <a:lnTo>
                    <a:pt x="71506" y="8928"/>
                  </a:lnTo>
                  <a:lnTo>
                    <a:pt x="67231" y="19797"/>
                  </a:lnTo>
                  <a:lnTo>
                    <a:pt x="77724" y="29501"/>
                  </a:lnTo>
                  <a:lnTo>
                    <a:pt x="75781" y="40757"/>
                  </a:lnTo>
                  <a:lnTo>
                    <a:pt x="71506" y="41922"/>
                  </a:lnTo>
                  <a:lnTo>
                    <a:pt x="68009" y="44251"/>
                  </a:lnTo>
                  <a:lnTo>
                    <a:pt x="61791" y="50074"/>
                  </a:lnTo>
                  <a:lnTo>
                    <a:pt x="60236" y="63659"/>
                  </a:lnTo>
                  <a:lnTo>
                    <a:pt x="41582" y="54343"/>
                  </a:lnTo>
                  <a:lnTo>
                    <a:pt x="33421" y="43863"/>
                  </a:lnTo>
                  <a:lnTo>
                    <a:pt x="25260" y="38429"/>
                  </a:lnTo>
                  <a:lnTo>
                    <a:pt x="15545" y="29112"/>
                  </a:lnTo>
                  <a:lnTo>
                    <a:pt x="10493" y="21737"/>
                  </a:lnTo>
                  <a:lnTo>
                    <a:pt x="0" y="10092"/>
                  </a:lnTo>
                  <a:lnTo>
                    <a:pt x="3109" y="0"/>
                  </a:lnTo>
                  <a:lnTo>
                    <a:pt x="10882" y="5822"/>
                  </a:lnTo>
                  <a:lnTo>
                    <a:pt x="14768" y="388"/>
                  </a:lnTo>
                  <a:lnTo>
                    <a:pt x="23706" y="0"/>
                  </a:lnTo>
                  <a:lnTo>
                    <a:pt x="41194" y="4270"/>
                  </a:lnTo>
                  <a:lnTo>
                    <a:pt x="54795" y="3882"/>
                  </a:lnTo>
                  <a:lnTo>
                    <a:pt x="64122" y="9316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5" name="Forma Livre 24">
              <a:extLst>
                <a:ext uri="{FF2B5EF4-FFF2-40B4-BE49-F238E27FC236}">
                  <a16:creationId xmlns:a16="http://schemas.microsoft.com/office/drawing/2014/main" id="{8579916D-6D79-F7F1-C432-9481EEBC0D97}"/>
                </a:ext>
              </a:extLst>
            </p:cNvPr>
            <p:cNvSpPr/>
            <p:nvPr/>
          </p:nvSpPr>
          <p:spPr>
            <a:xfrm>
              <a:off x="6156873" y="2637651"/>
              <a:ext cx="231728" cy="139025"/>
            </a:xfrm>
            <a:custGeom>
              <a:avLst/>
              <a:gdLst>
                <a:gd name="connsiteX0" fmla="*/ 167884 w 174101"/>
                <a:gd name="connsiteY0" fmla="*/ 71423 h 114897"/>
                <a:gd name="connsiteX1" fmla="*/ 152727 w 174101"/>
                <a:gd name="connsiteY1" fmla="*/ 70646 h 114897"/>
                <a:gd name="connsiteX2" fmla="*/ 149619 w 174101"/>
                <a:gd name="connsiteY2" fmla="*/ 72975 h 114897"/>
                <a:gd name="connsiteX3" fmla="*/ 155448 w 174101"/>
                <a:gd name="connsiteY3" fmla="*/ 80739 h 114897"/>
                <a:gd name="connsiteX4" fmla="*/ 163220 w 174101"/>
                <a:gd name="connsiteY4" fmla="*/ 96265 h 114897"/>
                <a:gd name="connsiteX5" fmla="*/ 147287 w 174101"/>
                <a:gd name="connsiteY5" fmla="*/ 97430 h 114897"/>
                <a:gd name="connsiteX6" fmla="*/ 142235 w 174101"/>
                <a:gd name="connsiteY6" fmla="*/ 102864 h 114897"/>
                <a:gd name="connsiteX7" fmla="*/ 143401 w 174101"/>
                <a:gd name="connsiteY7" fmla="*/ 114897 h 114897"/>
                <a:gd name="connsiteX8" fmla="*/ 135239 w 174101"/>
                <a:gd name="connsiteY8" fmla="*/ 112568 h 114897"/>
                <a:gd name="connsiteX9" fmla="*/ 118529 w 174101"/>
                <a:gd name="connsiteY9" fmla="*/ 113733 h 114897"/>
                <a:gd name="connsiteX10" fmla="*/ 112700 w 174101"/>
                <a:gd name="connsiteY10" fmla="*/ 107910 h 114897"/>
                <a:gd name="connsiteX11" fmla="*/ 106093 w 174101"/>
                <a:gd name="connsiteY11" fmla="*/ 112180 h 114897"/>
                <a:gd name="connsiteX12" fmla="*/ 98710 w 174101"/>
                <a:gd name="connsiteY12" fmla="*/ 108687 h 114897"/>
                <a:gd name="connsiteX13" fmla="*/ 83553 w 174101"/>
                <a:gd name="connsiteY13" fmla="*/ 108298 h 114897"/>
                <a:gd name="connsiteX14" fmla="*/ 61402 w 174101"/>
                <a:gd name="connsiteY14" fmla="*/ 102476 h 114897"/>
                <a:gd name="connsiteX15" fmla="*/ 42360 w 174101"/>
                <a:gd name="connsiteY15" fmla="*/ 100535 h 114897"/>
                <a:gd name="connsiteX16" fmla="*/ 27592 w 174101"/>
                <a:gd name="connsiteY16" fmla="*/ 101311 h 114897"/>
                <a:gd name="connsiteX17" fmla="*/ 18265 w 174101"/>
                <a:gd name="connsiteY17" fmla="*/ 107522 h 114897"/>
                <a:gd name="connsiteX18" fmla="*/ 9327 w 174101"/>
                <a:gd name="connsiteY18" fmla="*/ 108687 h 114897"/>
                <a:gd name="connsiteX19" fmla="*/ 7384 w 174101"/>
                <a:gd name="connsiteY19" fmla="*/ 97818 h 114897"/>
                <a:gd name="connsiteX20" fmla="*/ 0 w 174101"/>
                <a:gd name="connsiteY20" fmla="*/ 86949 h 114897"/>
                <a:gd name="connsiteX21" fmla="*/ 10881 w 174101"/>
                <a:gd name="connsiteY21" fmla="*/ 81903 h 114897"/>
                <a:gd name="connsiteX22" fmla="*/ 9327 w 174101"/>
                <a:gd name="connsiteY22" fmla="*/ 72587 h 114897"/>
                <a:gd name="connsiteX23" fmla="*/ 2720 w 174101"/>
                <a:gd name="connsiteY23" fmla="*/ 63659 h 114897"/>
                <a:gd name="connsiteX24" fmla="*/ 389 w 174101"/>
                <a:gd name="connsiteY24" fmla="*/ 53179 h 114897"/>
                <a:gd name="connsiteX25" fmla="*/ 18653 w 174101"/>
                <a:gd name="connsiteY25" fmla="*/ 53179 h 114897"/>
                <a:gd name="connsiteX26" fmla="*/ 37307 w 174101"/>
                <a:gd name="connsiteY26" fmla="*/ 44251 h 114897"/>
                <a:gd name="connsiteX27" fmla="*/ 39251 w 174101"/>
                <a:gd name="connsiteY27" fmla="*/ 31053 h 114897"/>
                <a:gd name="connsiteX28" fmla="*/ 53241 w 174101"/>
                <a:gd name="connsiteY28" fmla="*/ 23290 h 114897"/>
                <a:gd name="connsiteX29" fmla="*/ 49355 w 174101"/>
                <a:gd name="connsiteY29" fmla="*/ 12810 h 114897"/>
                <a:gd name="connsiteX30" fmla="*/ 59848 w 174101"/>
                <a:gd name="connsiteY30" fmla="*/ 8928 h 114897"/>
                <a:gd name="connsiteX31" fmla="*/ 77724 w 174101"/>
                <a:gd name="connsiteY31" fmla="*/ 0 h 114897"/>
                <a:gd name="connsiteX32" fmla="*/ 98321 w 174101"/>
                <a:gd name="connsiteY32" fmla="*/ 5822 h 114897"/>
                <a:gd name="connsiteX33" fmla="*/ 101818 w 174101"/>
                <a:gd name="connsiteY33" fmla="*/ 11645 h 114897"/>
                <a:gd name="connsiteX34" fmla="*/ 111145 w 174101"/>
                <a:gd name="connsiteY34" fmla="*/ 8928 h 114897"/>
                <a:gd name="connsiteX35" fmla="*/ 129799 w 174101"/>
                <a:gd name="connsiteY35" fmla="*/ 14362 h 114897"/>
                <a:gd name="connsiteX36" fmla="*/ 134074 w 174101"/>
                <a:gd name="connsiteY36" fmla="*/ 25619 h 114897"/>
                <a:gd name="connsiteX37" fmla="*/ 131353 w 174101"/>
                <a:gd name="connsiteY37" fmla="*/ 31830 h 114897"/>
                <a:gd name="connsiteX38" fmla="*/ 146121 w 174101"/>
                <a:gd name="connsiteY38" fmla="*/ 47356 h 114897"/>
                <a:gd name="connsiteX39" fmla="*/ 154282 w 174101"/>
                <a:gd name="connsiteY39" fmla="*/ 51626 h 114897"/>
                <a:gd name="connsiteX40" fmla="*/ 154282 w 174101"/>
                <a:gd name="connsiteY40" fmla="*/ 55896 h 114897"/>
                <a:gd name="connsiteX41" fmla="*/ 167495 w 174101"/>
                <a:gd name="connsiteY41" fmla="*/ 60166 h 114897"/>
                <a:gd name="connsiteX42" fmla="*/ 174101 w 174101"/>
                <a:gd name="connsiteY42" fmla="*/ 66376 h 114897"/>
                <a:gd name="connsiteX43" fmla="*/ 167884 w 174101"/>
                <a:gd name="connsiteY43" fmla="*/ 71423 h 11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74101" h="114897">
                  <a:moveTo>
                    <a:pt x="167884" y="71423"/>
                  </a:moveTo>
                  <a:lnTo>
                    <a:pt x="152727" y="70646"/>
                  </a:lnTo>
                  <a:lnTo>
                    <a:pt x="149619" y="72975"/>
                  </a:lnTo>
                  <a:lnTo>
                    <a:pt x="155448" y="80739"/>
                  </a:lnTo>
                  <a:lnTo>
                    <a:pt x="163220" y="96265"/>
                  </a:lnTo>
                  <a:lnTo>
                    <a:pt x="147287" y="97430"/>
                  </a:lnTo>
                  <a:lnTo>
                    <a:pt x="142235" y="102864"/>
                  </a:lnTo>
                  <a:lnTo>
                    <a:pt x="143401" y="114897"/>
                  </a:lnTo>
                  <a:lnTo>
                    <a:pt x="135239" y="112568"/>
                  </a:lnTo>
                  <a:lnTo>
                    <a:pt x="118529" y="113733"/>
                  </a:lnTo>
                  <a:lnTo>
                    <a:pt x="112700" y="107910"/>
                  </a:lnTo>
                  <a:lnTo>
                    <a:pt x="106093" y="112180"/>
                  </a:lnTo>
                  <a:lnTo>
                    <a:pt x="98710" y="108687"/>
                  </a:lnTo>
                  <a:lnTo>
                    <a:pt x="83553" y="108298"/>
                  </a:lnTo>
                  <a:lnTo>
                    <a:pt x="61402" y="102476"/>
                  </a:lnTo>
                  <a:lnTo>
                    <a:pt x="42360" y="100535"/>
                  </a:lnTo>
                  <a:lnTo>
                    <a:pt x="27592" y="101311"/>
                  </a:lnTo>
                  <a:lnTo>
                    <a:pt x="18265" y="107522"/>
                  </a:lnTo>
                  <a:lnTo>
                    <a:pt x="9327" y="108687"/>
                  </a:lnTo>
                  <a:lnTo>
                    <a:pt x="7384" y="97818"/>
                  </a:lnTo>
                  <a:lnTo>
                    <a:pt x="0" y="86949"/>
                  </a:lnTo>
                  <a:lnTo>
                    <a:pt x="10881" y="81903"/>
                  </a:lnTo>
                  <a:lnTo>
                    <a:pt x="9327" y="72587"/>
                  </a:lnTo>
                  <a:lnTo>
                    <a:pt x="2720" y="63659"/>
                  </a:lnTo>
                  <a:lnTo>
                    <a:pt x="389" y="53179"/>
                  </a:lnTo>
                  <a:lnTo>
                    <a:pt x="18653" y="53179"/>
                  </a:lnTo>
                  <a:lnTo>
                    <a:pt x="37307" y="44251"/>
                  </a:lnTo>
                  <a:lnTo>
                    <a:pt x="39251" y="31053"/>
                  </a:lnTo>
                  <a:lnTo>
                    <a:pt x="53241" y="23290"/>
                  </a:lnTo>
                  <a:lnTo>
                    <a:pt x="49355" y="12810"/>
                  </a:lnTo>
                  <a:lnTo>
                    <a:pt x="59848" y="8928"/>
                  </a:lnTo>
                  <a:lnTo>
                    <a:pt x="77724" y="0"/>
                  </a:lnTo>
                  <a:lnTo>
                    <a:pt x="98321" y="5822"/>
                  </a:lnTo>
                  <a:lnTo>
                    <a:pt x="101818" y="11645"/>
                  </a:lnTo>
                  <a:lnTo>
                    <a:pt x="111145" y="8928"/>
                  </a:lnTo>
                  <a:lnTo>
                    <a:pt x="129799" y="14362"/>
                  </a:lnTo>
                  <a:lnTo>
                    <a:pt x="134074" y="25619"/>
                  </a:lnTo>
                  <a:lnTo>
                    <a:pt x="131353" y="31830"/>
                  </a:lnTo>
                  <a:lnTo>
                    <a:pt x="146121" y="47356"/>
                  </a:lnTo>
                  <a:lnTo>
                    <a:pt x="154282" y="51626"/>
                  </a:lnTo>
                  <a:lnTo>
                    <a:pt x="154282" y="55896"/>
                  </a:lnTo>
                  <a:lnTo>
                    <a:pt x="167495" y="60166"/>
                  </a:lnTo>
                  <a:lnTo>
                    <a:pt x="174101" y="66376"/>
                  </a:lnTo>
                  <a:lnTo>
                    <a:pt x="167884" y="71423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6" name="Forma Livre 25">
              <a:extLst>
                <a:ext uri="{FF2B5EF4-FFF2-40B4-BE49-F238E27FC236}">
                  <a16:creationId xmlns:a16="http://schemas.microsoft.com/office/drawing/2014/main" id="{F0B42E40-E7AA-1A98-7C0A-4D169AA453BA}"/>
                </a:ext>
              </a:extLst>
            </p:cNvPr>
            <p:cNvSpPr/>
            <p:nvPr/>
          </p:nvSpPr>
          <p:spPr>
            <a:xfrm>
              <a:off x="2989731" y="3758780"/>
              <a:ext cx="42414" cy="78905"/>
            </a:xfrm>
            <a:custGeom>
              <a:avLst/>
              <a:gdLst>
                <a:gd name="connsiteX0" fmla="*/ 6606 w 31866"/>
                <a:gd name="connsiteY0" fmla="*/ 65212 h 65211"/>
                <a:gd name="connsiteX1" fmla="*/ 0 w 31866"/>
                <a:gd name="connsiteY1" fmla="*/ 65212 h 65211"/>
                <a:gd name="connsiteX2" fmla="*/ 5052 w 31866"/>
                <a:gd name="connsiteY2" fmla="*/ 37264 h 65211"/>
                <a:gd name="connsiteX3" fmla="*/ 7772 w 31866"/>
                <a:gd name="connsiteY3" fmla="*/ 17467 h 65211"/>
                <a:gd name="connsiteX4" fmla="*/ 8161 w 31866"/>
                <a:gd name="connsiteY4" fmla="*/ 13586 h 65211"/>
                <a:gd name="connsiteX5" fmla="*/ 10881 w 31866"/>
                <a:gd name="connsiteY5" fmla="*/ 12421 h 65211"/>
                <a:gd name="connsiteX6" fmla="*/ 14379 w 31866"/>
                <a:gd name="connsiteY6" fmla="*/ 15527 h 65211"/>
                <a:gd name="connsiteX7" fmla="*/ 24094 w 31866"/>
                <a:gd name="connsiteY7" fmla="*/ 388 h 65211"/>
                <a:gd name="connsiteX8" fmla="*/ 28369 w 31866"/>
                <a:gd name="connsiteY8" fmla="*/ 0 h 65211"/>
                <a:gd name="connsiteX9" fmla="*/ 27981 w 31866"/>
                <a:gd name="connsiteY9" fmla="*/ 3882 h 65211"/>
                <a:gd name="connsiteX10" fmla="*/ 31867 w 31866"/>
                <a:gd name="connsiteY10" fmla="*/ 3882 h 65211"/>
                <a:gd name="connsiteX11" fmla="*/ 30701 w 31866"/>
                <a:gd name="connsiteY11" fmla="*/ 10869 h 65211"/>
                <a:gd name="connsiteX12" fmla="*/ 25649 w 31866"/>
                <a:gd name="connsiteY12" fmla="*/ 21349 h 65211"/>
                <a:gd name="connsiteX13" fmla="*/ 27203 w 31866"/>
                <a:gd name="connsiteY13" fmla="*/ 25231 h 65211"/>
                <a:gd name="connsiteX14" fmla="*/ 23706 w 31866"/>
                <a:gd name="connsiteY14" fmla="*/ 34159 h 65211"/>
                <a:gd name="connsiteX15" fmla="*/ 24872 w 31866"/>
                <a:gd name="connsiteY15" fmla="*/ 36488 h 65211"/>
                <a:gd name="connsiteX16" fmla="*/ 20985 w 31866"/>
                <a:gd name="connsiteY16" fmla="*/ 49297 h 65211"/>
                <a:gd name="connsiteX17" fmla="*/ 15933 w 31866"/>
                <a:gd name="connsiteY17" fmla="*/ 55896 h 65211"/>
                <a:gd name="connsiteX18" fmla="*/ 11659 w 31866"/>
                <a:gd name="connsiteY18" fmla="*/ 56672 h 65211"/>
                <a:gd name="connsiteX19" fmla="*/ 6606 w 31866"/>
                <a:gd name="connsiteY19" fmla="*/ 65212 h 65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1866" h="65211">
                  <a:moveTo>
                    <a:pt x="6606" y="65212"/>
                  </a:moveTo>
                  <a:lnTo>
                    <a:pt x="0" y="65212"/>
                  </a:lnTo>
                  <a:lnTo>
                    <a:pt x="5052" y="37264"/>
                  </a:lnTo>
                  <a:lnTo>
                    <a:pt x="7772" y="17467"/>
                  </a:lnTo>
                  <a:lnTo>
                    <a:pt x="8161" y="13586"/>
                  </a:lnTo>
                  <a:lnTo>
                    <a:pt x="10881" y="12421"/>
                  </a:lnTo>
                  <a:lnTo>
                    <a:pt x="14379" y="15527"/>
                  </a:lnTo>
                  <a:lnTo>
                    <a:pt x="24094" y="388"/>
                  </a:lnTo>
                  <a:lnTo>
                    <a:pt x="28369" y="0"/>
                  </a:lnTo>
                  <a:lnTo>
                    <a:pt x="27981" y="3882"/>
                  </a:lnTo>
                  <a:lnTo>
                    <a:pt x="31867" y="3882"/>
                  </a:lnTo>
                  <a:lnTo>
                    <a:pt x="30701" y="10869"/>
                  </a:lnTo>
                  <a:lnTo>
                    <a:pt x="25649" y="21349"/>
                  </a:lnTo>
                  <a:lnTo>
                    <a:pt x="27203" y="25231"/>
                  </a:lnTo>
                  <a:lnTo>
                    <a:pt x="23706" y="34159"/>
                  </a:lnTo>
                  <a:lnTo>
                    <a:pt x="24872" y="36488"/>
                  </a:lnTo>
                  <a:lnTo>
                    <a:pt x="20985" y="49297"/>
                  </a:lnTo>
                  <a:lnTo>
                    <a:pt x="15933" y="55896"/>
                  </a:lnTo>
                  <a:lnTo>
                    <a:pt x="11659" y="56672"/>
                  </a:lnTo>
                  <a:lnTo>
                    <a:pt x="6606" y="65212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7" name="Forma Livre 26">
              <a:extLst>
                <a:ext uri="{FF2B5EF4-FFF2-40B4-BE49-F238E27FC236}">
                  <a16:creationId xmlns:a16="http://schemas.microsoft.com/office/drawing/2014/main" id="{97512F73-6D63-A22E-AA87-8AFFEB76FEF4}"/>
                </a:ext>
              </a:extLst>
            </p:cNvPr>
            <p:cNvSpPr/>
            <p:nvPr/>
          </p:nvSpPr>
          <p:spPr>
            <a:xfrm>
              <a:off x="3549399" y="4611252"/>
              <a:ext cx="366732" cy="395472"/>
            </a:xfrm>
            <a:custGeom>
              <a:avLst/>
              <a:gdLst>
                <a:gd name="connsiteX0" fmla="*/ 265039 w 275531"/>
                <a:gd name="connsiteY0" fmla="*/ 259683 h 326836"/>
                <a:gd name="connsiteX1" fmla="*/ 263873 w 275531"/>
                <a:gd name="connsiteY1" fmla="*/ 251920 h 326836"/>
                <a:gd name="connsiteX2" fmla="*/ 242888 w 275531"/>
                <a:gd name="connsiteY2" fmla="*/ 239110 h 326836"/>
                <a:gd name="connsiteX3" fmla="*/ 222679 w 275531"/>
                <a:gd name="connsiteY3" fmla="*/ 238722 h 326836"/>
                <a:gd name="connsiteX4" fmla="*/ 185372 w 275531"/>
                <a:gd name="connsiteY4" fmla="*/ 246098 h 326836"/>
                <a:gd name="connsiteX5" fmla="*/ 177211 w 275531"/>
                <a:gd name="connsiteY5" fmla="*/ 267835 h 326836"/>
                <a:gd name="connsiteX6" fmla="*/ 177988 w 275531"/>
                <a:gd name="connsiteY6" fmla="*/ 281421 h 326836"/>
                <a:gd name="connsiteX7" fmla="*/ 172159 w 275531"/>
                <a:gd name="connsiteY7" fmla="*/ 311310 h 326836"/>
                <a:gd name="connsiteX8" fmla="*/ 168272 w 275531"/>
                <a:gd name="connsiteY8" fmla="*/ 305875 h 326836"/>
                <a:gd name="connsiteX9" fmla="*/ 143401 w 275531"/>
                <a:gd name="connsiteY9" fmla="*/ 304711 h 326836"/>
                <a:gd name="connsiteX10" fmla="*/ 137183 w 275531"/>
                <a:gd name="connsiteY10" fmla="*/ 324895 h 326836"/>
                <a:gd name="connsiteX11" fmla="*/ 122804 w 275531"/>
                <a:gd name="connsiteY11" fmla="*/ 307040 h 326836"/>
                <a:gd name="connsiteX12" fmla="*/ 93658 w 275531"/>
                <a:gd name="connsiteY12" fmla="*/ 300829 h 326836"/>
                <a:gd name="connsiteX13" fmla="*/ 78113 w 275531"/>
                <a:gd name="connsiteY13" fmla="*/ 323343 h 326836"/>
                <a:gd name="connsiteX14" fmla="*/ 62956 w 275531"/>
                <a:gd name="connsiteY14" fmla="*/ 326836 h 326836"/>
                <a:gd name="connsiteX15" fmla="*/ 50909 w 275531"/>
                <a:gd name="connsiteY15" fmla="*/ 292289 h 326836"/>
                <a:gd name="connsiteX16" fmla="*/ 36530 w 275531"/>
                <a:gd name="connsiteY16" fmla="*/ 264341 h 326836"/>
                <a:gd name="connsiteX17" fmla="*/ 40805 w 275531"/>
                <a:gd name="connsiteY17" fmla="*/ 240275 h 326836"/>
                <a:gd name="connsiteX18" fmla="*/ 28369 w 275531"/>
                <a:gd name="connsiteY18" fmla="*/ 229795 h 326836"/>
                <a:gd name="connsiteX19" fmla="*/ 23706 w 275531"/>
                <a:gd name="connsiteY19" fmla="*/ 211939 h 326836"/>
                <a:gd name="connsiteX20" fmla="*/ 11270 w 275531"/>
                <a:gd name="connsiteY20" fmla="*/ 194860 h 326836"/>
                <a:gd name="connsiteX21" fmla="*/ 22540 w 275531"/>
                <a:gd name="connsiteY21" fmla="*/ 168076 h 326836"/>
                <a:gd name="connsiteX22" fmla="*/ 11270 w 275531"/>
                <a:gd name="connsiteY22" fmla="*/ 147115 h 326836"/>
                <a:gd name="connsiteX23" fmla="*/ 15545 w 275531"/>
                <a:gd name="connsiteY23" fmla="*/ 138575 h 326836"/>
                <a:gd name="connsiteX24" fmla="*/ 10881 w 275531"/>
                <a:gd name="connsiteY24" fmla="*/ 129259 h 326836"/>
                <a:gd name="connsiteX25" fmla="*/ 18265 w 275531"/>
                <a:gd name="connsiteY25" fmla="*/ 116838 h 326836"/>
                <a:gd name="connsiteX26" fmla="*/ 17099 w 275531"/>
                <a:gd name="connsiteY26" fmla="*/ 95877 h 326836"/>
                <a:gd name="connsiteX27" fmla="*/ 17099 w 275531"/>
                <a:gd name="connsiteY27" fmla="*/ 78021 h 326836"/>
                <a:gd name="connsiteX28" fmla="*/ 21374 w 275531"/>
                <a:gd name="connsiteY28" fmla="*/ 69870 h 326836"/>
                <a:gd name="connsiteX29" fmla="*/ 0 w 275531"/>
                <a:gd name="connsiteY29" fmla="*/ 29501 h 326836"/>
                <a:gd name="connsiteX30" fmla="*/ 16322 w 275531"/>
                <a:gd name="connsiteY30" fmla="*/ 31830 h 326836"/>
                <a:gd name="connsiteX31" fmla="*/ 27592 w 275531"/>
                <a:gd name="connsiteY31" fmla="*/ 31053 h 326836"/>
                <a:gd name="connsiteX32" fmla="*/ 31867 w 275531"/>
                <a:gd name="connsiteY32" fmla="*/ 23678 h 326836"/>
                <a:gd name="connsiteX33" fmla="*/ 50521 w 275531"/>
                <a:gd name="connsiteY33" fmla="*/ 13586 h 326836"/>
                <a:gd name="connsiteX34" fmla="*/ 61791 w 275531"/>
                <a:gd name="connsiteY34" fmla="*/ 4270 h 326836"/>
                <a:gd name="connsiteX35" fmla="*/ 90160 w 275531"/>
                <a:gd name="connsiteY35" fmla="*/ 0 h 326836"/>
                <a:gd name="connsiteX36" fmla="*/ 88605 w 275531"/>
                <a:gd name="connsiteY36" fmla="*/ 18632 h 326836"/>
                <a:gd name="connsiteX37" fmla="*/ 92103 w 275531"/>
                <a:gd name="connsiteY37" fmla="*/ 28336 h 326836"/>
                <a:gd name="connsiteX38" fmla="*/ 90937 w 275531"/>
                <a:gd name="connsiteY38" fmla="*/ 45027 h 326836"/>
                <a:gd name="connsiteX39" fmla="*/ 116197 w 275531"/>
                <a:gd name="connsiteY39" fmla="*/ 67153 h 326836"/>
                <a:gd name="connsiteX40" fmla="*/ 141069 w 275531"/>
                <a:gd name="connsiteY40" fmla="*/ 71423 h 326836"/>
                <a:gd name="connsiteX41" fmla="*/ 150007 w 275531"/>
                <a:gd name="connsiteY41" fmla="*/ 80739 h 326836"/>
                <a:gd name="connsiteX42" fmla="*/ 165164 w 275531"/>
                <a:gd name="connsiteY42" fmla="*/ 85785 h 326836"/>
                <a:gd name="connsiteX43" fmla="*/ 174879 w 275531"/>
                <a:gd name="connsiteY43" fmla="*/ 92772 h 326836"/>
                <a:gd name="connsiteX44" fmla="*/ 188481 w 275531"/>
                <a:gd name="connsiteY44" fmla="*/ 92772 h 326836"/>
                <a:gd name="connsiteX45" fmla="*/ 201694 w 275531"/>
                <a:gd name="connsiteY45" fmla="*/ 100147 h 326836"/>
                <a:gd name="connsiteX46" fmla="*/ 203637 w 275531"/>
                <a:gd name="connsiteY46" fmla="*/ 114509 h 326836"/>
                <a:gd name="connsiteX47" fmla="*/ 208300 w 275531"/>
                <a:gd name="connsiteY47" fmla="*/ 121884 h 326836"/>
                <a:gd name="connsiteX48" fmla="*/ 209466 w 275531"/>
                <a:gd name="connsiteY48" fmla="*/ 132365 h 326836"/>
                <a:gd name="connsiteX49" fmla="*/ 202860 w 275531"/>
                <a:gd name="connsiteY49" fmla="*/ 132753 h 326836"/>
                <a:gd name="connsiteX50" fmla="*/ 213741 w 275531"/>
                <a:gd name="connsiteY50" fmla="*/ 161865 h 326836"/>
                <a:gd name="connsiteX51" fmla="*/ 255323 w 275531"/>
                <a:gd name="connsiteY51" fmla="*/ 163030 h 326836"/>
                <a:gd name="connsiteX52" fmla="*/ 253380 w 275531"/>
                <a:gd name="connsiteY52" fmla="*/ 177392 h 326836"/>
                <a:gd name="connsiteX53" fmla="*/ 256489 w 275531"/>
                <a:gd name="connsiteY53" fmla="*/ 187096 h 326836"/>
                <a:gd name="connsiteX54" fmla="*/ 268925 w 275531"/>
                <a:gd name="connsiteY54" fmla="*/ 194083 h 326836"/>
                <a:gd name="connsiteX55" fmla="*/ 275532 w 275531"/>
                <a:gd name="connsiteY55" fmla="*/ 209610 h 326836"/>
                <a:gd name="connsiteX56" fmla="*/ 273200 w 275531"/>
                <a:gd name="connsiteY56" fmla="*/ 229406 h 326836"/>
                <a:gd name="connsiteX57" fmla="*/ 268148 w 275531"/>
                <a:gd name="connsiteY57" fmla="*/ 240275 h 326836"/>
                <a:gd name="connsiteX58" fmla="*/ 271257 w 275531"/>
                <a:gd name="connsiteY58" fmla="*/ 254249 h 326836"/>
                <a:gd name="connsiteX59" fmla="*/ 265039 w 275531"/>
                <a:gd name="connsiteY59" fmla="*/ 259683 h 32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75531" h="326836">
                  <a:moveTo>
                    <a:pt x="265039" y="259683"/>
                  </a:moveTo>
                  <a:lnTo>
                    <a:pt x="263873" y="251920"/>
                  </a:lnTo>
                  <a:lnTo>
                    <a:pt x="242888" y="239110"/>
                  </a:lnTo>
                  <a:lnTo>
                    <a:pt x="222679" y="238722"/>
                  </a:lnTo>
                  <a:lnTo>
                    <a:pt x="185372" y="246098"/>
                  </a:lnTo>
                  <a:lnTo>
                    <a:pt x="177211" y="267835"/>
                  </a:lnTo>
                  <a:lnTo>
                    <a:pt x="177988" y="281421"/>
                  </a:lnTo>
                  <a:lnTo>
                    <a:pt x="172159" y="311310"/>
                  </a:lnTo>
                  <a:lnTo>
                    <a:pt x="168272" y="305875"/>
                  </a:lnTo>
                  <a:lnTo>
                    <a:pt x="143401" y="304711"/>
                  </a:lnTo>
                  <a:lnTo>
                    <a:pt x="137183" y="324895"/>
                  </a:lnTo>
                  <a:lnTo>
                    <a:pt x="122804" y="307040"/>
                  </a:lnTo>
                  <a:lnTo>
                    <a:pt x="93658" y="300829"/>
                  </a:lnTo>
                  <a:lnTo>
                    <a:pt x="78113" y="323343"/>
                  </a:lnTo>
                  <a:lnTo>
                    <a:pt x="62956" y="326836"/>
                  </a:lnTo>
                  <a:lnTo>
                    <a:pt x="50909" y="292289"/>
                  </a:lnTo>
                  <a:lnTo>
                    <a:pt x="36530" y="264341"/>
                  </a:lnTo>
                  <a:lnTo>
                    <a:pt x="40805" y="240275"/>
                  </a:lnTo>
                  <a:lnTo>
                    <a:pt x="28369" y="229795"/>
                  </a:lnTo>
                  <a:lnTo>
                    <a:pt x="23706" y="211939"/>
                  </a:lnTo>
                  <a:lnTo>
                    <a:pt x="11270" y="194860"/>
                  </a:lnTo>
                  <a:lnTo>
                    <a:pt x="22540" y="168076"/>
                  </a:lnTo>
                  <a:lnTo>
                    <a:pt x="11270" y="147115"/>
                  </a:lnTo>
                  <a:lnTo>
                    <a:pt x="15545" y="138575"/>
                  </a:lnTo>
                  <a:lnTo>
                    <a:pt x="10881" y="129259"/>
                  </a:lnTo>
                  <a:lnTo>
                    <a:pt x="18265" y="116838"/>
                  </a:lnTo>
                  <a:lnTo>
                    <a:pt x="17099" y="95877"/>
                  </a:lnTo>
                  <a:lnTo>
                    <a:pt x="17099" y="78021"/>
                  </a:lnTo>
                  <a:lnTo>
                    <a:pt x="21374" y="69870"/>
                  </a:lnTo>
                  <a:lnTo>
                    <a:pt x="0" y="29501"/>
                  </a:lnTo>
                  <a:lnTo>
                    <a:pt x="16322" y="31830"/>
                  </a:lnTo>
                  <a:lnTo>
                    <a:pt x="27592" y="31053"/>
                  </a:lnTo>
                  <a:lnTo>
                    <a:pt x="31867" y="23678"/>
                  </a:lnTo>
                  <a:lnTo>
                    <a:pt x="50521" y="13586"/>
                  </a:lnTo>
                  <a:lnTo>
                    <a:pt x="61791" y="4270"/>
                  </a:lnTo>
                  <a:lnTo>
                    <a:pt x="90160" y="0"/>
                  </a:lnTo>
                  <a:lnTo>
                    <a:pt x="88605" y="18632"/>
                  </a:lnTo>
                  <a:lnTo>
                    <a:pt x="92103" y="28336"/>
                  </a:lnTo>
                  <a:lnTo>
                    <a:pt x="90937" y="45027"/>
                  </a:lnTo>
                  <a:lnTo>
                    <a:pt x="116197" y="67153"/>
                  </a:lnTo>
                  <a:lnTo>
                    <a:pt x="141069" y="71423"/>
                  </a:lnTo>
                  <a:lnTo>
                    <a:pt x="150007" y="80739"/>
                  </a:lnTo>
                  <a:lnTo>
                    <a:pt x="165164" y="85785"/>
                  </a:lnTo>
                  <a:lnTo>
                    <a:pt x="174879" y="92772"/>
                  </a:lnTo>
                  <a:lnTo>
                    <a:pt x="188481" y="92772"/>
                  </a:lnTo>
                  <a:lnTo>
                    <a:pt x="201694" y="100147"/>
                  </a:lnTo>
                  <a:lnTo>
                    <a:pt x="203637" y="114509"/>
                  </a:lnTo>
                  <a:lnTo>
                    <a:pt x="208300" y="121884"/>
                  </a:lnTo>
                  <a:lnTo>
                    <a:pt x="209466" y="132365"/>
                  </a:lnTo>
                  <a:lnTo>
                    <a:pt x="202860" y="132753"/>
                  </a:lnTo>
                  <a:lnTo>
                    <a:pt x="213741" y="161865"/>
                  </a:lnTo>
                  <a:lnTo>
                    <a:pt x="255323" y="163030"/>
                  </a:lnTo>
                  <a:lnTo>
                    <a:pt x="253380" y="177392"/>
                  </a:lnTo>
                  <a:lnTo>
                    <a:pt x="256489" y="187096"/>
                  </a:lnTo>
                  <a:lnTo>
                    <a:pt x="268925" y="194083"/>
                  </a:lnTo>
                  <a:lnTo>
                    <a:pt x="275532" y="209610"/>
                  </a:lnTo>
                  <a:lnTo>
                    <a:pt x="273200" y="229406"/>
                  </a:lnTo>
                  <a:lnTo>
                    <a:pt x="268148" y="240275"/>
                  </a:lnTo>
                  <a:lnTo>
                    <a:pt x="271257" y="254249"/>
                  </a:lnTo>
                  <a:lnTo>
                    <a:pt x="265039" y="259683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9" name="Forma Livre 28">
              <a:extLst>
                <a:ext uri="{FF2B5EF4-FFF2-40B4-BE49-F238E27FC236}">
                  <a16:creationId xmlns:a16="http://schemas.microsoft.com/office/drawing/2014/main" id="{90424714-288F-7858-1B79-88C0F26620F4}"/>
                </a:ext>
              </a:extLst>
            </p:cNvPr>
            <p:cNvSpPr/>
            <p:nvPr/>
          </p:nvSpPr>
          <p:spPr>
            <a:xfrm>
              <a:off x="8922626" y="4152374"/>
              <a:ext cx="35173" cy="43680"/>
            </a:xfrm>
            <a:custGeom>
              <a:avLst/>
              <a:gdLst>
                <a:gd name="connsiteX0" fmla="*/ 0 w 26426"/>
                <a:gd name="connsiteY0" fmla="*/ 23290 h 36099"/>
                <a:gd name="connsiteX1" fmla="*/ 8550 w 26426"/>
                <a:gd name="connsiteY1" fmla="*/ 13974 h 36099"/>
                <a:gd name="connsiteX2" fmla="*/ 26426 w 26426"/>
                <a:gd name="connsiteY2" fmla="*/ 0 h 36099"/>
                <a:gd name="connsiteX3" fmla="*/ 26038 w 26426"/>
                <a:gd name="connsiteY3" fmla="*/ 12421 h 36099"/>
                <a:gd name="connsiteX4" fmla="*/ 25649 w 26426"/>
                <a:gd name="connsiteY4" fmla="*/ 28336 h 36099"/>
                <a:gd name="connsiteX5" fmla="*/ 15156 w 26426"/>
                <a:gd name="connsiteY5" fmla="*/ 27560 h 36099"/>
                <a:gd name="connsiteX6" fmla="*/ 10882 w 26426"/>
                <a:gd name="connsiteY6" fmla="*/ 36100 h 36099"/>
                <a:gd name="connsiteX7" fmla="*/ 0 w 26426"/>
                <a:gd name="connsiteY7" fmla="*/ 23290 h 36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426" h="36099">
                  <a:moveTo>
                    <a:pt x="0" y="23290"/>
                  </a:moveTo>
                  <a:lnTo>
                    <a:pt x="8550" y="13974"/>
                  </a:lnTo>
                  <a:lnTo>
                    <a:pt x="26426" y="0"/>
                  </a:lnTo>
                  <a:lnTo>
                    <a:pt x="26038" y="12421"/>
                  </a:lnTo>
                  <a:lnTo>
                    <a:pt x="25649" y="28336"/>
                  </a:lnTo>
                  <a:lnTo>
                    <a:pt x="15156" y="27560"/>
                  </a:lnTo>
                  <a:lnTo>
                    <a:pt x="10882" y="36100"/>
                  </a:lnTo>
                  <a:lnTo>
                    <a:pt x="0" y="2329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0" name="Forma Livre 29">
              <a:extLst>
                <a:ext uri="{FF2B5EF4-FFF2-40B4-BE49-F238E27FC236}">
                  <a16:creationId xmlns:a16="http://schemas.microsoft.com/office/drawing/2014/main" id="{DA07EE91-023E-B6D4-3F11-C73278AFCC95}"/>
                </a:ext>
              </a:extLst>
            </p:cNvPr>
            <p:cNvSpPr/>
            <p:nvPr/>
          </p:nvSpPr>
          <p:spPr>
            <a:xfrm>
              <a:off x="8097607" y="3463821"/>
              <a:ext cx="94657" cy="47437"/>
            </a:xfrm>
            <a:custGeom>
              <a:avLst/>
              <a:gdLst>
                <a:gd name="connsiteX0" fmla="*/ 59071 w 71117"/>
                <a:gd name="connsiteY0" fmla="*/ 12809 h 39204"/>
                <a:gd name="connsiteX1" fmla="*/ 69175 w 71117"/>
                <a:gd name="connsiteY1" fmla="*/ 20961 h 39204"/>
                <a:gd name="connsiteX2" fmla="*/ 71118 w 71117"/>
                <a:gd name="connsiteY2" fmla="*/ 36099 h 39204"/>
                <a:gd name="connsiteX3" fmla="*/ 53630 w 71117"/>
                <a:gd name="connsiteY3" fmla="*/ 36876 h 39204"/>
                <a:gd name="connsiteX4" fmla="*/ 35364 w 71117"/>
                <a:gd name="connsiteY4" fmla="*/ 35323 h 39204"/>
                <a:gd name="connsiteX5" fmla="*/ 22929 w 71117"/>
                <a:gd name="connsiteY5" fmla="*/ 39205 h 39204"/>
                <a:gd name="connsiteX6" fmla="*/ 1555 w 71117"/>
                <a:gd name="connsiteY6" fmla="*/ 29501 h 39204"/>
                <a:gd name="connsiteX7" fmla="*/ 0 w 71117"/>
                <a:gd name="connsiteY7" fmla="*/ 24843 h 39204"/>
                <a:gd name="connsiteX8" fmla="*/ 10104 w 71117"/>
                <a:gd name="connsiteY8" fmla="*/ 6211 h 39204"/>
                <a:gd name="connsiteX9" fmla="*/ 20209 w 71117"/>
                <a:gd name="connsiteY9" fmla="*/ 0 h 39204"/>
                <a:gd name="connsiteX10" fmla="*/ 36919 w 71117"/>
                <a:gd name="connsiteY10" fmla="*/ 5434 h 39204"/>
                <a:gd name="connsiteX11" fmla="*/ 48189 w 71117"/>
                <a:gd name="connsiteY11" fmla="*/ 6211 h 39204"/>
                <a:gd name="connsiteX12" fmla="*/ 59071 w 71117"/>
                <a:gd name="connsiteY12" fmla="*/ 12809 h 39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1117" h="39204">
                  <a:moveTo>
                    <a:pt x="59071" y="12809"/>
                  </a:moveTo>
                  <a:lnTo>
                    <a:pt x="69175" y="20961"/>
                  </a:lnTo>
                  <a:lnTo>
                    <a:pt x="71118" y="36099"/>
                  </a:lnTo>
                  <a:lnTo>
                    <a:pt x="53630" y="36876"/>
                  </a:lnTo>
                  <a:lnTo>
                    <a:pt x="35364" y="35323"/>
                  </a:lnTo>
                  <a:lnTo>
                    <a:pt x="22929" y="39205"/>
                  </a:lnTo>
                  <a:lnTo>
                    <a:pt x="1555" y="29501"/>
                  </a:lnTo>
                  <a:lnTo>
                    <a:pt x="0" y="24843"/>
                  </a:lnTo>
                  <a:lnTo>
                    <a:pt x="10104" y="6211"/>
                  </a:lnTo>
                  <a:lnTo>
                    <a:pt x="20209" y="0"/>
                  </a:lnTo>
                  <a:lnTo>
                    <a:pt x="36919" y="5434"/>
                  </a:lnTo>
                  <a:lnTo>
                    <a:pt x="48189" y="6211"/>
                  </a:lnTo>
                  <a:lnTo>
                    <a:pt x="59071" y="12809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1" name="Forma Livre 30">
              <a:extLst>
                <a:ext uri="{FF2B5EF4-FFF2-40B4-BE49-F238E27FC236}">
                  <a16:creationId xmlns:a16="http://schemas.microsoft.com/office/drawing/2014/main" id="{2B5C0416-EA57-1078-AA98-CE3492AB448E}"/>
                </a:ext>
              </a:extLst>
            </p:cNvPr>
            <p:cNvSpPr/>
            <p:nvPr/>
          </p:nvSpPr>
          <p:spPr>
            <a:xfrm>
              <a:off x="6145493" y="4849381"/>
              <a:ext cx="276730" cy="276641"/>
            </a:xfrm>
            <a:custGeom>
              <a:avLst/>
              <a:gdLst>
                <a:gd name="connsiteX0" fmla="*/ 122027 w 207911"/>
                <a:gd name="connsiteY0" fmla="*/ 1941 h 228629"/>
                <a:gd name="connsiteX1" fmla="*/ 129411 w 207911"/>
                <a:gd name="connsiteY1" fmla="*/ 21737 h 228629"/>
                <a:gd name="connsiteX2" fmla="*/ 133685 w 207911"/>
                <a:gd name="connsiteY2" fmla="*/ 26395 h 228629"/>
                <a:gd name="connsiteX3" fmla="*/ 139903 w 207911"/>
                <a:gd name="connsiteY3" fmla="*/ 40757 h 228629"/>
                <a:gd name="connsiteX4" fmla="*/ 163609 w 207911"/>
                <a:gd name="connsiteY4" fmla="*/ 67929 h 228629"/>
                <a:gd name="connsiteX5" fmla="*/ 172547 w 207911"/>
                <a:gd name="connsiteY5" fmla="*/ 70646 h 228629"/>
                <a:gd name="connsiteX6" fmla="*/ 172159 w 207911"/>
                <a:gd name="connsiteY6" fmla="*/ 79574 h 228629"/>
                <a:gd name="connsiteX7" fmla="*/ 177988 w 207911"/>
                <a:gd name="connsiteY7" fmla="*/ 95489 h 228629"/>
                <a:gd name="connsiteX8" fmla="*/ 194699 w 207911"/>
                <a:gd name="connsiteY8" fmla="*/ 99371 h 228629"/>
                <a:gd name="connsiteX9" fmla="*/ 207912 w 207911"/>
                <a:gd name="connsiteY9" fmla="*/ 110627 h 228629"/>
                <a:gd name="connsiteX10" fmla="*/ 176434 w 207911"/>
                <a:gd name="connsiteY10" fmla="*/ 128871 h 228629"/>
                <a:gd name="connsiteX11" fmla="*/ 156226 w 207911"/>
                <a:gd name="connsiteY11" fmla="*/ 147503 h 228629"/>
                <a:gd name="connsiteX12" fmla="*/ 148453 w 207911"/>
                <a:gd name="connsiteY12" fmla="*/ 164194 h 228629"/>
                <a:gd name="connsiteX13" fmla="*/ 141458 w 207911"/>
                <a:gd name="connsiteY13" fmla="*/ 173510 h 228629"/>
                <a:gd name="connsiteX14" fmla="*/ 129799 w 207911"/>
                <a:gd name="connsiteY14" fmla="*/ 175451 h 228629"/>
                <a:gd name="connsiteX15" fmla="*/ 125136 w 207911"/>
                <a:gd name="connsiteY15" fmla="*/ 187484 h 228629"/>
                <a:gd name="connsiteX16" fmla="*/ 122804 w 207911"/>
                <a:gd name="connsiteY16" fmla="*/ 195248 h 228629"/>
                <a:gd name="connsiteX17" fmla="*/ 108814 w 207911"/>
                <a:gd name="connsiteY17" fmla="*/ 200682 h 228629"/>
                <a:gd name="connsiteX18" fmla="*/ 91326 w 207911"/>
                <a:gd name="connsiteY18" fmla="*/ 199517 h 228629"/>
                <a:gd name="connsiteX19" fmla="*/ 81610 w 207911"/>
                <a:gd name="connsiteY19" fmla="*/ 192531 h 228629"/>
                <a:gd name="connsiteX20" fmla="*/ 72672 w 207911"/>
                <a:gd name="connsiteY20" fmla="*/ 189813 h 228629"/>
                <a:gd name="connsiteX21" fmla="*/ 61791 w 207911"/>
                <a:gd name="connsiteY21" fmla="*/ 195248 h 228629"/>
                <a:gd name="connsiteX22" fmla="*/ 55961 w 207911"/>
                <a:gd name="connsiteY22" fmla="*/ 207281 h 228629"/>
                <a:gd name="connsiteX23" fmla="*/ 45469 w 207911"/>
                <a:gd name="connsiteY23" fmla="*/ 214656 h 228629"/>
                <a:gd name="connsiteX24" fmla="*/ 34587 w 207911"/>
                <a:gd name="connsiteY24" fmla="*/ 225913 h 228629"/>
                <a:gd name="connsiteX25" fmla="*/ 19042 w 207911"/>
                <a:gd name="connsiteY25" fmla="*/ 228630 h 228629"/>
                <a:gd name="connsiteX26" fmla="*/ 14768 w 207911"/>
                <a:gd name="connsiteY26" fmla="*/ 219702 h 228629"/>
                <a:gd name="connsiteX27" fmla="*/ 17099 w 207911"/>
                <a:gd name="connsiteY27" fmla="*/ 204564 h 228629"/>
                <a:gd name="connsiteX28" fmla="*/ 5441 w 207911"/>
                <a:gd name="connsiteY28" fmla="*/ 180886 h 228629"/>
                <a:gd name="connsiteX29" fmla="*/ 0 w 207911"/>
                <a:gd name="connsiteY29" fmla="*/ 177004 h 228629"/>
                <a:gd name="connsiteX30" fmla="*/ 2332 w 207911"/>
                <a:gd name="connsiteY30" fmla="*/ 104417 h 228629"/>
                <a:gd name="connsiteX31" fmla="*/ 23706 w 207911"/>
                <a:gd name="connsiteY31" fmla="*/ 103641 h 228629"/>
                <a:gd name="connsiteX32" fmla="*/ 26815 w 207911"/>
                <a:gd name="connsiteY32" fmla="*/ 14750 h 228629"/>
                <a:gd name="connsiteX33" fmla="*/ 43137 w 207911"/>
                <a:gd name="connsiteY33" fmla="*/ 13974 h 228629"/>
                <a:gd name="connsiteX34" fmla="*/ 76947 w 207911"/>
                <a:gd name="connsiteY34" fmla="*/ 5046 h 228629"/>
                <a:gd name="connsiteX35" fmla="*/ 84719 w 207911"/>
                <a:gd name="connsiteY35" fmla="*/ 15527 h 228629"/>
                <a:gd name="connsiteX36" fmla="*/ 99098 w 207911"/>
                <a:gd name="connsiteY36" fmla="*/ 5822 h 228629"/>
                <a:gd name="connsiteX37" fmla="*/ 105705 w 207911"/>
                <a:gd name="connsiteY37" fmla="*/ 5822 h 228629"/>
                <a:gd name="connsiteX38" fmla="*/ 118141 w 207911"/>
                <a:gd name="connsiteY38" fmla="*/ 0 h 228629"/>
                <a:gd name="connsiteX39" fmla="*/ 122027 w 207911"/>
                <a:gd name="connsiteY39" fmla="*/ 1941 h 22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07911" h="228629">
                  <a:moveTo>
                    <a:pt x="122027" y="1941"/>
                  </a:moveTo>
                  <a:lnTo>
                    <a:pt x="129411" y="21737"/>
                  </a:lnTo>
                  <a:lnTo>
                    <a:pt x="133685" y="26395"/>
                  </a:lnTo>
                  <a:lnTo>
                    <a:pt x="139903" y="40757"/>
                  </a:lnTo>
                  <a:lnTo>
                    <a:pt x="163609" y="67929"/>
                  </a:lnTo>
                  <a:lnTo>
                    <a:pt x="172547" y="70646"/>
                  </a:lnTo>
                  <a:lnTo>
                    <a:pt x="172159" y="79574"/>
                  </a:lnTo>
                  <a:lnTo>
                    <a:pt x="177988" y="95489"/>
                  </a:lnTo>
                  <a:lnTo>
                    <a:pt x="194699" y="99371"/>
                  </a:lnTo>
                  <a:lnTo>
                    <a:pt x="207912" y="110627"/>
                  </a:lnTo>
                  <a:lnTo>
                    <a:pt x="176434" y="128871"/>
                  </a:lnTo>
                  <a:lnTo>
                    <a:pt x="156226" y="147503"/>
                  </a:lnTo>
                  <a:lnTo>
                    <a:pt x="148453" y="164194"/>
                  </a:lnTo>
                  <a:lnTo>
                    <a:pt x="141458" y="173510"/>
                  </a:lnTo>
                  <a:lnTo>
                    <a:pt x="129799" y="175451"/>
                  </a:lnTo>
                  <a:lnTo>
                    <a:pt x="125136" y="187484"/>
                  </a:lnTo>
                  <a:lnTo>
                    <a:pt x="122804" y="195248"/>
                  </a:lnTo>
                  <a:lnTo>
                    <a:pt x="108814" y="200682"/>
                  </a:lnTo>
                  <a:lnTo>
                    <a:pt x="91326" y="199517"/>
                  </a:lnTo>
                  <a:lnTo>
                    <a:pt x="81610" y="192531"/>
                  </a:lnTo>
                  <a:lnTo>
                    <a:pt x="72672" y="189813"/>
                  </a:lnTo>
                  <a:lnTo>
                    <a:pt x="61791" y="195248"/>
                  </a:lnTo>
                  <a:lnTo>
                    <a:pt x="55961" y="207281"/>
                  </a:lnTo>
                  <a:lnTo>
                    <a:pt x="45469" y="214656"/>
                  </a:lnTo>
                  <a:lnTo>
                    <a:pt x="34587" y="225913"/>
                  </a:lnTo>
                  <a:lnTo>
                    <a:pt x="19042" y="228630"/>
                  </a:lnTo>
                  <a:lnTo>
                    <a:pt x="14768" y="219702"/>
                  </a:lnTo>
                  <a:lnTo>
                    <a:pt x="17099" y="204564"/>
                  </a:lnTo>
                  <a:lnTo>
                    <a:pt x="5441" y="180886"/>
                  </a:lnTo>
                  <a:lnTo>
                    <a:pt x="0" y="177004"/>
                  </a:lnTo>
                  <a:lnTo>
                    <a:pt x="2332" y="104417"/>
                  </a:lnTo>
                  <a:lnTo>
                    <a:pt x="23706" y="103641"/>
                  </a:lnTo>
                  <a:lnTo>
                    <a:pt x="26815" y="14750"/>
                  </a:lnTo>
                  <a:lnTo>
                    <a:pt x="43137" y="13974"/>
                  </a:lnTo>
                  <a:lnTo>
                    <a:pt x="76947" y="5046"/>
                  </a:lnTo>
                  <a:lnTo>
                    <a:pt x="84719" y="15527"/>
                  </a:lnTo>
                  <a:lnTo>
                    <a:pt x="99098" y="5822"/>
                  </a:lnTo>
                  <a:lnTo>
                    <a:pt x="105705" y="5822"/>
                  </a:lnTo>
                  <a:lnTo>
                    <a:pt x="118141" y="0"/>
                  </a:lnTo>
                  <a:lnTo>
                    <a:pt x="122027" y="1941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2" name="Forma Livre 31">
              <a:extLst>
                <a:ext uri="{FF2B5EF4-FFF2-40B4-BE49-F238E27FC236}">
                  <a16:creationId xmlns:a16="http://schemas.microsoft.com/office/drawing/2014/main" id="{A419ED43-792B-CD4D-43DA-8BD12562DBF3}"/>
                </a:ext>
              </a:extLst>
            </p:cNvPr>
            <p:cNvSpPr/>
            <p:nvPr/>
          </p:nvSpPr>
          <p:spPr>
            <a:xfrm>
              <a:off x="6000662" y="3980940"/>
              <a:ext cx="378112" cy="267717"/>
            </a:xfrm>
            <a:custGeom>
              <a:avLst/>
              <a:gdLst>
                <a:gd name="connsiteX0" fmla="*/ 206358 w 284081"/>
                <a:gd name="connsiteY0" fmla="*/ 62883 h 221254"/>
                <a:gd name="connsiteX1" fmla="*/ 221513 w 284081"/>
                <a:gd name="connsiteY1" fmla="*/ 72587 h 221254"/>
                <a:gd name="connsiteX2" fmla="*/ 233561 w 284081"/>
                <a:gd name="connsiteY2" fmla="*/ 82680 h 221254"/>
                <a:gd name="connsiteX3" fmla="*/ 233950 w 284081"/>
                <a:gd name="connsiteY3" fmla="*/ 90831 h 221254"/>
                <a:gd name="connsiteX4" fmla="*/ 249106 w 284081"/>
                <a:gd name="connsiteY4" fmla="*/ 103641 h 221254"/>
                <a:gd name="connsiteX5" fmla="*/ 258432 w 284081"/>
                <a:gd name="connsiteY5" fmla="*/ 114509 h 221254"/>
                <a:gd name="connsiteX6" fmla="*/ 263873 w 284081"/>
                <a:gd name="connsiteY6" fmla="*/ 129260 h 221254"/>
                <a:gd name="connsiteX7" fmla="*/ 280584 w 284081"/>
                <a:gd name="connsiteY7" fmla="*/ 139352 h 221254"/>
                <a:gd name="connsiteX8" fmla="*/ 284082 w 284081"/>
                <a:gd name="connsiteY8" fmla="*/ 147115 h 221254"/>
                <a:gd name="connsiteX9" fmla="*/ 277086 w 284081"/>
                <a:gd name="connsiteY9" fmla="*/ 149832 h 221254"/>
                <a:gd name="connsiteX10" fmla="*/ 262708 w 284081"/>
                <a:gd name="connsiteY10" fmla="*/ 149444 h 221254"/>
                <a:gd name="connsiteX11" fmla="*/ 246385 w 284081"/>
                <a:gd name="connsiteY11" fmla="*/ 146727 h 221254"/>
                <a:gd name="connsiteX12" fmla="*/ 238224 w 284081"/>
                <a:gd name="connsiteY12" fmla="*/ 148668 h 221254"/>
                <a:gd name="connsiteX13" fmla="*/ 234727 w 284081"/>
                <a:gd name="connsiteY13" fmla="*/ 154879 h 221254"/>
                <a:gd name="connsiteX14" fmla="*/ 227732 w 284081"/>
                <a:gd name="connsiteY14" fmla="*/ 155655 h 221254"/>
                <a:gd name="connsiteX15" fmla="*/ 219182 w 284081"/>
                <a:gd name="connsiteY15" fmla="*/ 150220 h 221254"/>
                <a:gd name="connsiteX16" fmla="*/ 194699 w 284081"/>
                <a:gd name="connsiteY16" fmla="*/ 162642 h 221254"/>
                <a:gd name="connsiteX17" fmla="*/ 184595 w 284081"/>
                <a:gd name="connsiteY17" fmla="*/ 160313 h 221254"/>
                <a:gd name="connsiteX18" fmla="*/ 181486 w 284081"/>
                <a:gd name="connsiteY18" fmla="*/ 162254 h 221254"/>
                <a:gd name="connsiteX19" fmla="*/ 175268 w 284081"/>
                <a:gd name="connsiteY19" fmla="*/ 177392 h 221254"/>
                <a:gd name="connsiteX20" fmla="*/ 158557 w 284081"/>
                <a:gd name="connsiteY20" fmla="*/ 172346 h 221254"/>
                <a:gd name="connsiteX21" fmla="*/ 142624 w 284081"/>
                <a:gd name="connsiteY21" fmla="*/ 170017 h 221254"/>
                <a:gd name="connsiteX22" fmla="*/ 128634 w 284081"/>
                <a:gd name="connsiteY22" fmla="*/ 160701 h 221254"/>
                <a:gd name="connsiteX23" fmla="*/ 110368 w 284081"/>
                <a:gd name="connsiteY23" fmla="*/ 152161 h 221254"/>
                <a:gd name="connsiteX24" fmla="*/ 98710 w 284081"/>
                <a:gd name="connsiteY24" fmla="*/ 160313 h 221254"/>
                <a:gd name="connsiteX25" fmla="*/ 90160 w 284081"/>
                <a:gd name="connsiteY25" fmla="*/ 172734 h 221254"/>
                <a:gd name="connsiteX26" fmla="*/ 88217 w 284081"/>
                <a:gd name="connsiteY26" fmla="*/ 190202 h 221254"/>
                <a:gd name="connsiteX27" fmla="*/ 74227 w 284081"/>
                <a:gd name="connsiteY27" fmla="*/ 189037 h 221254"/>
                <a:gd name="connsiteX28" fmla="*/ 59071 w 284081"/>
                <a:gd name="connsiteY28" fmla="*/ 184767 h 221254"/>
                <a:gd name="connsiteX29" fmla="*/ 46246 w 284081"/>
                <a:gd name="connsiteY29" fmla="*/ 197965 h 221254"/>
                <a:gd name="connsiteX30" fmla="*/ 34587 w 284081"/>
                <a:gd name="connsiteY30" fmla="*/ 221255 h 221254"/>
                <a:gd name="connsiteX31" fmla="*/ 32256 w 284081"/>
                <a:gd name="connsiteY31" fmla="*/ 213880 h 221254"/>
                <a:gd name="connsiteX32" fmla="*/ 31090 w 284081"/>
                <a:gd name="connsiteY32" fmla="*/ 202623 h 221254"/>
                <a:gd name="connsiteX33" fmla="*/ 20986 w 284081"/>
                <a:gd name="connsiteY33" fmla="*/ 194471 h 221254"/>
                <a:gd name="connsiteX34" fmla="*/ 12825 w 284081"/>
                <a:gd name="connsiteY34" fmla="*/ 181662 h 221254"/>
                <a:gd name="connsiteX35" fmla="*/ 10882 w 284081"/>
                <a:gd name="connsiteY35" fmla="*/ 172734 h 221254"/>
                <a:gd name="connsiteX36" fmla="*/ 389 w 284081"/>
                <a:gd name="connsiteY36" fmla="*/ 159536 h 221254"/>
                <a:gd name="connsiteX37" fmla="*/ 2332 w 284081"/>
                <a:gd name="connsiteY37" fmla="*/ 152161 h 221254"/>
                <a:gd name="connsiteX38" fmla="*/ 0 w 284081"/>
                <a:gd name="connsiteY38" fmla="*/ 141681 h 221254"/>
                <a:gd name="connsiteX39" fmla="*/ 1555 w 284081"/>
                <a:gd name="connsiteY39" fmla="*/ 122272 h 221254"/>
                <a:gd name="connsiteX40" fmla="*/ 6995 w 284081"/>
                <a:gd name="connsiteY40" fmla="*/ 118003 h 221254"/>
                <a:gd name="connsiteX41" fmla="*/ 17877 w 284081"/>
                <a:gd name="connsiteY41" fmla="*/ 92772 h 221254"/>
                <a:gd name="connsiteX42" fmla="*/ 35753 w 284081"/>
                <a:gd name="connsiteY42" fmla="*/ 90831 h 221254"/>
                <a:gd name="connsiteX43" fmla="*/ 39640 w 284081"/>
                <a:gd name="connsiteY43" fmla="*/ 84232 h 221254"/>
                <a:gd name="connsiteX44" fmla="*/ 43526 w 284081"/>
                <a:gd name="connsiteY44" fmla="*/ 85009 h 221254"/>
                <a:gd name="connsiteX45" fmla="*/ 48967 w 284081"/>
                <a:gd name="connsiteY45" fmla="*/ 90443 h 221254"/>
                <a:gd name="connsiteX46" fmla="*/ 76558 w 284081"/>
                <a:gd name="connsiteY46" fmla="*/ 81127 h 221254"/>
                <a:gd name="connsiteX47" fmla="*/ 85885 w 284081"/>
                <a:gd name="connsiteY47" fmla="*/ 71423 h 221254"/>
                <a:gd name="connsiteX48" fmla="*/ 97155 w 284081"/>
                <a:gd name="connsiteY48" fmla="*/ 62495 h 221254"/>
                <a:gd name="connsiteX49" fmla="*/ 94823 w 284081"/>
                <a:gd name="connsiteY49" fmla="*/ 53955 h 221254"/>
                <a:gd name="connsiteX50" fmla="*/ 101041 w 284081"/>
                <a:gd name="connsiteY50" fmla="*/ 51626 h 221254"/>
                <a:gd name="connsiteX51" fmla="*/ 122415 w 284081"/>
                <a:gd name="connsiteY51" fmla="*/ 53179 h 221254"/>
                <a:gd name="connsiteX52" fmla="*/ 142624 w 284081"/>
                <a:gd name="connsiteY52" fmla="*/ 41534 h 221254"/>
                <a:gd name="connsiteX53" fmla="*/ 158169 w 284081"/>
                <a:gd name="connsiteY53" fmla="*/ 14362 h 221254"/>
                <a:gd name="connsiteX54" fmla="*/ 169050 w 284081"/>
                <a:gd name="connsiteY54" fmla="*/ 4270 h 221254"/>
                <a:gd name="connsiteX55" fmla="*/ 183040 w 284081"/>
                <a:gd name="connsiteY55" fmla="*/ 0 h 221254"/>
                <a:gd name="connsiteX56" fmla="*/ 185761 w 284081"/>
                <a:gd name="connsiteY56" fmla="*/ 10481 h 221254"/>
                <a:gd name="connsiteX57" fmla="*/ 198585 w 284081"/>
                <a:gd name="connsiteY57" fmla="*/ 26007 h 221254"/>
                <a:gd name="connsiteX58" fmla="*/ 198585 w 284081"/>
                <a:gd name="connsiteY58" fmla="*/ 36488 h 221254"/>
                <a:gd name="connsiteX59" fmla="*/ 195476 w 284081"/>
                <a:gd name="connsiteY59" fmla="*/ 46580 h 221254"/>
                <a:gd name="connsiteX60" fmla="*/ 197031 w 284081"/>
                <a:gd name="connsiteY60" fmla="*/ 54343 h 221254"/>
                <a:gd name="connsiteX61" fmla="*/ 204415 w 284081"/>
                <a:gd name="connsiteY61" fmla="*/ 61719 h 221254"/>
                <a:gd name="connsiteX62" fmla="*/ 206358 w 284081"/>
                <a:gd name="connsiteY62" fmla="*/ 62883 h 221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84081" h="221254">
                  <a:moveTo>
                    <a:pt x="206358" y="62883"/>
                  </a:moveTo>
                  <a:lnTo>
                    <a:pt x="221513" y="72587"/>
                  </a:lnTo>
                  <a:lnTo>
                    <a:pt x="233561" y="82680"/>
                  </a:lnTo>
                  <a:lnTo>
                    <a:pt x="233950" y="90831"/>
                  </a:lnTo>
                  <a:lnTo>
                    <a:pt x="249106" y="103641"/>
                  </a:lnTo>
                  <a:lnTo>
                    <a:pt x="258432" y="114509"/>
                  </a:lnTo>
                  <a:lnTo>
                    <a:pt x="263873" y="129260"/>
                  </a:lnTo>
                  <a:lnTo>
                    <a:pt x="280584" y="139352"/>
                  </a:lnTo>
                  <a:lnTo>
                    <a:pt x="284082" y="147115"/>
                  </a:lnTo>
                  <a:lnTo>
                    <a:pt x="277086" y="149832"/>
                  </a:lnTo>
                  <a:lnTo>
                    <a:pt x="262708" y="149444"/>
                  </a:lnTo>
                  <a:lnTo>
                    <a:pt x="246385" y="146727"/>
                  </a:lnTo>
                  <a:lnTo>
                    <a:pt x="238224" y="148668"/>
                  </a:lnTo>
                  <a:lnTo>
                    <a:pt x="234727" y="154879"/>
                  </a:lnTo>
                  <a:lnTo>
                    <a:pt x="227732" y="155655"/>
                  </a:lnTo>
                  <a:lnTo>
                    <a:pt x="219182" y="150220"/>
                  </a:lnTo>
                  <a:lnTo>
                    <a:pt x="194699" y="162642"/>
                  </a:lnTo>
                  <a:lnTo>
                    <a:pt x="184595" y="160313"/>
                  </a:lnTo>
                  <a:lnTo>
                    <a:pt x="181486" y="162254"/>
                  </a:lnTo>
                  <a:lnTo>
                    <a:pt x="175268" y="177392"/>
                  </a:lnTo>
                  <a:lnTo>
                    <a:pt x="158557" y="172346"/>
                  </a:lnTo>
                  <a:lnTo>
                    <a:pt x="142624" y="170017"/>
                  </a:lnTo>
                  <a:lnTo>
                    <a:pt x="128634" y="160701"/>
                  </a:lnTo>
                  <a:lnTo>
                    <a:pt x="110368" y="152161"/>
                  </a:lnTo>
                  <a:lnTo>
                    <a:pt x="98710" y="160313"/>
                  </a:lnTo>
                  <a:lnTo>
                    <a:pt x="90160" y="172734"/>
                  </a:lnTo>
                  <a:lnTo>
                    <a:pt x="88217" y="190202"/>
                  </a:lnTo>
                  <a:lnTo>
                    <a:pt x="74227" y="189037"/>
                  </a:lnTo>
                  <a:lnTo>
                    <a:pt x="59071" y="184767"/>
                  </a:lnTo>
                  <a:lnTo>
                    <a:pt x="46246" y="197965"/>
                  </a:lnTo>
                  <a:lnTo>
                    <a:pt x="34587" y="221255"/>
                  </a:lnTo>
                  <a:lnTo>
                    <a:pt x="32256" y="213880"/>
                  </a:lnTo>
                  <a:lnTo>
                    <a:pt x="31090" y="202623"/>
                  </a:lnTo>
                  <a:lnTo>
                    <a:pt x="20986" y="194471"/>
                  </a:lnTo>
                  <a:lnTo>
                    <a:pt x="12825" y="181662"/>
                  </a:lnTo>
                  <a:lnTo>
                    <a:pt x="10882" y="172734"/>
                  </a:lnTo>
                  <a:lnTo>
                    <a:pt x="389" y="159536"/>
                  </a:lnTo>
                  <a:lnTo>
                    <a:pt x="2332" y="152161"/>
                  </a:lnTo>
                  <a:lnTo>
                    <a:pt x="0" y="141681"/>
                  </a:lnTo>
                  <a:lnTo>
                    <a:pt x="1555" y="122272"/>
                  </a:lnTo>
                  <a:lnTo>
                    <a:pt x="6995" y="118003"/>
                  </a:lnTo>
                  <a:lnTo>
                    <a:pt x="17877" y="92772"/>
                  </a:lnTo>
                  <a:lnTo>
                    <a:pt x="35753" y="90831"/>
                  </a:lnTo>
                  <a:lnTo>
                    <a:pt x="39640" y="84232"/>
                  </a:lnTo>
                  <a:lnTo>
                    <a:pt x="43526" y="85009"/>
                  </a:lnTo>
                  <a:lnTo>
                    <a:pt x="48967" y="90443"/>
                  </a:lnTo>
                  <a:lnTo>
                    <a:pt x="76558" y="81127"/>
                  </a:lnTo>
                  <a:lnTo>
                    <a:pt x="85885" y="71423"/>
                  </a:lnTo>
                  <a:lnTo>
                    <a:pt x="97155" y="62495"/>
                  </a:lnTo>
                  <a:lnTo>
                    <a:pt x="94823" y="53955"/>
                  </a:lnTo>
                  <a:lnTo>
                    <a:pt x="101041" y="51626"/>
                  </a:lnTo>
                  <a:lnTo>
                    <a:pt x="122415" y="53179"/>
                  </a:lnTo>
                  <a:lnTo>
                    <a:pt x="142624" y="41534"/>
                  </a:lnTo>
                  <a:lnTo>
                    <a:pt x="158169" y="14362"/>
                  </a:lnTo>
                  <a:lnTo>
                    <a:pt x="169050" y="4270"/>
                  </a:lnTo>
                  <a:lnTo>
                    <a:pt x="183040" y="0"/>
                  </a:lnTo>
                  <a:lnTo>
                    <a:pt x="185761" y="10481"/>
                  </a:lnTo>
                  <a:lnTo>
                    <a:pt x="198585" y="26007"/>
                  </a:lnTo>
                  <a:lnTo>
                    <a:pt x="198585" y="36488"/>
                  </a:lnTo>
                  <a:lnTo>
                    <a:pt x="195476" y="46580"/>
                  </a:lnTo>
                  <a:lnTo>
                    <a:pt x="197031" y="54343"/>
                  </a:lnTo>
                  <a:lnTo>
                    <a:pt x="204415" y="61719"/>
                  </a:lnTo>
                  <a:lnTo>
                    <a:pt x="206358" y="62883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3" name="Forma Livre 32">
              <a:extLst>
                <a:ext uri="{FF2B5EF4-FFF2-40B4-BE49-F238E27FC236}">
                  <a16:creationId xmlns:a16="http://schemas.microsoft.com/office/drawing/2014/main" id="{ECB9FA13-8ADB-0961-45F1-72A2A2924007}"/>
                </a:ext>
              </a:extLst>
            </p:cNvPr>
            <p:cNvSpPr/>
            <p:nvPr/>
          </p:nvSpPr>
          <p:spPr>
            <a:xfrm>
              <a:off x="3902684" y="2902082"/>
              <a:ext cx="58966" cy="31468"/>
            </a:xfrm>
            <a:custGeom>
              <a:avLst/>
              <a:gdLst>
                <a:gd name="connsiteX0" fmla="*/ 12825 w 44302"/>
                <a:gd name="connsiteY0" fmla="*/ 11645 h 26007"/>
                <a:gd name="connsiteX1" fmla="*/ 26038 w 44302"/>
                <a:gd name="connsiteY1" fmla="*/ 15138 h 26007"/>
                <a:gd name="connsiteX2" fmla="*/ 44303 w 44302"/>
                <a:gd name="connsiteY2" fmla="*/ 14362 h 26007"/>
                <a:gd name="connsiteX3" fmla="*/ 31478 w 44302"/>
                <a:gd name="connsiteY3" fmla="*/ 24454 h 26007"/>
                <a:gd name="connsiteX4" fmla="*/ 23706 w 44302"/>
                <a:gd name="connsiteY4" fmla="*/ 26007 h 26007"/>
                <a:gd name="connsiteX5" fmla="*/ 2332 w 44302"/>
                <a:gd name="connsiteY5" fmla="*/ 15527 h 26007"/>
                <a:gd name="connsiteX6" fmla="*/ 0 w 44302"/>
                <a:gd name="connsiteY6" fmla="*/ 7375 h 26007"/>
                <a:gd name="connsiteX7" fmla="*/ 9716 w 44302"/>
                <a:gd name="connsiteY7" fmla="*/ 0 h 26007"/>
                <a:gd name="connsiteX8" fmla="*/ 12825 w 44302"/>
                <a:gd name="connsiteY8" fmla="*/ 11645 h 26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302" h="26007">
                  <a:moveTo>
                    <a:pt x="12825" y="11645"/>
                  </a:moveTo>
                  <a:lnTo>
                    <a:pt x="26038" y="15138"/>
                  </a:lnTo>
                  <a:lnTo>
                    <a:pt x="44303" y="14362"/>
                  </a:lnTo>
                  <a:lnTo>
                    <a:pt x="31478" y="24454"/>
                  </a:lnTo>
                  <a:lnTo>
                    <a:pt x="23706" y="26007"/>
                  </a:lnTo>
                  <a:lnTo>
                    <a:pt x="2332" y="15527"/>
                  </a:lnTo>
                  <a:lnTo>
                    <a:pt x="0" y="7375"/>
                  </a:lnTo>
                  <a:lnTo>
                    <a:pt x="9716" y="0"/>
                  </a:lnTo>
                  <a:lnTo>
                    <a:pt x="12825" y="11645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4" name="Forma Livre 33">
              <a:extLst>
                <a:ext uri="{FF2B5EF4-FFF2-40B4-BE49-F238E27FC236}">
                  <a16:creationId xmlns:a16="http://schemas.microsoft.com/office/drawing/2014/main" id="{E152332F-E03F-7279-2129-03CEADF9DE83}"/>
                </a:ext>
              </a:extLst>
            </p:cNvPr>
            <p:cNvSpPr/>
            <p:nvPr/>
          </p:nvSpPr>
          <p:spPr>
            <a:xfrm>
              <a:off x="3933718" y="2816130"/>
              <a:ext cx="62070" cy="25362"/>
            </a:xfrm>
            <a:custGeom>
              <a:avLst/>
              <a:gdLst>
                <a:gd name="connsiteX0" fmla="*/ 45469 w 46634"/>
                <a:gd name="connsiteY0" fmla="*/ 20573 h 20960"/>
                <a:gd name="connsiteX1" fmla="*/ 36142 w 46634"/>
                <a:gd name="connsiteY1" fmla="*/ 20961 h 20960"/>
                <a:gd name="connsiteX2" fmla="*/ 13602 w 46634"/>
                <a:gd name="connsiteY2" fmla="*/ 13586 h 20960"/>
                <a:gd name="connsiteX3" fmla="*/ 0 w 46634"/>
                <a:gd name="connsiteY3" fmla="*/ 1941 h 20960"/>
                <a:gd name="connsiteX4" fmla="*/ 7384 w 46634"/>
                <a:gd name="connsiteY4" fmla="*/ 0 h 20960"/>
                <a:gd name="connsiteX5" fmla="*/ 30313 w 46634"/>
                <a:gd name="connsiteY5" fmla="*/ 6211 h 20960"/>
                <a:gd name="connsiteX6" fmla="*/ 46634 w 46634"/>
                <a:gd name="connsiteY6" fmla="*/ 16303 h 20960"/>
                <a:gd name="connsiteX7" fmla="*/ 45469 w 46634"/>
                <a:gd name="connsiteY7" fmla="*/ 20573 h 20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634" h="20960">
                  <a:moveTo>
                    <a:pt x="45469" y="20573"/>
                  </a:moveTo>
                  <a:lnTo>
                    <a:pt x="36142" y="20961"/>
                  </a:lnTo>
                  <a:lnTo>
                    <a:pt x="13602" y="13586"/>
                  </a:lnTo>
                  <a:lnTo>
                    <a:pt x="0" y="1941"/>
                  </a:lnTo>
                  <a:lnTo>
                    <a:pt x="7384" y="0"/>
                  </a:lnTo>
                  <a:lnTo>
                    <a:pt x="30313" y="6211"/>
                  </a:lnTo>
                  <a:lnTo>
                    <a:pt x="46634" y="16303"/>
                  </a:lnTo>
                  <a:lnTo>
                    <a:pt x="45469" y="20573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5" name="Forma Livre 34">
              <a:extLst>
                <a:ext uri="{FF2B5EF4-FFF2-40B4-BE49-F238E27FC236}">
                  <a16:creationId xmlns:a16="http://schemas.microsoft.com/office/drawing/2014/main" id="{34A5F36E-473E-16B0-94DF-52F589E0B956}"/>
                </a:ext>
              </a:extLst>
            </p:cNvPr>
            <p:cNvSpPr/>
            <p:nvPr/>
          </p:nvSpPr>
          <p:spPr>
            <a:xfrm>
              <a:off x="2317301" y="2792646"/>
              <a:ext cx="85346" cy="69982"/>
            </a:xfrm>
            <a:custGeom>
              <a:avLst/>
              <a:gdLst>
                <a:gd name="connsiteX0" fmla="*/ 63345 w 64122"/>
                <a:gd name="connsiteY0" fmla="*/ 54343 h 57836"/>
                <a:gd name="connsiteX1" fmla="*/ 51298 w 64122"/>
                <a:gd name="connsiteY1" fmla="*/ 57837 h 57836"/>
                <a:gd name="connsiteX2" fmla="*/ 26815 w 64122"/>
                <a:gd name="connsiteY2" fmla="*/ 46968 h 57836"/>
                <a:gd name="connsiteX3" fmla="*/ 26815 w 64122"/>
                <a:gd name="connsiteY3" fmla="*/ 38428 h 57836"/>
                <a:gd name="connsiteX4" fmla="*/ 15545 w 64122"/>
                <a:gd name="connsiteY4" fmla="*/ 29889 h 57836"/>
                <a:gd name="connsiteX5" fmla="*/ 16711 w 64122"/>
                <a:gd name="connsiteY5" fmla="*/ 22902 h 57836"/>
                <a:gd name="connsiteX6" fmla="*/ 0 w 64122"/>
                <a:gd name="connsiteY6" fmla="*/ 18632 h 57836"/>
                <a:gd name="connsiteX7" fmla="*/ 2332 w 64122"/>
                <a:gd name="connsiteY7" fmla="*/ 5434 h 57836"/>
                <a:gd name="connsiteX8" fmla="*/ 8161 w 64122"/>
                <a:gd name="connsiteY8" fmla="*/ 0 h 57836"/>
                <a:gd name="connsiteX9" fmla="*/ 24094 w 64122"/>
                <a:gd name="connsiteY9" fmla="*/ 5046 h 57836"/>
                <a:gd name="connsiteX10" fmla="*/ 33421 w 64122"/>
                <a:gd name="connsiteY10" fmla="*/ 8928 h 57836"/>
                <a:gd name="connsiteX11" fmla="*/ 49355 w 64122"/>
                <a:gd name="connsiteY11" fmla="*/ 11257 h 57836"/>
                <a:gd name="connsiteX12" fmla="*/ 50132 w 64122"/>
                <a:gd name="connsiteY12" fmla="*/ 19796 h 57836"/>
                <a:gd name="connsiteX13" fmla="*/ 51686 w 64122"/>
                <a:gd name="connsiteY13" fmla="*/ 31053 h 57836"/>
                <a:gd name="connsiteX14" fmla="*/ 64122 w 64122"/>
                <a:gd name="connsiteY14" fmla="*/ 41146 h 57836"/>
                <a:gd name="connsiteX15" fmla="*/ 63345 w 64122"/>
                <a:gd name="connsiteY15" fmla="*/ 54343 h 5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4122" h="57836">
                  <a:moveTo>
                    <a:pt x="63345" y="54343"/>
                  </a:moveTo>
                  <a:lnTo>
                    <a:pt x="51298" y="57837"/>
                  </a:lnTo>
                  <a:lnTo>
                    <a:pt x="26815" y="46968"/>
                  </a:lnTo>
                  <a:lnTo>
                    <a:pt x="26815" y="38428"/>
                  </a:lnTo>
                  <a:lnTo>
                    <a:pt x="15545" y="29889"/>
                  </a:lnTo>
                  <a:lnTo>
                    <a:pt x="16711" y="22902"/>
                  </a:lnTo>
                  <a:lnTo>
                    <a:pt x="0" y="18632"/>
                  </a:lnTo>
                  <a:lnTo>
                    <a:pt x="2332" y="5434"/>
                  </a:lnTo>
                  <a:lnTo>
                    <a:pt x="8161" y="0"/>
                  </a:lnTo>
                  <a:lnTo>
                    <a:pt x="24094" y="5046"/>
                  </a:lnTo>
                  <a:lnTo>
                    <a:pt x="33421" y="8928"/>
                  </a:lnTo>
                  <a:lnTo>
                    <a:pt x="49355" y="11257"/>
                  </a:lnTo>
                  <a:lnTo>
                    <a:pt x="50132" y="19796"/>
                  </a:lnTo>
                  <a:lnTo>
                    <a:pt x="51686" y="31053"/>
                  </a:lnTo>
                  <a:lnTo>
                    <a:pt x="64122" y="41146"/>
                  </a:lnTo>
                  <a:lnTo>
                    <a:pt x="63345" y="54343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6" name="Forma Livre 35">
              <a:extLst>
                <a:ext uri="{FF2B5EF4-FFF2-40B4-BE49-F238E27FC236}">
                  <a16:creationId xmlns:a16="http://schemas.microsoft.com/office/drawing/2014/main" id="{FB642989-9F4F-9F20-B23D-8BD835E4F337}"/>
                </a:ext>
              </a:extLst>
            </p:cNvPr>
            <p:cNvSpPr/>
            <p:nvPr/>
          </p:nvSpPr>
          <p:spPr>
            <a:xfrm>
              <a:off x="4043376" y="2767753"/>
              <a:ext cx="171727" cy="146539"/>
            </a:xfrm>
            <a:custGeom>
              <a:avLst/>
              <a:gdLst>
                <a:gd name="connsiteX0" fmla="*/ 84331 w 129021"/>
                <a:gd name="connsiteY0" fmla="*/ 22514 h 121107"/>
                <a:gd name="connsiteX1" fmla="*/ 64900 w 129021"/>
                <a:gd name="connsiteY1" fmla="*/ 43475 h 121107"/>
                <a:gd name="connsiteX2" fmla="*/ 80056 w 129021"/>
                <a:gd name="connsiteY2" fmla="*/ 35323 h 121107"/>
                <a:gd name="connsiteX3" fmla="*/ 91326 w 129021"/>
                <a:gd name="connsiteY3" fmla="*/ 40757 h 121107"/>
                <a:gd name="connsiteX4" fmla="*/ 81999 w 129021"/>
                <a:gd name="connsiteY4" fmla="*/ 48909 h 121107"/>
                <a:gd name="connsiteX5" fmla="*/ 96766 w 129021"/>
                <a:gd name="connsiteY5" fmla="*/ 55508 h 121107"/>
                <a:gd name="connsiteX6" fmla="*/ 107648 w 129021"/>
                <a:gd name="connsiteY6" fmla="*/ 49685 h 121107"/>
                <a:gd name="connsiteX7" fmla="*/ 124358 w 129021"/>
                <a:gd name="connsiteY7" fmla="*/ 57060 h 121107"/>
                <a:gd name="connsiteX8" fmla="*/ 113477 w 129021"/>
                <a:gd name="connsiteY8" fmla="*/ 74916 h 121107"/>
                <a:gd name="connsiteX9" fmla="*/ 128245 w 129021"/>
                <a:gd name="connsiteY9" fmla="*/ 70646 h 121107"/>
                <a:gd name="connsiteX10" fmla="*/ 127079 w 129021"/>
                <a:gd name="connsiteY10" fmla="*/ 83456 h 121107"/>
                <a:gd name="connsiteX11" fmla="*/ 129022 w 129021"/>
                <a:gd name="connsiteY11" fmla="*/ 98594 h 121107"/>
                <a:gd name="connsiteX12" fmla="*/ 115032 w 129021"/>
                <a:gd name="connsiteY12" fmla="*/ 120332 h 121107"/>
                <a:gd name="connsiteX13" fmla="*/ 105705 w 129021"/>
                <a:gd name="connsiteY13" fmla="*/ 121108 h 121107"/>
                <a:gd name="connsiteX14" fmla="*/ 94435 w 129021"/>
                <a:gd name="connsiteY14" fmla="*/ 116450 h 121107"/>
                <a:gd name="connsiteX15" fmla="*/ 104150 w 129021"/>
                <a:gd name="connsiteY15" fmla="*/ 96653 h 121107"/>
                <a:gd name="connsiteX16" fmla="*/ 99487 w 129021"/>
                <a:gd name="connsiteY16" fmla="*/ 93548 h 121107"/>
                <a:gd name="connsiteX17" fmla="*/ 71117 w 129021"/>
                <a:gd name="connsiteY17" fmla="*/ 114509 h 121107"/>
                <a:gd name="connsiteX18" fmla="*/ 59459 w 129021"/>
                <a:gd name="connsiteY18" fmla="*/ 113733 h 121107"/>
                <a:gd name="connsiteX19" fmla="*/ 76558 w 129021"/>
                <a:gd name="connsiteY19" fmla="*/ 102088 h 121107"/>
                <a:gd name="connsiteX20" fmla="*/ 59459 w 129021"/>
                <a:gd name="connsiteY20" fmla="*/ 96265 h 121107"/>
                <a:gd name="connsiteX21" fmla="*/ 38085 w 129021"/>
                <a:gd name="connsiteY21" fmla="*/ 97818 h 121107"/>
                <a:gd name="connsiteX22" fmla="*/ 777 w 129021"/>
                <a:gd name="connsiteY22" fmla="*/ 97042 h 121107"/>
                <a:gd name="connsiteX23" fmla="*/ 0 w 129021"/>
                <a:gd name="connsiteY23" fmla="*/ 90055 h 121107"/>
                <a:gd name="connsiteX24" fmla="*/ 14768 w 129021"/>
                <a:gd name="connsiteY24" fmla="*/ 81127 h 121107"/>
                <a:gd name="connsiteX25" fmla="*/ 8161 w 129021"/>
                <a:gd name="connsiteY25" fmla="*/ 74916 h 121107"/>
                <a:gd name="connsiteX26" fmla="*/ 29147 w 129021"/>
                <a:gd name="connsiteY26" fmla="*/ 60166 h 121107"/>
                <a:gd name="connsiteX27" fmla="*/ 61013 w 129021"/>
                <a:gd name="connsiteY27" fmla="*/ 21737 h 121107"/>
                <a:gd name="connsiteX28" fmla="*/ 77335 w 129021"/>
                <a:gd name="connsiteY28" fmla="*/ 8152 h 121107"/>
                <a:gd name="connsiteX29" fmla="*/ 96766 w 129021"/>
                <a:gd name="connsiteY29" fmla="*/ 0 h 121107"/>
                <a:gd name="connsiteX30" fmla="*/ 104927 w 129021"/>
                <a:gd name="connsiteY30" fmla="*/ 776 h 121107"/>
                <a:gd name="connsiteX31" fmla="*/ 99098 w 129021"/>
                <a:gd name="connsiteY31" fmla="*/ 7375 h 121107"/>
                <a:gd name="connsiteX32" fmla="*/ 84331 w 129021"/>
                <a:gd name="connsiteY32" fmla="*/ 22514 h 12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9021" h="121107">
                  <a:moveTo>
                    <a:pt x="84331" y="22514"/>
                  </a:moveTo>
                  <a:lnTo>
                    <a:pt x="64900" y="43475"/>
                  </a:lnTo>
                  <a:lnTo>
                    <a:pt x="80056" y="35323"/>
                  </a:lnTo>
                  <a:lnTo>
                    <a:pt x="91326" y="40757"/>
                  </a:lnTo>
                  <a:lnTo>
                    <a:pt x="81999" y="48909"/>
                  </a:lnTo>
                  <a:lnTo>
                    <a:pt x="96766" y="55508"/>
                  </a:lnTo>
                  <a:lnTo>
                    <a:pt x="107648" y="49685"/>
                  </a:lnTo>
                  <a:lnTo>
                    <a:pt x="124358" y="57060"/>
                  </a:lnTo>
                  <a:lnTo>
                    <a:pt x="113477" y="74916"/>
                  </a:lnTo>
                  <a:lnTo>
                    <a:pt x="128245" y="70646"/>
                  </a:lnTo>
                  <a:lnTo>
                    <a:pt x="127079" y="83456"/>
                  </a:lnTo>
                  <a:lnTo>
                    <a:pt x="129022" y="98594"/>
                  </a:lnTo>
                  <a:lnTo>
                    <a:pt x="115032" y="120332"/>
                  </a:lnTo>
                  <a:lnTo>
                    <a:pt x="105705" y="121108"/>
                  </a:lnTo>
                  <a:lnTo>
                    <a:pt x="94435" y="116450"/>
                  </a:lnTo>
                  <a:lnTo>
                    <a:pt x="104150" y="96653"/>
                  </a:lnTo>
                  <a:lnTo>
                    <a:pt x="99487" y="93548"/>
                  </a:lnTo>
                  <a:lnTo>
                    <a:pt x="71117" y="114509"/>
                  </a:lnTo>
                  <a:lnTo>
                    <a:pt x="59459" y="113733"/>
                  </a:lnTo>
                  <a:lnTo>
                    <a:pt x="76558" y="102088"/>
                  </a:lnTo>
                  <a:lnTo>
                    <a:pt x="59459" y="96265"/>
                  </a:lnTo>
                  <a:lnTo>
                    <a:pt x="38085" y="97818"/>
                  </a:lnTo>
                  <a:lnTo>
                    <a:pt x="777" y="97042"/>
                  </a:lnTo>
                  <a:lnTo>
                    <a:pt x="0" y="90055"/>
                  </a:lnTo>
                  <a:lnTo>
                    <a:pt x="14768" y="81127"/>
                  </a:lnTo>
                  <a:lnTo>
                    <a:pt x="8161" y="74916"/>
                  </a:lnTo>
                  <a:lnTo>
                    <a:pt x="29147" y="60166"/>
                  </a:lnTo>
                  <a:lnTo>
                    <a:pt x="61013" y="21737"/>
                  </a:lnTo>
                  <a:lnTo>
                    <a:pt x="77335" y="8152"/>
                  </a:lnTo>
                  <a:lnTo>
                    <a:pt x="96766" y="0"/>
                  </a:lnTo>
                  <a:lnTo>
                    <a:pt x="104927" y="776"/>
                  </a:lnTo>
                  <a:lnTo>
                    <a:pt x="99098" y="7375"/>
                  </a:lnTo>
                  <a:lnTo>
                    <a:pt x="84331" y="22514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7" name="Forma Livre 36">
              <a:extLst>
                <a:ext uri="{FF2B5EF4-FFF2-40B4-BE49-F238E27FC236}">
                  <a16:creationId xmlns:a16="http://schemas.microsoft.com/office/drawing/2014/main" id="{F98A339D-8534-F472-0781-C03B7C7A5CFE}"/>
                </a:ext>
              </a:extLst>
            </p:cNvPr>
            <p:cNvSpPr/>
            <p:nvPr/>
          </p:nvSpPr>
          <p:spPr>
            <a:xfrm>
              <a:off x="2276438" y="2694482"/>
              <a:ext cx="50690" cy="57301"/>
            </a:xfrm>
            <a:custGeom>
              <a:avLst/>
              <a:gdLst>
                <a:gd name="connsiteX0" fmla="*/ 12824 w 38084"/>
                <a:gd name="connsiteY0" fmla="*/ 0 h 47356"/>
                <a:gd name="connsiteX1" fmla="*/ 18654 w 38084"/>
                <a:gd name="connsiteY1" fmla="*/ 3105 h 47356"/>
                <a:gd name="connsiteX2" fmla="*/ 38085 w 38084"/>
                <a:gd name="connsiteY2" fmla="*/ 1165 h 47356"/>
                <a:gd name="connsiteX3" fmla="*/ 10104 w 38084"/>
                <a:gd name="connsiteY3" fmla="*/ 27948 h 47356"/>
                <a:gd name="connsiteX4" fmla="*/ 11270 w 38084"/>
                <a:gd name="connsiteY4" fmla="*/ 47356 h 47356"/>
                <a:gd name="connsiteX5" fmla="*/ 3886 w 38084"/>
                <a:gd name="connsiteY5" fmla="*/ 47356 h 47356"/>
                <a:gd name="connsiteX6" fmla="*/ 1166 w 38084"/>
                <a:gd name="connsiteY6" fmla="*/ 36488 h 47356"/>
                <a:gd name="connsiteX7" fmla="*/ 3109 w 38084"/>
                <a:gd name="connsiteY7" fmla="*/ 25231 h 47356"/>
                <a:gd name="connsiteX8" fmla="*/ 0 w 38084"/>
                <a:gd name="connsiteY8" fmla="*/ 17856 h 47356"/>
                <a:gd name="connsiteX9" fmla="*/ 5052 w 38084"/>
                <a:gd name="connsiteY9" fmla="*/ 7375 h 47356"/>
                <a:gd name="connsiteX10" fmla="*/ 12824 w 38084"/>
                <a:gd name="connsiteY10" fmla="*/ 0 h 47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084" h="47356">
                  <a:moveTo>
                    <a:pt x="12824" y="0"/>
                  </a:moveTo>
                  <a:lnTo>
                    <a:pt x="18654" y="3105"/>
                  </a:lnTo>
                  <a:lnTo>
                    <a:pt x="38085" y="1165"/>
                  </a:lnTo>
                  <a:lnTo>
                    <a:pt x="10104" y="27948"/>
                  </a:lnTo>
                  <a:lnTo>
                    <a:pt x="11270" y="47356"/>
                  </a:lnTo>
                  <a:lnTo>
                    <a:pt x="3886" y="47356"/>
                  </a:lnTo>
                  <a:lnTo>
                    <a:pt x="1166" y="36488"/>
                  </a:lnTo>
                  <a:lnTo>
                    <a:pt x="3109" y="25231"/>
                  </a:lnTo>
                  <a:lnTo>
                    <a:pt x="0" y="17856"/>
                  </a:lnTo>
                  <a:lnTo>
                    <a:pt x="5052" y="7375"/>
                  </a:lnTo>
                  <a:lnTo>
                    <a:pt x="12824" y="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8" name="Forma Livre 37">
              <a:extLst>
                <a:ext uri="{FF2B5EF4-FFF2-40B4-BE49-F238E27FC236}">
                  <a16:creationId xmlns:a16="http://schemas.microsoft.com/office/drawing/2014/main" id="{0E9B877A-9AFC-0FC1-A720-8FC0C9709F4E}"/>
                </a:ext>
              </a:extLst>
            </p:cNvPr>
            <p:cNvSpPr/>
            <p:nvPr/>
          </p:nvSpPr>
          <p:spPr>
            <a:xfrm>
              <a:off x="3731472" y="2465278"/>
              <a:ext cx="27931" cy="20196"/>
            </a:xfrm>
            <a:custGeom>
              <a:avLst/>
              <a:gdLst>
                <a:gd name="connsiteX0" fmla="*/ 20986 w 20985"/>
                <a:gd name="connsiteY0" fmla="*/ 5046 h 16691"/>
                <a:gd name="connsiteX1" fmla="*/ 6995 w 20985"/>
                <a:gd name="connsiteY1" fmla="*/ 16691 h 16691"/>
                <a:gd name="connsiteX2" fmla="*/ 389 w 20985"/>
                <a:gd name="connsiteY2" fmla="*/ 14750 h 16691"/>
                <a:gd name="connsiteX3" fmla="*/ 0 w 20985"/>
                <a:gd name="connsiteY3" fmla="*/ 8151 h 16691"/>
                <a:gd name="connsiteX4" fmla="*/ 1555 w 20985"/>
                <a:gd name="connsiteY4" fmla="*/ 6599 h 16691"/>
                <a:gd name="connsiteX5" fmla="*/ 12436 w 20985"/>
                <a:gd name="connsiteY5" fmla="*/ 0 h 16691"/>
                <a:gd name="connsiteX6" fmla="*/ 19042 w 20985"/>
                <a:gd name="connsiteY6" fmla="*/ 388 h 16691"/>
                <a:gd name="connsiteX7" fmla="*/ 20986 w 20985"/>
                <a:gd name="connsiteY7" fmla="*/ 5046 h 1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85" h="16691">
                  <a:moveTo>
                    <a:pt x="20986" y="5046"/>
                  </a:moveTo>
                  <a:lnTo>
                    <a:pt x="6995" y="16691"/>
                  </a:lnTo>
                  <a:lnTo>
                    <a:pt x="389" y="14750"/>
                  </a:lnTo>
                  <a:lnTo>
                    <a:pt x="0" y="8151"/>
                  </a:lnTo>
                  <a:lnTo>
                    <a:pt x="1555" y="6599"/>
                  </a:lnTo>
                  <a:lnTo>
                    <a:pt x="12436" y="0"/>
                  </a:lnTo>
                  <a:lnTo>
                    <a:pt x="19042" y="388"/>
                  </a:lnTo>
                  <a:lnTo>
                    <a:pt x="20986" y="5046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9" name="Forma Livre 38">
              <a:extLst>
                <a:ext uri="{FF2B5EF4-FFF2-40B4-BE49-F238E27FC236}">
                  <a16:creationId xmlns:a16="http://schemas.microsoft.com/office/drawing/2014/main" id="{32DC7050-6C67-8C2F-78AF-08F41C3AFEC0}"/>
                </a:ext>
              </a:extLst>
            </p:cNvPr>
            <p:cNvSpPr/>
            <p:nvPr/>
          </p:nvSpPr>
          <p:spPr>
            <a:xfrm>
              <a:off x="3656471" y="2450718"/>
              <a:ext cx="56898" cy="20666"/>
            </a:xfrm>
            <a:custGeom>
              <a:avLst/>
              <a:gdLst>
                <a:gd name="connsiteX0" fmla="*/ 39639 w 42748"/>
                <a:gd name="connsiteY0" fmla="*/ 4658 h 17079"/>
                <a:gd name="connsiteX1" fmla="*/ 11659 w 42748"/>
                <a:gd name="connsiteY1" fmla="*/ 17079 h 17079"/>
                <a:gd name="connsiteX2" fmla="*/ 0 w 42748"/>
                <a:gd name="connsiteY2" fmla="*/ 16303 h 17079"/>
                <a:gd name="connsiteX3" fmla="*/ 0 w 42748"/>
                <a:gd name="connsiteY3" fmla="*/ 10480 h 17079"/>
                <a:gd name="connsiteX4" fmla="*/ 19431 w 42748"/>
                <a:gd name="connsiteY4" fmla="*/ 0 h 17079"/>
                <a:gd name="connsiteX5" fmla="*/ 42748 w 42748"/>
                <a:gd name="connsiteY5" fmla="*/ 388 h 17079"/>
                <a:gd name="connsiteX6" fmla="*/ 39639 w 42748"/>
                <a:gd name="connsiteY6" fmla="*/ 4658 h 1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748" h="17079">
                  <a:moveTo>
                    <a:pt x="39639" y="4658"/>
                  </a:moveTo>
                  <a:lnTo>
                    <a:pt x="11659" y="17079"/>
                  </a:lnTo>
                  <a:lnTo>
                    <a:pt x="0" y="16303"/>
                  </a:lnTo>
                  <a:lnTo>
                    <a:pt x="0" y="10480"/>
                  </a:lnTo>
                  <a:lnTo>
                    <a:pt x="19431" y="0"/>
                  </a:lnTo>
                  <a:lnTo>
                    <a:pt x="42748" y="388"/>
                  </a:lnTo>
                  <a:lnTo>
                    <a:pt x="39639" y="4658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0" name="Forma Livre 39">
              <a:extLst>
                <a:ext uri="{FF2B5EF4-FFF2-40B4-BE49-F238E27FC236}">
                  <a16:creationId xmlns:a16="http://schemas.microsoft.com/office/drawing/2014/main" id="{91CA3344-6DED-66C5-F504-0D938AAB8CCA}"/>
                </a:ext>
              </a:extLst>
            </p:cNvPr>
            <p:cNvSpPr/>
            <p:nvPr/>
          </p:nvSpPr>
          <p:spPr>
            <a:xfrm>
              <a:off x="3604228" y="2375569"/>
              <a:ext cx="164486" cy="71391"/>
            </a:xfrm>
            <a:custGeom>
              <a:avLst/>
              <a:gdLst>
                <a:gd name="connsiteX0" fmla="*/ 66842 w 123581"/>
                <a:gd name="connsiteY0" fmla="*/ 1553 h 59001"/>
                <a:gd name="connsiteX1" fmla="*/ 63345 w 123581"/>
                <a:gd name="connsiteY1" fmla="*/ 11257 h 59001"/>
                <a:gd name="connsiteX2" fmla="*/ 73838 w 123581"/>
                <a:gd name="connsiteY2" fmla="*/ 7763 h 59001"/>
                <a:gd name="connsiteX3" fmla="*/ 79667 w 123581"/>
                <a:gd name="connsiteY3" fmla="*/ 13586 h 59001"/>
                <a:gd name="connsiteX4" fmla="*/ 93269 w 123581"/>
                <a:gd name="connsiteY4" fmla="*/ 21349 h 59001"/>
                <a:gd name="connsiteX5" fmla="*/ 108036 w 123581"/>
                <a:gd name="connsiteY5" fmla="*/ 27948 h 59001"/>
                <a:gd name="connsiteX6" fmla="*/ 102596 w 123581"/>
                <a:gd name="connsiteY6" fmla="*/ 38428 h 59001"/>
                <a:gd name="connsiteX7" fmla="*/ 116197 w 123581"/>
                <a:gd name="connsiteY7" fmla="*/ 36876 h 59001"/>
                <a:gd name="connsiteX8" fmla="*/ 123581 w 123581"/>
                <a:gd name="connsiteY8" fmla="*/ 44251 h 59001"/>
                <a:gd name="connsiteX9" fmla="*/ 104150 w 123581"/>
                <a:gd name="connsiteY9" fmla="*/ 51238 h 59001"/>
                <a:gd name="connsiteX10" fmla="*/ 81221 w 123581"/>
                <a:gd name="connsiteY10" fmla="*/ 45804 h 59001"/>
                <a:gd name="connsiteX11" fmla="*/ 78113 w 123581"/>
                <a:gd name="connsiteY11" fmla="*/ 35711 h 59001"/>
                <a:gd name="connsiteX12" fmla="*/ 53630 w 123581"/>
                <a:gd name="connsiteY12" fmla="*/ 47744 h 59001"/>
                <a:gd name="connsiteX13" fmla="*/ 21763 w 123581"/>
                <a:gd name="connsiteY13" fmla="*/ 59001 h 59001"/>
                <a:gd name="connsiteX14" fmla="*/ 24483 w 123581"/>
                <a:gd name="connsiteY14" fmla="*/ 46192 h 59001"/>
                <a:gd name="connsiteX15" fmla="*/ 0 w 123581"/>
                <a:gd name="connsiteY15" fmla="*/ 48133 h 59001"/>
                <a:gd name="connsiteX16" fmla="*/ 22151 w 123581"/>
                <a:gd name="connsiteY16" fmla="*/ 37264 h 59001"/>
                <a:gd name="connsiteX17" fmla="*/ 36142 w 123581"/>
                <a:gd name="connsiteY17" fmla="*/ 19796 h 59001"/>
                <a:gd name="connsiteX18" fmla="*/ 55961 w 123581"/>
                <a:gd name="connsiteY18" fmla="*/ 0 h 59001"/>
                <a:gd name="connsiteX19" fmla="*/ 66842 w 123581"/>
                <a:gd name="connsiteY19" fmla="*/ 1553 h 5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3581" h="59001">
                  <a:moveTo>
                    <a:pt x="66842" y="1553"/>
                  </a:moveTo>
                  <a:lnTo>
                    <a:pt x="63345" y="11257"/>
                  </a:lnTo>
                  <a:lnTo>
                    <a:pt x="73838" y="7763"/>
                  </a:lnTo>
                  <a:lnTo>
                    <a:pt x="79667" y="13586"/>
                  </a:lnTo>
                  <a:lnTo>
                    <a:pt x="93269" y="21349"/>
                  </a:lnTo>
                  <a:lnTo>
                    <a:pt x="108036" y="27948"/>
                  </a:lnTo>
                  <a:lnTo>
                    <a:pt x="102596" y="38428"/>
                  </a:lnTo>
                  <a:lnTo>
                    <a:pt x="116197" y="36876"/>
                  </a:lnTo>
                  <a:lnTo>
                    <a:pt x="123581" y="44251"/>
                  </a:lnTo>
                  <a:lnTo>
                    <a:pt x="104150" y="51238"/>
                  </a:lnTo>
                  <a:lnTo>
                    <a:pt x="81221" y="45804"/>
                  </a:lnTo>
                  <a:lnTo>
                    <a:pt x="78113" y="35711"/>
                  </a:lnTo>
                  <a:lnTo>
                    <a:pt x="53630" y="47744"/>
                  </a:lnTo>
                  <a:lnTo>
                    <a:pt x="21763" y="59001"/>
                  </a:lnTo>
                  <a:lnTo>
                    <a:pt x="24483" y="46192"/>
                  </a:lnTo>
                  <a:lnTo>
                    <a:pt x="0" y="48133"/>
                  </a:lnTo>
                  <a:lnTo>
                    <a:pt x="22151" y="37264"/>
                  </a:lnTo>
                  <a:lnTo>
                    <a:pt x="36142" y="19796"/>
                  </a:lnTo>
                  <a:lnTo>
                    <a:pt x="55961" y="0"/>
                  </a:lnTo>
                  <a:lnTo>
                    <a:pt x="66842" y="1553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1" name="Forma Livre 40">
              <a:extLst>
                <a:ext uri="{FF2B5EF4-FFF2-40B4-BE49-F238E27FC236}">
                  <a16:creationId xmlns:a16="http://schemas.microsoft.com/office/drawing/2014/main" id="{8FA0CAEE-D113-E6FF-2937-25DCDCD6EAE9}"/>
                </a:ext>
              </a:extLst>
            </p:cNvPr>
            <p:cNvSpPr/>
            <p:nvPr/>
          </p:nvSpPr>
          <p:spPr>
            <a:xfrm>
              <a:off x="3900096" y="2309343"/>
              <a:ext cx="57414" cy="30528"/>
            </a:xfrm>
            <a:custGeom>
              <a:avLst/>
              <a:gdLst>
                <a:gd name="connsiteX0" fmla="*/ 19042 w 43136"/>
                <a:gd name="connsiteY0" fmla="*/ 24066 h 25230"/>
                <a:gd name="connsiteX1" fmla="*/ 0 w 43136"/>
                <a:gd name="connsiteY1" fmla="*/ 25231 h 25230"/>
                <a:gd name="connsiteX2" fmla="*/ 2720 w 43136"/>
                <a:gd name="connsiteY2" fmla="*/ 14750 h 25230"/>
                <a:gd name="connsiteX3" fmla="*/ 17488 w 43136"/>
                <a:gd name="connsiteY3" fmla="*/ 2717 h 25230"/>
                <a:gd name="connsiteX4" fmla="*/ 34199 w 43136"/>
                <a:gd name="connsiteY4" fmla="*/ 0 h 25230"/>
                <a:gd name="connsiteX5" fmla="*/ 43137 w 43136"/>
                <a:gd name="connsiteY5" fmla="*/ 5822 h 25230"/>
                <a:gd name="connsiteX6" fmla="*/ 37308 w 43136"/>
                <a:gd name="connsiteY6" fmla="*/ 14750 h 25230"/>
                <a:gd name="connsiteX7" fmla="*/ 33810 w 43136"/>
                <a:gd name="connsiteY7" fmla="*/ 17856 h 25230"/>
                <a:gd name="connsiteX8" fmla="*/ 19042 w 43136"/>
                <a:gd name="connsiteY8" fmla="*/ 24066 h 2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136" h="25230">
                  <a:moveTo>
                    <a:pt x="19042" y="24066"/>
                  </a:moveTo>
                  <a:lnTo>
                    <a:pt x="0" y="25231"/>
                  </a:lnTo>
                  <a:lnTo>
                    <a:pt x="2720" y="14750"/>
                  </a:lnTo>
                  <a:lnTo>
                    <a:pt x="17488" y="2717"/>
                  </a:lnTo>
                  <a:lnTo>
                    <a:pt x="34199" y="0"/>
                  </a:lnTo>
                  <a:lnTo>
                    <a:pt x="43137" y="5822"/>
                  </a:lnTo>
                  <a:lnTo>
                    <a:pt x="37308" y="14750"/>
                  </a:lnTo>
                  <a:lnTo>
                    <a:pt x="33810" y="17856"/>
                  </a:lnTo>
                  <a:lnTo>
                    <a:pt x="19042" y="24066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2" name="Forma Livre 41">
              <a:extLst>
                <a:ext uri="{FF2B5EF4-FFF2-40B4-BE49-F238E27FC236}">
                  <a16:creationId xmlns:a16="http://schemas.microsoft.com/office/drawing/2014/main" id="{EFBE5750-86D9-1A74-1A14-CA503B056F4F}"/>
                </a:ext>
              </a:extLst>
            </p:cNvPr>
            <p:cNvSpPr/>
            <p:nvPr/>
          </p:nvSpPr>
          <p:spPr>
            <a:xfrm>
              <a:off x="3459397" y="2261906"/>
              <a:ext cx="80691" cy="35226"/>
            </a:xfrm>
            <a:custGeom>
              <a:avLst/>
              <a:gdLst>
                <a:gd name="connsiteX0" fmla="*/ 60625 w 60624"/>
                <a:gd name="connsiteY0" fmla="*/ 21737 h 29112"/>
                <a:gd name="connsiteX1" fmla="*/ 44691 w 60624"/>
                <a:gd name="connsiteY1" fmla="*/ 29112 h 29112"/>
                <a:gd name="connsiteX2" fmla="*/ 28369 w 60624"/>
                <a:gd name="connsiteY2" fmla="*/ 22902 h 29112"/>
                <a:gd name="connsiteX3" fmla="*/ 13213 w 60624"/>
                <a:gd name="connsiteY3" fmla="*/ 24843 h 29112"/>
                <a:gd name="connsiteX4" fmla="*/ 0 w 60624"/>
                <a:gd name="connsiteY4" fmla="*/ 15527 h 29112"/>
                <a:gd name="connsiteX5" fmla="*/ 19431 w 60624"/>
                <a:gd name="connsiteY5" fmla="*/ 8928 h 29112"/>
                <a:gd name="connsiteX6" fmla="*/ 38473 w 60624"/>
                <a:gd name="connsiteY6" fmla="*/ 0 h 29112"/>
                <a:gd name="connsiteX7" fmla="*/ 50132 w 60624"/>
                <a:gd name="connsiteY7" fmla="*/ 5822 h 29112"/>
                <a:gd name="connsiteX8" fmla="*/ 56350 w 60624"/>
                <a:gd name="connsiteY8" fmla="*/ 9704 h 29112"/>
                <a:gd name="connsiteX9" fmla="*/ 57904 w 60624"/>
                <a:gd name="connsiteY9" fmla="*/ 13586 h 29112"/>
                <a:gd name="connsiteX10" fmla="*/ 60625 w 60624"/>
                <a:gd name="connsiteY10" fmla="*/ 21737 h 29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624" h="29112">
                  <a:moveTo>
                    <a:pt x="60625" y="21737"/>
                  </a:moveTo>
                  <a:lnTo>
                    <a:pt x="44691" y="29112"/>
                  </a:lnTo>
                  <a:lnTo>
                    <a:pt x="28369" y="22902"/>
                  </a:lnTo>
                  <a:lnTo>
                    <a:pt x="13213" y="24843"/>
                  </a:lnTo>
                  <a:lnTo>
                    <a:pt x="0" y="15527"/>
                  </a:lnTo>
                  <a:lnTo>
                    <a:pt x="19431" y="8928"/>
                  </a:lnTo>
                  <a:lnTo>
                    <a:pt x="38473" y="0"/>
                  </a:lnTo>
                  <a:lnTo>
                    <a:pt x="50132" y="5822"/>
                  </a:lnTo>
                  <a:lnTo>
                    <a:pt x="56350" y="9704"/>
                  </a:lnTo>
                  <a:lnTo>
                    <a:pt x="57904" y="13586"/>
                  </a:lnTo>
                  <a:lnTo>
                    <a:pt x="60625" y="21737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3" name="Forma Livre 42">
              <a:extLst>
                <a:ext uri="{FF2B5EF4-FFF2-40B4-BE49-F238E27FC236}">
                  <a16:creationId xmlns:a16="http://schemas.microsoft.com/office/drawing/2014/main" id="{8650A309-09E9-FCCF-6ACF-F9B3FC41B680}"/>
                </a:ext>
              </a:extLst>
            </p:cNvPr>
            <p:cNvSpPr/>
            <p:nvPr/>
          </p:nvSpPr>
          <p:spPr>
            <a:xfrm>
              <a:off x="2284715" y="2217756"/>
              <a:ext cx="1907629" cy="833215"/>
            </a:xfrm>
            <a:custGeom>
              <a:avLst/>
              <a:gdLst>
                <a:gd name="connsiteX0" fmla="*/ 1149149 w 1433230"/>
                <a:gd name="connsiteY0" fmla="*/ 611750 h 688607"/>
                <a:gd name="connsiteX1" fmla="*/ 1140600 w 1433230"/>
                <a:gd name="connsiteY1" fmla="*/ 597776 h 688607"/>
                <a:gd name="connsiteX2" fmla="*/ 1151870 w 1433230"/>
                <a:gd name="connsiteY2" fmla="*/ 564782 h 688607"/>
                <a:gd name="connsiteX3" fmla="*/ 1145652 w 1433230"/>
                <a:gd name="connsiteY3" fmla="*/ 557795 h 688607"/>
                <a:gd name="connsiteX4" fmla="*/ 1131273 w 1433230"/>
                <a:gd name="connsiteY4" fmla="*/ 561677 h 688607"/>
                <a:gd name="connsiteX5" fmla="*/ 1126998 w 1433230"/>
                <a:gd name="connsiteY5" fmla="*/ 555466 h 688607"/>
                <a:gd name="connsiteX6" fmla="*/ 1105624 w 1433230"/>
                <a:gd name="connsiteY6" fmla="*/ 573710 h 688607"/>
                <a:gd name="connsiteX7" fmla="*/ 1093188 w 1433230"/>
                <a:gd name="connsiteY7" fmla="*/ 592730 h 688607"/>
                <a:gd name="connsiteX8" fmla="*/ 1082307 w 1433230"/>
                <a:gd name="connsiteY8" fmla="*/ 603987 h 688607"/>
                <a:gd name="connsiteX9" fmla="*/ 1072591 w 1433230"/>
                <a:gd name="connsiteY9" fmla="*/ 607869 h 688607"/>
                <a:gd name="connsiteX10" fmla="*/ 1065985 w 1433230"/>
                <a:gd name="connsiteY10" fmla="*/ 609033 h 688607"/>
                <a:gd name="connsiteX11" fmla="*/ 1061710 w 1433230"/>
                <a:gd name="connsiteY11" fmla="*/ 614856 h 688607"/>
                <a:gd name="connsiteX12" fmla="*/ 1025568 w 1433230"/>
                <a:gd name="connsiteY12" fmla="*/ 614856 h 688607"/>
                <a:gd name="connsiteX13" fmla="*/ 995256 w 1433230"/>
                <a:gd name="connsiteY13" fmla="*/ 615244 h 688607"/>
                <a:gd name="connsiteX14" fmla="*/ 984763 w 1433230"/>
                <a:gd name="connsiteY14" fmla="*/ 619514 h 688607"/>
                <a:gd name="connsiteX15" fmla="*/ 958337 w 1433230"/>
                <a:gd name="connsiteY15" fmla="*/ 636593 h 688607"/>
                <a:gd name="connsiteX16" fmla="*/ 958337 w 1433230"/>
                <a:gd name="connsiteY16" fmla="*/ 636205 h 688607"/>
                <a:gd name="connsiteX17" fmla="*/ 954839 w 1433230"/>
                <a:gd name="connsiteY17" fmla="*/ 634652 h 688607"/>
                <a:gd name="connsiteX18" fmla="*/ 947067 w 1433230"/>
                <a:gd name="connsiteY18" fmla="*/ 638146 h 688607"/>
                <a:gd name="connsiteX19" fmla="*/ 939683 w 1433230"/>
                <a:gd name="connsiteY19" fmla="*/ 643192 h 688607"/>
                <a:gd name="connsiteX20" fmla="*/ 932688 w 1433230"/>
                <a:gd name="connsiteY20" fmla="*/ 638922 h 688607"/>
                <a:gd name="connsiteX21" fmla="*/ 914423 w 1433230"/>
                <a:gd name="connsiteY21" fmla="*/ 642027 h 688607"/>
                <a:gd name="connsiteX22" fmla="*/ 899267 w 1433230"/>
                <a:gd name="connsiteY22" fmla="*/ 645521 h 688607"/>
                <a:gd name="connsiteX23" fmla="*/ 891883 w 1433230"/>
                <a:gd name="connsiteY23" fmla="*/ 648626 h 688607"/>
                <a:gd name="connsiteX24" fmla="*/ 882945 w 1433230"/>
                <a:gd name="connsiteY24" fmla="*/ 656778 h 688607"/>
                <a:gd name="connsiteX25" fmla="*/ 889940 w 1433230"/>
                <a:gd name="connsiteY25" fmla="*/ 659495 h 688607"/>
                <a:gd name="connsiteX26" fmla="*/ 896546 w 1433230"/>
                <a:gd name="connsiteY26" fmla="*/ 657942 h 688607"/>
                <a:gd name="connsiteX27" fmla="*/ 897712 w 1433230"/>
                <a:gd name="connsiteY27" fmla="*/ 657942 h 688607"/>
                <a:gd name="connsiteX28" fmla="*/ 896546 w 1433230"/>
                <a:gd name="connsiteY28" fmla="*/ 665317 h 688607"/>
                <a:gd name="connsiteX29" fmla="*/ 877893 w 1433230"/>
                <a:gd name="connsiteY29" fmla="*/ 668035 h 688607"/>
                <a:gd name="connsiteX30" fmla="*/ 867011 w 1433230"/>
                <a:gd name="connsiteY30" fmla="*/ 671140 h 688607"/>
                <a:gd name="connsiteX31" fmla="*/ 860405 w 1433230"/>
                <a:gd name="connsiteY31" fmla="*/ 675022 h 688607"/>
                <a:gd name="connsiteX32" fmla="*/ 850301 w 1433230"/>
                <a:gd name="connsiteY32" fmla="*/ 672693 h 688607"/>
                <a:gd name="connsiteX33" fmla="*/ 844083 w 1433230"/>
                <a:gd name="connsiteY33" fmla="*/ 673857 h 688607"/>
                <a:gd name="connsiteX34" fmla="*/ 832813 w 1433230"/>
                <a:gd name="connsiteY34" fmla="*/ 680844 h 688607"/>
                <a:gd name="connsiteX35" fmla="*/ 814936 w 1433230"/>
                <a:gd name="connsiteY35" fmla="*/ 688607 h 688607"/>
                <a:gd name="connsiteX36" fmla="*/ 804443 w 1433230"/>
                <a:gd name="connsiteY36" fmla="*/ 687055 h 688607"/>
                <a:gd name="connsiteX37" fmla="*/ 812216 w 1433230"/>
                <a:gd name="connsiteY37" fmla="*/ 678515 h 688607"/>
                <a:gd name="connsiteX38" fmla="*/ 826595 w 1433230"/>
                <a:gd name="connsiteY38" fmla="*/ 664929 h 688607"/>
                <a:gd name="connsiteX39" fmla="*/ 842528 w 1433230"/>
                <a:gd name="connsiteY39" fmla="*/ 656778 h 688607"/>
                <a:gd name="connsiteX40" fmla="*/ 846803 w 1433230"/>
                <a:gd name="connsiteY40" fmla="*/ 649791 h 688607"/>
                <a:gd name="connsiteX41" fmla="*/ 850301 w 1433230"/>
                <a:gd name="connsiteY41" fmla="*/ 638146 h 688607"/>
                <a:gd name="connsiteX42" fmla="*/ 865068 w 1433230"/>
                <a:gd name="connsiteY42" fmla="*/ 624560 h 688607"/>
                <a:gd name="connsiteX43" fmla="*/ 868566 w 1433230"/>
                <a:gd name="connsiteY43" fmla="*/ 609033 h 688607"/>
                <a:gd name="connsiteX44" fmla="*/ 872841 w 1433230"/>
                <a:gd name="connsiteY44" fmla="*/ 624172 h 688607"/>
                <a:gd name="connsiteX45" fmla="*/ 887608 w 1433230"/>
                <a:gd name="connsiteY45" fmla="*/ 627665 h 688607"/>
                <a:gd name="connsiteX46" fmla="*/ 896935 w 1433230"/>
                <a:gd name="connsiteY46" fmla="*/ 619514 h 688607"/>
                <a:gd name="connsiteX47" fmla="*/ 891494 w 1433230"/>
                <a:gd name="connsiteY47" fmla="*/ 600882 h 688607"/>
                <a:gd name="connsiteX48" fmla="*/ 887997 w 1433230"/>
                <a:gd name="connsiteY48" fmla="*/ 593118 h 688607"/>
                <a:gd name="connsiteX49" fmla="*/ 872452 w 1433230"/>
                <a:gd name="connsiteY49" fmla="*/ 588460 h 688607"/>
                <a:gd name="connsiteX50" fmla="*/ 857684 w 1433230"/>
                <a:gd name="connsiteY50" fmla="*/ 585743 h 688607"/>
                <a:gd name="connsiteX51" fmla="*/ 842528 w 1433230"/>
                <a:gd name="connsiteY51" fmla="*/ 585743 h 688607"/>
                <a:gd name="connsiteX52" fmla="*/ 829315 w 1433230"/>
                <a:gd name="connsiteY52" fmla="*/ 582638 h 688607"/>
                <a:gd name="connsiteX53" fmla="*/ 827761 w 1433230"/>
                <a:gd name="connsiteY53" fmla="*/ 577204 h 688607"/>
                <a:gd name="connsiteX54" fmla="*/ 822320 w 1433230"/>
                <a:gd name="connsiteY54" fmla="*/ 580697 h 688607"/>
                <a:gd name="connsiteX55" fmla="*/ 817657 w 1433230"/>
                <a:gd name="connsiteY55" fmla="*/ 579921 h 688607"/>
                <a:gd name="connsiteX56" fmla="*/ 825040 w 1433230"/>
                <a:gd name="connsiteY56" fmla="*/ 571769 h 688607"/>
                <a:gd name="connsiteX57" fmla="*/ 818045 w 1433230"/>
                <a:gd name="connsiteY57" fmla="*/ 568664 h 688607"/>
                <a:gd name="connsiteX58" fmla="*/ 825429 w 1433230"/>
                <a:gd name="connsiteY58" fmla="*/ 559348 h 688607"/>
                <a:gd name="connsiteX59" fmla="*/ 820766 w 1433230"/>
                <a:gd name="connsiteY59" fmla="*/ 552361 h 688607"/>
                <a:gd name="connsiteX60" fmla="*/ 827372 w 1433230"/>
                <a:gd name="connsiteY60" fmla="*/ 545374 h 688607"/>
                <a:gd name="connsiteX61" fmla="*/ 807164 w 1433230"/>
                <a:gd name="connsiteY61" fmla="*/ 541880 h 688607"/>
                <a:gd name="connsiteX62" fmla="*/ 806775 w 1433230"/>
                <a:gd name="connsiteY62" fmla="*/ 527906 h 688607"/>
                <a:gd name="connsiteX63" fmla="*/ 803666 w 1433230"/>
                <a:gd name="connsiteY63" fmla="*/ 524801 h 688607"/>
                <a:gd name="connsiteX64" fmla="*/ 790842 w 1433230"/>
                <a:gd name="connsiteY64" fmla="*/ 524025 h 688607"/>
                <a:gd name="connsiteX65" fmla="*/ 774908 w 1433230"/>
                <a:gd name="connsiteY65" fmla="*/ 519367 h 688607"/>
                <a:gd name="connsiteX66" fmla="*/ 769079 w 1433230"/>
                <a:gd name="connsiteY66" fmla="*/ 522472 h 688607"/>
                <a:gd name="connsiteX67" fmla="*/ 762084 w 1433230"/>
                <a:gd name="connsiteY67" fmla="*/ 528295 h 688607"/>
                <a:gd name="connsiteX68" fmla="*/ 749259 w 1433230"/>
                <a:gd name="connsiteY68" fmla="*/ 532176 h 688607"/>
                <a:gd name="connsiteX69" fmla="*/ 737212 w 1433230"/>
                <a:gd name="connsiteY69" fmla="*/ 541880 h 688607"/>
                <a:gd name="connsiteX70" fmla="*/ 716227 w 1433230"/>
                <a:gd name="connsiteY70" fmla="*/ 535282 h 688607"/>
                <a:gd name="connsiteX71" fmla="*/ 699128 w 1433230"/>
                <a:gd name="connsiteY71" fmla="*/ 538387 h 688607"/>
                <a:gd name="connsiteX72" fmla="*/ 683971 w 1433230"/>
                <a:gd name="connsiteY72" fmla="*/ 531012 h 688607"/>
                <a:gd name="connsiteX73" fmla="*/ 666095 w 1433230"/>
                <a:gd name="connsiteY73" fmla="*/ 527130 h 688607"/>
                <a:gd name="connsiteX74" fmla="*/ 653270 w 1433230"/>
                <a:gd name="connsiteY74" fmla="*/ 525577 h 688607"/>
                <a:gd name="connsiteX75" fmla="*/ 649384 w 1433230"/>
                <a:gd name="connsiteY75" fmla="*/ 521696 h 688607"/>
                <a:gd name="connsiteX76" fmla="*/ 652882 w 1433230"/>
                <a:gd name="connsiteY76" fmla="*/ 508498 h 688607"/>
                <a:gd name="connsiteX77" fmla="*/ 646275 w 1433230"/>
                <a:gd name="connsiteY77" fmla="*/ 508498 h 688607"/>
                <a:gd name="connsiteX78" fmla="*/ 641223 w 1433230"/>
                <a:gd name="connsiteY78" fmla="*/ 517814 h 688607"/>
                <a:gd name="connsiteX79" fmla="*/ 601584 w 1433230"/>
                <a:gd name="connsiteY79" fmla="*/ 517814 h 688607"/>
                <a:gd name="connsiteX80" fmla="*/ 535518 w 1433230"/>
                <a:gd name="connsiteY80" fmla="*/ 517814 h 688607"/>
                <a:gd name="connsiteX81" fmla="*/ 470230 w 1433230"/>
                <a:gd name="connsiteY81" fmla="*/ 517814 h 688607"/>
                <a:gd name="connsiteX82" fmla="*/ 412326 w 1433230"/>
                <a:gd name="connsiteY82" fmla="*/ 517814 h 688607"/>
                <a:gd name="connsiteX83" fmla="*/ 354810 w 1433230"/>
                <a:gd name="connsiteY83" fmla="*/ 517814 h 688607"/>
                <a:gd name="connsiteX84" fmla="*/ 297683 w 1433230"/>
                <a:gd name="connsiteY84" fmla="*/ 517814 h 688607"/>
                <a:gd name="connsiteX85" fmla="*/ 239001 w 1433230"/>
                <a:gd name="connsiteY85" fmla="*/ 517814 h 688607"/>
                <a:gd name="connsiteX86" fmla="*/ 220348 w 1433230"/>
                <a:gd name="connsiteY86" fmla="*/ 517814 h 688607"/>
                <a:gd name="connsiteX87" fmla="*/ 163220 w 1433230"/>
                <a:gd name="connsiteY87" fmla="*/ 517814 h 688607"/>
                <a:gd name="connsiteX88" fmla="*/ 108425 w 1433230"/>
                <a:gd name="connsiteY88" fmla="*/ 517814 h 688607"/>
                <a:gd name="connsiteX89" fmla="*/ 105705 w 1433230"/>
                <a:gd name="connsiteY89" fmla="*/ 517814 h 688607"/>
                <a:gd name="connsiteX90" fmla="*/ 84719 w 1433230"/>
                <a:gd name="connsiteY90" fmla="*/ 494136 h 688607"/>
                <a:gd name="connsiteX91" fmla="*/ 78501 w 1433230"/>
                <a:gd name="connsiteY91" fmla="*/ 483655 h 688607"/>
                <a:gd name="connsiteX92" fmla="*/ 51298 w 1433230"/>
                <a:gd name="connsiteY92" fmla="*/ 473563 h 688607"/>
                <a:gd name="connsiteX93" fmla="*/ 56350 w 1433230"/>
                <a:gd name="connsiteY93" fmla="*/ 452214 h 688607"/>
                <a:gd name="connsiteX94" fmla="*/ 70340 w 1433230"/>
                <a:gd name="connsiteY94" fmla="*/ 437852 h 688607"/>
                <a:gd name="connsiteX95" fmla="*/ 54407 w 1433230"/>
                <a:gd name="connsiteY95" fmla="*/ 427371 h 688607"/>
                <a:gd name="connsiteX96" fmla="*/ 66454 w 1433230"/>
                <a:gd name="connsiteY96" fmla="*/ 408351 h 688607"/>
                <a:gd name="connsiteX97" fmla="*/ 58293 w 1433230"/>
                <a:gd name="connsiteY97" fmla="*/ 391272 h 688607"/>
                <a:gd name="connsiteX98" fmla="*/ 68009 w 1433230"/>
                <a:gd name="connsiteY98" fmla="*/ 378851 h 688607"/>
                <a:gd name="connsiteX99" fmla="*/ 87828 w 1433230"/>
                <a:gd name="connsiteY99" fmla="*/ 367594 h 688607"/>
                <a:gd name="connsiteX100" fmla="*/ 100264 w 1433230"/>
                <a:gd name="connsiteY100" fmla="*/ 352843 h 688607"/>
                <a:gd name="connsiteX101" fmla="*/ 82387 w 1433230"/>
                <a:gd name="connsiteY101" fmla="*/ 338093 h 688607"/>
                <a:gd name="connsiteX102" fmla="*/ 87828 w 1433230"/>
                <a:gd name="connsiteY102" fmla="*/ 311310 h 688607"/>
                <a:gd name="connsiteX103" fmla="*/ 92103 w 1433230"/>
                <a:gd name="connsiteY103" fmla="*/ 295007 h 688607"/>
                <a:gd name="connsiteX104" fmla="*/ 85885 w 1433230"/>
                <a:gd name="connsiteY104" fmla="*/ 284526 h 688607"/>
                <a:gd name="connsiteX105" fmla="*/ 82776 w 1433230"/>
                <a:gd name="connsiteY105" fmla="*/ 275210 h 688607"/>
                <a:gd name="connsiteX106" fmla="*/ 85108 w 1433230"/>
                <a:gd name="connsiteY106" fmla="*/ 263177 h 688607"/>
                <a:gd name="connsiteX107" fmla="*/ 59848 w 1433230"/>
                <a:gd name="connsiteY107" fmla="*/ 270552 h 688607"/>
                <a:gd name="connsiteX108" fmla="*/ 30312 w 1433230"/>
                <a:gd name="connsiteY108" fmla="*/ 283362 h 688607"/>
                <a:gd name="connsiteX109" fmla="*/ 29147 w 1433230"/>
                <a:gd name="connsiteY109" fmla="*/ 268611 h 688607"/>
                <a:gd name="connsiteX110" fmla="*/ 27203 w 1433230"/>
                <a:gd name="connsiteY110" fmla="*/ 258519 h 688607"/>
                <a:gd name="connsiteX111" fmla="*/ 16322 w 1433230"/>
                <a:gd name="connsiteY111" fmla="*/ 252308 h 688607"/>
                <a:gd name="connsiteX112" fmla="*/ 0 w 1433230"/>
                <a:gd name="connsiteY112" fmla="*/ 251532 h 688607"/>
                <a:gd name="connsiteX113" fmla="*/ 138349 w 1433230"/>
                <a:gd name="connsiteY113" fmla="*/ 124601 h 688607"/>
                <a:gd name="connsiteX114" fmla="*/ 233949 w 1433230"/>
                <a:gd name="connsiteY114" fmla="*/ 45415 h 688607"/>
                <a:gd name="connsiteX115" fmla="*/ 257266 w 1433230"/>
                <a:gd name="connsiteY115" fmla="*/ 50462 h 688607"/>
                <a:gd name="connsiteX116" fmla="*/ 270091 w 1433230"/>
                <a:gd name="connsiteY116" fmla="*/ 60554 h 688607"/>
                <a:gd name="connsiteX117" fmla="*/ 284470 w 1433230"/>
                <a:gd name="connsiteY117" fmla="*/ 62495 h 688607"/>
                <a:gd name="connsiteX118" fmla="*/ 308953 w 1433230"/>
                <a:gd name="connsiteY118" fmla="*/ 53955 h 688607"/>
                <a:gd name="connsiteX119" fmla="*/ 336156 w 1433230"/>
                <a:gd name="connsiteY119" fmla="*/ 47356 h 688607"/>
                <a:gd name="connsiteX120" fmla="*/ 356753 w 1433230"/>
                <a:gd name="connsiteY120" fmla="*/ 49685 h 688607"/>
                <a:gd name="connsiteX121" fmla="*/ 391340 w 1433230"/>
                <a:gd name="connsiteY121" fmla="*/ 40757 h 688607"/>
                <a:gd name="connsiteX122" fmla="*/ 423207 w 1433230"/>
                <a:gd name="connsiteY122" fmla="*/ 35711 h 688607"/>
                <a:gd name="connsiteX123" fmla="*/ 423984 w 1433230"/>
                <a:gd name="connsiteY123" fmla="*/ 44251 h 688607"/>
                <a:gd name="connsiteX124" fmla="*/ 441472 w 1433230"/>
                <a:gd name="connsiteY124" fmla="*/ 39205 h 688607"/>
                <a:gd name="connsiteX125" fmla="*/ 456629 w 1433230"/>
                <a:gd name="connsiteY125" fmla="*/ 29501 h 688607"/>
                <a:gd name="connsiteX126" fmla="*/ 464790 w 1433230"/>
                <a:gd name="connsiteY126" fmla="*/ 31830 h 688607"/>
                <a:gd name="connsiteX127" fmla="*/ 470230 w 1433230"/>
                <a:gd name="connsiteY127" fmla="*/ 50462 h 688607"/>
                <a:gd name="connsiteX128" fmla="*/ 507149 w 1433230"/>
                <a:gd name="connsiteY128" fmla="*/ 36099 h 688607"/>
                <a:gd name="connsiteX129" fmla="*/ 491993 w 1433230"/>
                <a:gd name="connsiteY129" fmla="*/ 52014 h 688607"/>
                <a:gd name="connsiteX130" fmla="*/ 515310 w 1433230"/>
                <a:gd name="connsiteY130" fmla="*/ 48521 h 688607"/>
                <a:gd name="connsiteX131" fmla="*/ 527746 w 1433230"/>
                <a:gd name="connsiteY131" fmla="*/ 42698 h 688607"/>
                <a:gd name="connsiteX132" fmla="*/ 545623 w 1433230"/>
                <a:gd name="connsiteY132" fmla="*/ 43863 h 688607"/>
                <a:gd name="connsiteX133" fmla="*/ 560779 w 1433230"/>
                <a:gd name="connsiteY133" fmla="*/ 52402 h 688607"/>
                <a:gd name="connsiteX134" fmla="*/ 589925 w 1433230"/>
                <a:gd name="connsiteY134" fmla="*/ 60166 h 688607"/>
                <a:gd name="connsiteX135" fmla="*/ 608190 w 1433230"/>
                <a:gd name="connsiteY135" fmla="*/ 63659 h 688607"/>
                <a:gd name="connsiteX136" fmla="*/ 625290 w 1433230"/>
                <a:gd name="connsiteY136" fmla="*/ 62495 h 688607"/>
                <a:gd name="connsiteX137" fmla="*/ 636560 w 1433230"/>
                <a:gd name="connsiteY137" fmla="*/ 73363 h 688607"/>
                <a:gd name="connsiteX138" fmla="*/ 603527 w 1433230"/>
                <a:gd name="connsiteY138" fmla="*/ 83844 h 688607"/>
                <a:gd name="connsiteX139" fmla="*/ 628399 w 1433230"/>
                <a:gd name="connsiteY139" fmla="*/ 88114 h 688607"/>
                <a:gd name="connsiteX140" fmla="*/ 674644 w 1433230"/>
                <a:gd name="connsiteY140" fmla="*/ 85785 h 688607"/>
                <a:gd name="connsiteX141" fmla="*/ 691744 w 1433230"/>
                <a:gd name="connsiteY141" fmla="*/ 81903 h 688607"/>
                <a:gd name="connsiteX142" fmla="*/ 697184 w 1433230"/>
                <a:gd name="connsiteY142" fmla="*/ 94713 h 688607"/>
                <a:gd name="connsiteX143" fmla="*/ 724776 w 1433230"/>
                <a:gd name="connsiteY143" fmla="*/ 84232 h 688607"/>
                <a:gd name="connsiteX144" fmla="*/ 716615 w 1433230"/>
                <a:gd name="connsiteY144" fmla="*/ 74916 h 688607"/>
                <a:gd name="connsiteX145" fmla="*/ 734103 w 1433230"/>
                <a:gd name="connsiteY145" fmla="*/ 67929 h 688607"/>
                <a:gd name="connsiteX146" fmla="*/ 754312 w 1433230"/>
                <a:gd name="connsiteY146" fmla="*/ 66765 h 688607"/>
                <a:gd name="connsiteX147" fmla="*/ 769468 w 1433230"/>
                <a:gd name="connsiteY147" fmla="*/ 64824 h 688607"/>
                <a:gd name="connsiteX148" fmla="*/ 777629 w 1433230"/>
                <a:gd name="connsiteY148" fmla="*/ 69870 h 688607"/>
                <a:gd name="connsiteX149" fmla="*/ 783458 w 1433230"/>
                <a:gd name="connsiteY149" fmla="*/ 81127 h 688607"/>
                <a:gd name="connsiteX150" fmla="*/ 802889 w 1433230"/>
                <a:gd name="connsiteY150" fmla="*/ 79574 h 688607"/>
                <a:gd name="connsiteX151" fmla="*/ 823486 w 1433230"/>
                <a:gd name="connsiteY151" fmla="*/ 89278 h 688607"/>
                <a:gd name="connsiteX152" fmla="*/ 851467 w 1433230"/>
                <a:gd name="connsiteY152" fmla="*/ 85785 h 688607"/>
                <a:gd name="connsiteX153" fmla="*/ 874784 w 1433230"/>
                <a:gd name="connsiteY153" fmla="*/ 86173 h 688607"/>
                <a:gd name="connsiteX154" fmla="*/ 884111 w 1433230"/>
                <a:gd name="connsiteY154" fmla="*/ 72975 h 688607"/>
                <a:gd name="connsiteX155" fmla="*/ 901598 w 1433230"/>
                <a:gd name="connsiteY155" fmla="*/ 69482 h 688607"/>
                <a:gd name="connsiteX156" fmla="*/ 920641 w 1433230"/>
                <a:gd name="connsiteY156" fmla="*/ 76469 h 688607"/>
                <a:gd name="connsiteX157" fmla="*/ 903930 w 1433230"/>
                <a:gd name="connsiteY157" fmla="*/ 96653 h 688607"/>
                <a:gd name="connsiteX158" fmla="*/ 928025 w 1433230"/>
                <a:gd name="connsiteY158" fmla="*/ 79574 h 688607"/>
                <a:gd name="connsiteX159" fmla="*/ 940460 w 1433230"/>
                <a:gd name="connsiteY159" fmla="*/ 80350 h 688607"/>
                <a:gd name="connsiteX160" fmla="*/ 965332 w 1433230"/>
                <a:gd name="connsiteY160" fmla="*/ 59001 h 688607"/>
                <a:gd name="connsiteX161" fmla="*/ 959114 w 1433230"/>
                <a:gd name="connsiteY161" fmla="*/ 46192 h 688607"/>
                <a:gd name="connsiteX162" fmla="*/ 947844 w 1433230"/>
                <a:gd name="connsiteY162" fmla="*/ 37652 h 688607"/>
                <a:gd name="connsiteX163" fmla="*/ 969218 w 1433230"/>
                <a:gd name="connsiteY163" fmla="*/ 14750 h 688607"/>
                <a:gd name="connsiteX164" fmla="*/ 1001085 w 1433230"/>
                <a:gd name="connsiteY164" fmla="*/ 0 h 688607"/>
                <a:gd name="connsiteX165" fmla="*/ 1018573 w 1433230"/>
                <a:gd name="connsiteY165" fmla="*/ 3493 h 688607"/>
                <a:gd name="connsiteX166" fmla="*/ 1026346 w 1433230"/>
                <a:gd name="connsiteY166" fmla="*/ 12421 h 688607"/>
                <a:gd name="connsiteX167" fmla="*/ 1027900 w 1433230"/>
                <a:gd name="connsiteY167" fmla="*/ 35711 h 688607"/>
                <a:gd name="connsiteX168" fmla="*/ 1005360 w 1433230"/>
                <a:gd name="connsiteY168" fmla="*/ 45804 h 688607"/>
                <a:gd name="connsiteX169" fmla="*/ 1031398 w 1433230"/>
                <a:gd name="connsiteY169" fmla="*/ 50073 h 688607"/>
                <a:gd name="connsiteX170" fmla="*/ 1014298 w 1433230"/>
                <a:gd name="connsiteY170" fmla="*/ 71423 h 688607"/>
                <a:gd name="connsiteX171" fmla="*/ 1048886 w 1433230"/>
                <a:gd name="connsiteY171" fmla="*/ 55120 h 688607"/>
                <a:gd name="connsiteX172" fmla="*/ 1057435 w 1433230"/>
                <a:gd name="connsiteY172" fmla="*/ 68705 h 688607"/>
                <a:gd name="connsiteX173" fmla="*/ 1040724 w 1433230"/>
                <a:gd name="connsiteY173" fmla="*/ 84232 h 688607"/>
                <a:gd name="connsiteX174" fmla="*/ 1045777 w 1433230"/>
                <a:gd name="connsiteY174" fmla="*/ 98594 h 688607"/>
                <a:gd name="connsiteX175" fmla="*/ 1074146 w 1433230"/>
                <a:gd name="connsiteY175" fmla="*/ 83456 h 688607"/>
                <a:gd name="connsiteX176" fmla="*/ 1099406 w 1433230"/>
                <a:gd name="connsiteY176" fmla="*/ 64824 h 688607"/>
                <a:gd name="connsiteX177" fmla="*/ 1117671 w 1433230"/>
                <a:gd name="connsiteY177" fmla="*/ 41922 h 688607"/>
                <a:gd name="connsiteX178" fmla="*/ 1139045 w 1433230"/>
                <a:gd name="connsiteY178" fmla="*/ 43475 h 688607"/>
                <a:gd name="connsiteX179" fmla="*/ 1160031 w 1433230"/>
                <a:gd name="connsiteY179" fmla="*/ 46580 h 688607"/>
                <a:gd name="connsiteX180" fmla="*/ 1174021 w 1433230"/>
                <a:gd name="connsiteY180" fmla="*/ 57060 h 688607"/>
                <a:gd name="connsiteX181" fmla="*/ 1167415 w 1433230"/>
                <a:gd name="connsiteY181" fmla="*/ 67541 h 688607"/>
                <a:gd name="connsiteX182" fmla="*/ 1147595 w 1433230"/>
                <a:gd name="connsiteY182" fmla="*/ 78798 h 688607"/>
                <a:gd name="connsiteX183" fmla="*/ 1151093 w 1433230"/>
                <a:gd name="connsiteY183" fmla="*/ 90055 h 688607"/>
                <a:gd name="connsiteX184" fmla="*/ 1141766 w 1433230"/>
                <a:gd name="connsiteY184" fmla="*/ 100535 h 688607"/>
                <a:gd name="connsiteX185" fmla="*/ 1099406 w 1433230"/>
                <a:gd name="connsiteY185" fmla="*/ 115674 h 688607"/>
                <a:gd name="connsiteX186" fmla="*/ 1074146 w 1433230"/>
                <a:gd name="connsiteY186" fmla="*/ 119167 h 688607"/>
                <a:gd name="connsiteX187" fmla="*/ 1061710 w 1433230"/>
                <a:gd name="connsiteY187" fmla="*/ 112568 h 688607"/>
                <a:gd name="connsiteX188" fmla="*/ 1048886 w 1433230"/>
                <a:gd name="connsiteY188" fmla="*/ 123437 h 688607"/>
                <a:gd name="connsiteX189" fmla="*/ 1020128 w 1433230"/>
                <a:gd name="connsiteY189" fmla="*/ 141681 h 688607"/>
                <a:gd name="connsiteX190" fmla="*/ 1008469 w 1433230"/>
                <a:gd name="connsiteY190" fmla="*/ 151385 h 688607"/>
                <a:gd name="connsiteX191" fmla="*/ 978545 w 1433230"/>
                <a:gd name="connsiteY191" fmla="*/ 166135 h 688607"/>
                <a:gd name="connsiteX192" fmla="*/ 953285 w 1433230"/>
                <a:gd name="connsiteY192" fmla="*/ 167688 h 688607"/>
                <a:gd name="connsiteX193" fmla="*/ 933465 w 1433230"/>
                <a:gd name="connsiteY193" fmla="*/ 177004 h 688607"/>
                <a:gd name="connsiteX194" fmla="*/ 922195 w 1433230"/>
                <a:gd name="connsiteY194" fmla="*/ 191754 h 688607"/>
                <a:gd name="connsiteX195" fmla="*/ 900044 w 1433230"/>
                <a:gd name="connsiteY195" fmla="*/ 194471 h 688607"/>
                <a:gd name="connsiteX196" fmla="*/ 866234 w 1433230"/>
                <a:gd name="connsiteY196" fmla="*/ 212715 h 688607"/>
                <a:gd name="connsiteX197" fmla="*/ 829704 w 1433230"/>
                <a:gd name="connsiteY197" fmla="*/ 237946 h 688607"/>
                <a:gd name="connsiteX198" fmla="*/ 810273 w 1433230"/>
                <a:gd name="connsiteY198" fmla="*/ 255802 h 688607"/>
                <a:gd name="connsiteX199" fmla="*/ 791230 w 1433230"/>
                <a:gd name="connsiteY199" fmla="*/ 282585 h 688607"/>
                <a:gd name="connsiteX200" fmla="*/ 814548 w 1433230"/>
                <a:gd name="connsiteY200" fmla="*/ 286467 h 688607"/>
                <a:gd name="connsiteX201" fmla="*/ 808718 w 1433230"/>
                <a:gd name="connsiteY201" fmla="*/ 307816 h 688607"/>
                <a:gd name="connsiteX202" fmla="*/ 805609 w 1433230"/>
                <a:gd name="connsiteY202" fmla="*/ 325672 h 688607"/>
                <a:gd name="connsiteX203" fmla="*/ 833979 w 1433230"/>
                <a:gd name="connsiteY203" fmla="*/ 321014 h 688607"/>
                <a:gd name="connsiteX204" fmla="*/ 861182 w 1433230"/>
                <a:gd name="connsiteY204" fmla="*/ 331106 h 688607"/>
                <a:gd name="connsiteX205" fmla="*/ 874007 w 1433230"/>
                <a:gd name="connsiteY205" fmla="*/ 340034 h 688607"/>
                <a:gd name="connsiteX206" fmla="*/ 880613 w 1433230"/>
                <a:gd name="connsiteY206" fmla="*/ 350903 h 688607"/>
                <a:gd name="connsiteX207" fmla="*/ 899655 w 1433230"/>
                <a:gd name="connsiteY207" fmla="*/ 357501 h 688607"/>
                <a:gd name="connsiteX208" fmla="*/ 913646 w 1433230"/>
                <a:gd name="connsiteY208" fmla="*/ 367206 h 688607"/>
                <a:gd name="connsiteX209" fmla="*/ 943181 w 1433230"/>
                <a:gd name="connsiteY209" fmla="*/ 368758 h 688607"/>
                <a:gd name="connsiteX210" fmla="*/ 961835 w 1433230"/>
                <a:gd name="connsiteY210" fmla="*/ 371087 h 688607"/>
                <a:gd name="connsiteX211" fmla="*/ 947844 w 1433230"/>
                <a:gd name="connsiteY211" fmla="*/ 391272 h 688607"/>
                <a:gd name="connsiteX212" fmla="*/ 941238 w 1433230"/>
                <a:gd name="connsiteY212" fmla="*/ 414950 h 688607"/>
                <a:gd name="connsiteX213" fmla="*/ 941626 w 1433230"/>
                <a:gd name="connsiteY213" fmla="*/ 441733 h 688607"/>
                <a:gd name="connsiteX214" fmla="*/ 958726 w 1433230"/>
                <a:gd name="connsiteY214" fmla="*/ 464635 h 688607"/>
                <a:gd name="connsiteX215" fmla="*/ 976991 w 1433230"/>
                <a:gd name="connsiteY215" fmla="*/ 456872 h 688607"/>
                <a:gd name="connsiteX216" fmla="*/ 998753 w 1433230"/>
                <a:gd name="connsiteY216" fmla="*/ 432029 h 688607"/>
                <a:gd name="connsiteX217" fmla="*/ 1007692 w 1433230"/>
                <a:gd name="connsiteY217" fmla="*/ 394765 h 688607"/>
                <a:gd name="connsiteX218" fmla="*/ 1001085 w 1433230"/>
                <a:gd name="connsiteY218" fmla="*/ 382344 h 688607"/>
                <a:gd name="connsiteX219" fmla="*/ 1036061 w 1433230"/>
                <a:gd name="connsiteY219" fmla="*/ 371087 h 688607"/>
                <a:gd name="connsiteX220" fmla="*/ 1065208 w 1433230"/>
                <a:gd name="connsiteY220" fmla="*/ 354784 h 688607"/>
                <a:gd name="connsiteX221" fmla="*/ 1083861 w 1433230"/>
                <a:gd name="connsiteY221" fmla="*/ 338481 h 688607"/>
                <a:gd name="connsiteX222" fmla="*/ 1090468 w 1433230"/>
                <a:gd name="connsiteY222" fmla="*/ 322955 h 688607"/>
                <a:gd name="connsiteX223" fmla="*/ 1088913 w 1433230"/>
                <a:gd name="connsiteY223" fmla="*/ 303158 h 688607"/>
                <a:gd name="connsiteX224" fmla="*/ 1076477 w 1433230"/>
                <a:gd name="connsiteY224" fmla="*/ 285691 h 688607"/>
                <a:gd name="connsiteX225" fmla="*/ 1111065 w 1433230"/>
                <a:gd name="connsiteY225" fmla="*/ 261624 h 688607"/>
                <a:gd name="connsiteX226" fmla="*/ 1114951 w 1433230"/>
                <a:gd name="connsiteY226" fmla="*/ 241051 h 688607"/>
                <a:gd name="connsiteX227" fmla="*/ 1130107 w 1433230"/>
                <a:gd name="connsiteY227" fmla="*/ 206116 h 688607"/>
                <a:gd name="connsiteX228" fmla="*/ 1144875 w 1433230"/>
                <a:gd name="connsiteY228" fmla="*/ 200682 h 688607"/>
                <a:gd name="connsiteX229" fmla="*/ 1170912 w 1433230"/>
                <a:gd name="connsiteY229" fmla="*/ 206893 h 688607"/>
                <a:gd name="connsiteX230" fmla="*/ 1187234 w 1433230"/>
                <a:gd name="connsiteY230" fmla="*/ 209222 h 688607"/>
                <a:gd name="connsiteX231" fmla="*/ 1204722 w 1433230"/>
                <a:gd name="connsiteY231" fmla="*/ 203011 h 688607"/>
                <a:gd name="connsiteX232" fmla="*/ 1216769 w 1433230"/>
                <a:gd name="connsiteY232" fmla="*/ 210774 h 688607"/>
                <a:gd name="connsiteX233" fmla="*/ 1230760 w 1433230"/>
                <a:gd name="connsiteY233" fmla="*/ 223972 h 688607"/>
                <a:gd name="connsiteX234" fmla="*/ 1231537 w 1433230"/>
                <a:gd name="connsiteY234" fmla="*/ 232512 h 688607"/>
                <a:gd name="connsiteX235" fmla="*/ 1261461 w 1433230"/>
                <a:gd name="connsiteY235" fmla="*/ 234453 h 688607"/>
                <a:gd name="connsiteX236" fmla="*/ 1251356 w 1433230"/>
                <a:gd name="connsiteY236" fmla="*/ 253473 h 688607"/>
                <a:gd name="connsiteX237" fmla="*/ 1242418 w 1433230"/>
                <a:gd name="connsiteY237" fmla="*/ 282197 h 688607"/>
                <a:gd name="connsiteX238" fmla="*/ 1257186 w 1433230"/>
                <a:gd name="connsiteY238" fmla="*/ 286079 h 688607"/>
                <a:gd name="connsiteX239" fmla="*/ 1263404 w 1433230"/>
                <a:gd name="connsiteY239" fmla="*/ 299665 h 688607"/>
                <a:gd name="connsiteX240" fmla="*/ 1295270 w 1433230"/>
                <a:gd name="connsiteY240" fmla="*/ 286855 h 688607"/>
                <a:gd name="connsiteX241" fmla="*/ 1324417 w 1433230"/>
                <a:gd name="connsiteY241" fmla="*/ 261236 h 688607"/>
                <a:gd name="connsiteX242" fmla="*/ 1340739 w 1433230"/>
                <a:gd name="connsiteY242" fmla="*/ 250756 h 688607"/>
                <a:gd name="connsiteX243" fmla="*/ 1345014 w 1433230"/>
                <a:gd name="connsiteY243" fmla="*/ 271328 h 688607"/>
                <a:gd name="connsiteX244" fmla="*/ 1355118 w 1433230"/>
                <a:gd name="connsiteY244" fmla="*/ 300441 h 688607"/>
                <a:gd name="connsiteX245" fmla="*/ 1362890 w 1433230"/>
                <a:gd name="connsiteY245" fmla="*/ 328389 h 688607"/>
                <a:gd name="connsiteX246" fmla="*/ 1349677 w 1433230"/>
                <a:gd name="connsiteY246" fmla="*/ 343139 h 688607"/>
                <a:gd name="connsiteX247" fmla="*/ 1368331 w 1433230"/>
                <a:gd name="connsiteY247" fmla="*/ 356337 h 688607"/>
                <a:gd name="connsiteX248" fmla="*/ 1379601 w 1433230"/>
                <a:gd name="connsiteY248" fmla="*/ 369535 h 688607"/>
                <a:gd name="connsiteX249" fmla="*/ 1406416 w 1433230"/>
                <a:gd name="connsiteY249" fmla="*/ 375745 h 688607"/>
                <a:gd name="connsiteX250" fmla="*/ 1415743 w 1433230"/>
                <a:gd name="connsiteY250" fmla="*/ 383120 h 688607"/>
                <a:gd name="connsiteX251" fmla="*/ 1415743 w 1433230"/>
                <a:gd name="connsiteY251" fmla="*/ 403305 h 688607"/>
                <a:gd name="connsiteX252" fmla="*/ 1428956 w 1433230"/>
                <a:gd name="connsiteY252" fmla="*/ 406410 h 688607"/>
                <a:gd name="connsiteX253" fmla="*/ 1433231 w 1433230"/>
                <a:gd name="connsiteY253" fmla="*/ 415338 h 688607"/>
                <a:gd name="connsiteX254" fmla="*/ 1425458 w 1433230"/>
                <a:gd name="connsiteY254" fmla="*/ 442122 h 688607"/>
                <a:gd name="connsiteX255" fmla="*/ 1408748 w 1433230"/>
                <a:gd name="connsiteY255" fmla="*/ 451050 h 688607"/>
                <a:gd name="connsiteX256" fmla="*/ 1392425 w 1433230"/>
                <a:gd name="connsiteY256" fmla="*/ 459589 h 688607"/>
                <a:gd name="connsiteX257" fmla="*/ 1358227 w 1433230"/>
                <a:gd name="connsiteY257" fmla="*/ 468129 h 688607"/>
                <a:gd name="connsiteX258" fmla="*/ 1327526 w 1433230"/>
                <a:gd name="connsiteY258" fmla="*/ 487537 h 688607"/>
                <a:gd name="connsiteX259" fmla="*/ 1294105 w 1433230"/>
                <a:gd name="connsiteY259" fmla="*/ 491807 h 688607"/>
                <a:gd name="connsiteX260" fmla="*/ 1254854 w 1433230"/>
                <a:gd name="connsiteY260" fmla="*/ 486373 h 688607"/>
                <a:gd name="connsiteX261" fmla="*/ 1226485 w 1433230"/>
                <a:gd name="connsiteY261" fmla="*/ 486373 h 688607"/>
                <a:gd name="connsiteX262" fmla="*/ 1205888 w 1433230"/>
                <a:gd name="connsiteY262" fmla="*/ 487925 h 688607"/>
                <a:gd name="connsiteX263" fmla="*/ 1183737 w 1433230"/>
                <a:gd name="connsiteY263" fmla="*/ 505393 h 688607"/>
                <a:gd name="connsiteX264" fmla="*/ 1154979 w 1433230"/>
                <a:gd name="connsiteY264" fmla="*/ 516261 h 688607"/>
                <a:gd name="connsiteX265" fmla="*/ 1115728 w 1433230"/>
                <a:gd name="connsiteY265" fmla="*/ 548091 h 688607"/>
                <a:gd name="connsiteX266" fmla="*/ 1085027 w 1433230"/>
                <a:gd name="connsiteY266" fmla="*/ 570605 h 688607"/>
                <a:gd name="connsiteX267" fmla="*/ 1103292 w 1433230"/>
                <a:gd name="connsiteY267" fmla="*/ 566723 h 688607"/>
                <a:gd name="connsiteX268" fmla="*/ 1145652 w 1433230"/>
                <a:gd name="connsiteY268" fmla="*/ 534505 h 688607"/>
                <a:gd name="connsiteX269" fmla="*/ 1193452 w 1433230"/>
                <a:gd name="connsiteY269" fmla="*/ 514321 h 688607"/>
                <a:gd name="connsiteX270" fmla="*/ 1222987 w 1433230"/>
                <a:gd name="connsiteY270" fmla="*/ 511992 h 688607"/>
                <a:gd name="connsiteX271" fmla="*/ 1235812 w 1433230"/>
                <a:gd name="connsiteY271" fmla="*/ 524025 h 688607"/>
                <a:gd name="connsiteX272" fmla="*/ 1212106 w 1433230"/>
                <a:gd name="connsiteY272" fmla="*/ 540328 h 688607"/>
                <a:gd name="connsiteX273" fmla="*/ 1209774 w 1433230"/>
                <a:gd name="connsiteY273" fmla="*/ 566335 h 688607"/>
                <a:gd name="connsiteX274" fmla="*/ 1210163 w 1433230"/>
                <a:gd name="connsiteY274" fmla="*/ 584967 h 688607"/>
                <a:gd name="connsiteX275" fmla="*/ 1231925 w 1433230"/>
                <a:gd name="connsiteY275" fmla="*/ 597000 h 688607"/>
                <a:gd name="connsiteX276" fmla="*/ 1265347 w 1433230"/>
                <a:gd name="connsiteY276" fmla="*/ 593507 h 688607"/>
                <a:gd name="connsiteX277" fmla="*/ 1293327 w 1433230"/>
                <a:gd name="connsiteY277" fmla="*/ 565947 h 688607"/>
                <a:gd name="connsiteX278" fmla="*/ 1289441 w 1433230"/>
                <a:gd name="connsiteY278" fmla="*/ 583802 h 688607"/>
                <a:gd name="connsiteX279" fmla="*/ 1299157 w 1433230"/>
                <a:gd name="connsiteY279" fmla="*/ 592730 h 688607"/>
                <a:gd name="connsiteX280" fmla="*/ 1270399 w 1433230"/>
                <a:gd name="connsiteY280" fmla="*/ 608645 h 688607"/>
                <a:gd name="connsiteX281" fmla="*/ 1222210 w 1433230"/>
                <a:gd name="connsiteY281" fmla="*/ 623395 h 688607"/>
                <a:gd name="connsiteX282" fmla="*/ 1199670 w 1433230"/>
                <a:gd name="connsiteY282" fmla="*/ 633100 h 688607"/>
                <a:gd name="connsiteX283" fmla="*/ 1171689 w 1433230"/>
                <a:gd name="connsiteY283" fmla="*/ 650955 h 688607"/>
                <a:gd name="connsiteX284" fmla="*/ 1157310 w 1433230"/>
                <a:gd name="connsiteY284" fmla="*/ 649014 h 688607"/>
                <a:gd name="connsiteX285" fmla="*/ 1163140 w 1433230"/>
                <a:gd name="connsiteY285" fmla="*/ 628442 h 688607"/>
                <a:gd name="connsiteX286" fmla="*/ 1203556 w 1433230"/>
                <a:gd name="connsiteY286" fmla="*/ 607869 h 688607"/>
                <a:gd name="connsiteX287" fmla="*/ 1172078 w 1433230"/>
                <a:gd name="connsiteY287" fmla="*/ 608645 h 688607"/>
                <a:gd name="connsiteX288" fmla="*/ 1149149 w 1433230"/>
                <a:gd name="connsiteY288" fmla="*/ 611750 h 688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</a:cxnLst>
              <a:rect l="l" t="t" r="r" b="b"/>
              <a:pathLst>
                <a:path w="1433230" h="688607">
                  <a:moveTo>
                    <a:pt x="1149149" y="611750"/>
                  </a:moveTo>
                  <a:lnTo>
                    <a:pt x="1140600" y="597776"/>
                  </a:lnTo>
                  <a:lnTo>
                    <a:pt x="1151870" y="564782"/>
                  </a:lnTo>
                  <a:lnTo>
                    <a:pt x="1145652" y="557795"/>
                  </a:lnTo>
                  <a:lnTo>
                    <a:pt x="1131273" y="561677"/>
                  </a:lnTo>
                  <a:lnTo>
                    <a:pt x="1126998" y="555466"/>
                  </a:lnTo>
                  <a:lnTo>
                    <a:pt x="1105624" y="573710"/>
                  </a:lnTo>
                  <a:lnTo>
                    <a:pt x="1093188" y="592730"/>
                  </a:lnTo>
                  <a:lnTo>
                    <a:pt x="1082307" y="603987"/>
                  </a:lnTo>
                  <a:lnTo>
                    <a:pt x="1072591" y="607869"/>
                  </a:lnTo>
                  <a:lnTo>
                    <a:pt x="1065985" y="609033"/>
                  </a:lnTo>
                  <a:lnTo>
                    <a:pt x="1061710" y="614856"/>
                  </a:lnTo>
                  <a:lnTo>
                    <a:pt x="1025568" y="614856"/>
                  </a:lnTo>
                  <a:lnTo>
                    <a:pt x="995256" y="615244"/>
                  </a:lnTo>
                  <a:lnTo>
                    <a:pt x="984763" y="619514"/>
                  </a:lnTo>
                  <a:lnTo>
                    <a:pt x="958337" y="636593"/>
                  </a:lnTo>
                  <a:lnTo>
                    <a:pt x="958337" y="636205"/>
                  </a:lnTo>
                  <a:lnTo>
                    <a:pt x="954839" y="634652"/>
                  </a:lnTo>
                  <a:lnTo>
                    <a:pt x="947067" y="638146"/>
                  </a:lnTo>
                  <a:lnTo>
                    <a:pt x="939683" y="643192"/>
                  </a:lnTo>
                  <a:lnTo>
                    <a:pt x="932688" y="638922"/>
                  </a:lnTo>
                  <a:lnTo>
                    <a:pt x="914423" y="642027"/>
                  </a:lnTo>
                  <a:lnTo>
                    <a:pt x="899267" y="645521"/>
                  </a:lnTo>
                  <a:lnTo>
                    <a:pt x="891883" y="648626"/>
                  </a:lnTo>
                  <a:lnTo>
                    <a:pt x="882945" y="656778"/>
                  </a:lnTo>
                  <a:lnTo>
                    <a:pt x="889940" y="659495"/>
                  </a:lnTo>
                  <a:lnTo>
                    <a:pt x="896546" y="657942"/>
                  </a:lnTo>
                  <a:lnTo>
                    <a:pt x="897712" y="657942"/>
                  </a:lnTo>
                  <a:lnTo>
                    <a:pt x="896546" y="665317"/>
                  </a:lnTo>
                  <a:lnTo>
                    <a:pt x="877893" y="668035"/>
                  </a:lnTo>
                  <a:lnTo>
                    <a:pt x="867011" y="671140"/>
                  </a:lnTo>
                  <a:lnTo>
                    <a:pt x="860405" y="675022"/>
                  </a:lnTo>
                  <a:lnTo>
                    <a:pt x="850301" y="672693"/>
                  </a:lnTo>
                  <a:lnTo>
                    <a:pt x="844083" y="673857"/>
                  </a:lnTo>
                  <a:lnTo>
                    <a:pt x="832813" y="680844"/>
                  </a:lnTo>
                  <a:lnTo>
                    <a:pt x="814936" y="688607"/>
                  </a:lnTo>
                  <a:lnTo>
                    <a:pt x="804443" y="687055"/>
                  </a:lnTo>
                  <a:lnTo>
                    <a:pt x="812216" y="678515"/>
                  </a:lnTo>
                  <a:lnTo>
                    <a:pt x="826595" y="664929"/>
                  </a:lnTo>
                  <a:lnTo>
                    <a:pt x="842528" y="656778"/>
                  </a:lnTo>
                  <a:lnTo>
                    <a:pt x="846803" y="649791"/>
                  </a:lnTo>
                  <a:lnTo>
                    <a:pt x="850301" y="638146"/>
                  </a:lnTo>
                  <a:lnTo>
                    <a:pt x="865068" y="624560"/>
                  </a:lnTo>
                  <a:lnTo>
                    <a:pt x="868566" y="609033"/>
                  </a:lnTo>
                  <a:lnTo>
                    <a:pt x="872841" y="624172"/>
                  </a:lnTo>
                  <a:lnTo>
                    <a:pt x="887608" y="627665"/>
                  </a:lnTo>
                  <a:lnTo>
                    <a:pt x="896935" y="619514"/>
                  </a:lnTo>
                  <a:lnTo>
                    <a:pt x="891494" y="600882"/>
                  </a:lnTo>
                  <a:lnTo>
                    <a:pt x="887997" y="593118"/>
                  </a:lnTo>
                  <a:lnTo>
                    <a:pt x="872452" y="588460"/>
                  </a:lnTo>
                  <a:lnTo>
                    <a:pt x="857684" y="585743"/>
                  </a:lnTo>
                  <a:lnTo>
                    <a:pt x="842528" y="585743"/>
                  </a:lnTo>
                  <a:lnTo>
                    <a:pt x="829315" y="582638"/>
                  </a:lnTo>
                  <a:lnTo>
                    <a:pt x="827761" y="577204"/>
                  </a:lnTo>
                  <a:lnTo>
                    <a:pt x="822320" y="580697"/>
                  </a:lnTo>
                  <a:lnTo>
                    <a:pt x="817657" y="579921"/>
                  </a:lnTo>
                  <a:lnTo>
                    <a:pt x="825040" y="571769"/>
                  </a:lnTo>
                  <a:lnTo>
                    <a:pt x="818045" y="568664"/>
                  </a:lnTo>
                  <a:lnTo>
                    <a:pt x="825429" y="559348"/>
                  </a:lnTo>
                  <a:lnTo>
                    <a:pt x="820766" y="552361"/>
                  </a:lnTo>
                  <a:lnTo>
                    <a:pt x="827372" y="545374"/>
                  </a:lnTo>
                  <a:lnTo>
                    <a:pt x="807164" y="541880"/>
                  </a:lnTo>
                  <a:lnTo>
                    <a:pt x="806775" y="527906"/>
                  </a:lnTo>
                  <a:lnTo>
                    <a:pt x="803666" y="524801"/>
                  </a:lnTo>
                  <a:lnTo>
                    <a:pt x="790842" y="524025"/>
                  </a:lnTo>
                  <a:lnTo>
                    <a:pt x="774908" y="519367"/>
                  </a:lnTo>
                  <a:lnTo>
                    <a:pt x="769079" y="522472"/>
                  </a:lnTo>
                  <a:lnTo>
                    <a:pt x="762084" y="528295"/>
                  </a:lnTo>
                  <a:lnTo>
                    <a:pt x="749259" y="532176"/>
                  </a:lnTo>
                  <a:lnTo>
                    <a:pt x="737212" y="541880"/>
                  </a:lnTo>
                  <a:lnTo>
                    <a:pt x="716227" y="535282"/>
                  </a:lnTo>
                  <a:lnTo>
                    <a:pt x="699128" y="538387"/>
                  </a:lnTo>
                  <a:lnTo>
                    <a:pt x="683971" y="531012"/>
                  </a:lnTo>
                  <a:lnTo>
                    <a:pt x="666095" y="527130"/>
                  </a:lnTo>
                  <a:lnTo>
                    <a:pt x="653270" y="525577"/>
                  </a:lnTo>
                  <a:lnTo>
                    <a:pt x="649384" y="521696"/>
                  </a:lnTo>
                  <a:lnTo>
                    <a:pt x="652882" y="508498"/>
                  </a:lnTo>
                  <a:lnTo>
                    <a:pt x="646275" y="508498"/>
                  </a:lnTo>
                  <a:lnTo>
                    <a:pt x="641223" y="517814"/>
                  </a:lnTo>
                  <a:lnTo>
                    <a:pt x="601584" y="517814"/>
                  </a:lnTo>
                  <a:lnTo>
                    <a:pt x="535518" y="517814"/>
                  </a:lnTo>
                  <a:lnTo>
                    <a:pt x="470230" y="517814"/>
                  </a:lnTo>
                  <a:lnTo>
                    <a:pt x="412326" y="517814"/>
                  </a:lnTo>
                  <a:lnTo>
                    <a:pt x="354810" y="517814"/>
                  </a:lnTo>
                  <a:lnTo>
                    <a:pt x="297683" y="517814"/>
                  </a:lnTo>
                  <a:lnTo>
                    <a:pt x="239001" y="517814"/>
                  </a:lnTo>
                  <a:lnTo>
                    <a:pt x="220348" y="517814"/>
                  </a:lnTo>
                  <a:lnTo>
                    <a:pt x="163220" y="517814"/>
                  </a:lnTo>
                  <a:lnTo>
                    <a:pt x="108425" y="517814"/>
                  </a:lnTo>
                  <a:lnTo>
                    <a:pt x="105705" y="517814"/>
                  </a:lnTo>
                  <a:lnTo>
                    <a:pt x="84719" y="494136"/>
                  </a:lnTo>
                  <a:lnTo>
                    <a:pt x="78501" y="483655"/>
                  </a:lnTo>
                  <a:lnTo>
                    <a:pt x="51298" y="473563"/>
                  </a:lnTo>
                  <a:lnTo>
                    <a:pt x="56350" y="452214"/>
                  </a:lnTo>
                  <a:lnTo>
                    <a:pt x="70340" y="437852"/>
                  </a:lnTo>
                  <a:lnTo>
                    <a:pt x="54407" y="427371"/>
                  </a:lnTo>
                  <a:lnTo>
                    <a:pt x="66454" y="408351"/>
                  </a:lnTo>
                  <a:lnTo>
                    <a:pt x="58293" y="391272"/>
                  </a:lnTo>
                  <a:lnTo>
                    <a:pt x="68009" y="378851"/>
                  </a:lnTo>
                  <a:lnTo>
                    <a:pt x="87828" y="367594"/>
                  </a:lnTo>
                  <a:lnTo>
                    <a:pt x="100264" y="352843"/>
                  </a:lnTo>
                  <a:lnTo>
                    <a:pt x="82387" y="338093"/>
                  </a:lnTo>
                  <a:lnTo>
                    <a:pt x="87828" y="311310"/>
                  </a:lnTo>
                  <a:lnTo>
                    <a:pt x="92103" y="295007"/>
                  </a:lnTo>
                  <a:lnTo>
                    <a:pt x="85885" y="284526"/>
                  </a:lnTo>
                  <a:lnTo>
                    <a:pt x="82776" y="275210"/>
                  </a:lnTo>
                  <a:lnTo>
                    <a:pt x="85108" y="263177"/>
                  </a:lnTo>
                  <a:lnTo>
                    <a:pt x="59848" y="270552"/>
                  </a:lnTo>
                  <a:lnTo>
                    <a:pt x="30312" y="283362"/>
                  </a:lnTo>
                  <a:lnTo>
                    <a:pt x="29147" y="268611"/>
                  </a:lnTo>
                  <a:lnTo>
                    <a:pt x="27203" y="258519"/>
                  </a:lnTo>
                  <a:lnTo>
                    <a:pt x="16322" y="252308"/>
                  </a:lnTo>
                  <a:lnTo>
                    <a:pt x="0" y="251532"/>
                  </a:lnTo>
                  <a:lnTo>
                    <a:pt x="138349" y="124601"/>
                  </a:lnTo>
                  <a:lnTo>
                    <a:pt x="233949" y="45415"/>
                  </a:lnTo>
                  <a:lnTo>
                    <a:pt x="257266" y="50462"/>
                  </a:lnTo>
                  <a:lnTo>
                    <a:pt x="270091" y="60554"/>
                  </a:lnTo>
                  <a:lnTo>
                    <a:pt x="284470" y="62495"/>
                  </a:lnTo>
                  <a:lnTo>
                    <a:pt x="308953" y="53955"/>
                  </a:lnTo>
                  <a:lnTo>
                    <a:pt x="336156" y="47356"/>
                  </a:lnTo>
                  <a:lnTo>
                    <a:pt x="356753" y="49685"/>
                  </a:lnTo>
                  <a:lnTo>
                    <a:pt x="391340" y="40757"/>
                  </a:lnTo>
                  <a:lnTo>
                    <a:pt x="423207" y="35711"/>
                  </a:lnTo>
                  <a:lnTo>
                    <a:pt x="423984" y="44251"/>
                  </a:lnTo>
                  <a:lnTo>
                    <a:pt x="441472" y="39205"/>
                  </a:lnTo>
                  <a:lnTo>
                    <a:pt x="456629" y="29501"/>
                  </a:lnTo>
                  <a:lnTo>
                    <a:pt x="464790" y="31830"/>
                  </a:lnTo>
                  <a:lnTo>
                    <a:pt x="470230" y="50462"/>
                  </a:lnTo>
                  <a:lnTo>
                    <a:pt x="507149" y="36099"/>
                  </a:lnTo>
                  <a:lnTo>
                    <a:pt x="491993" y="52014"/>
                  </a:lnTo>
                  <a:lnTo>
                    <a:pt x="515310" y="48521"/>
                  </a:lnTo>
                  <a:lnTo>
                    <a:pt x="527746" y="42698"/>
                  </a:lnTo>
                  <a:lnTo>
                    <a:pt x="545623" y="43863"/>
                  </a:lnTo>
                  <a:lnTo>
                    <a:pt x="560779" y="52402"/>
                  </a:lnTo>
                  <a:lnTo>
                    <a:pt x="589925" y="60166"/>
                  </a:lnTo>
                  <a:lnTo>
                    <a:pt x="608190" y="63659"/>
                  </a:lnTo>
                  <a:lnTo>
                    <a:pt x="625290" y="62495"/>
                  </a:lnTo>
                  <a:lnTo>
                    <a:pt x="636560" y="73363"/>
                  </a:lnTo>
                  <a:lnTo>
                    <a:pt x="603527" y="83844"/>
                  </a:lnTo>
                  <a:lnTo>
                    <a:pt x="628399" y="88114"/>
                  </a:lnTo>
                  <a:lnTo>
                    <a:pt x="674644" y="85785"/>
                  </a:lnTo>
                  <a:lnTo>
                    <a:pt x="691744" y="81903"/>
                  </a:lnTo>
                  <a:lnTo>
                    <a:pt x="697184" y="94713"/>
                  </a:lnTo>
                  <a:lnTo>
                    <a:pt x="724776" y="84232"/>
                  </a:lnTo>
                  <a:lnTo>
                    <a:pt x="716615" y="74916"/>
                  </a:lnTo>
                  <a:lnTo>
                    <a:pt x="734103" y="67929"/>
                  </a:lnTo>
                  <a:lnTo>
                    <a:pt x="754312" y="66765"/>
                  </a:lnTo>
                  <a:lnTo>
                    <a:pt x="769468" y="64824"/>
                  </a:lnTo>
                  <a:lnTo>
                    <a:pt x="777629" y="69870"/>
                  </a:lnTo>
                  <a:lnTo>
                    <a:pt x="783458" y="81127"/>
                  </a:lnTo>
                  <a:lnTo>
                    <a:pt x="802889" y="79574"/>
                  </a:lnTo>
                  <a:lnTo>
                    <a:pt x="823486" y="89278"/>
                  </a:lnTo>
                  <a:lnTo>
                    <a:pt x="851467" y="85785"/>
                  </a:lnTo>
                  <a:lnTo>
                    <a:pt x="874784" y="86173"/>
                  </a:lnTo>
                  <a:lnTo>
                    <a:pt x="884111" y="72975"/>
                  </a:lnTo>
                  <a:lnTo>
                    <a:pt x="901598" y="69482"/>
                  </a:lnTo>
                  <a:lnTo>
                    <a:pt x="920641" y="76469"/>
                  </a:lnTo>
                  <a:lnTo>
                    <a:pt x="903930" y="96653"/>
                  </a:lnTo>
                  <a:lnTo>
                    <a:pt x="928025" y="79574"/>
                  </a:lnTo>
                  <a:lnTo>
                    <a:pt x="940460" y="80350"/>
                  </a:lnTo>
                  <a:lnTo>
                    <a:pt x="965332" y="59001"/>
                  </a:lnTo>
                  <a:lnTo>
                    <a:pt x="959114" y="46192"/>
                  </a:lnTo>
                  <a:lnTo>
                    <a:pt x="947844" y="37652"/>
                  </a:lnTo>
                  <a:lnTo>
                    <a:pt x="969218" y="14750"/>
                  </a:lnTo>
                  <a:lnTo>
                    <a:pt x="1001085" y="0"/>
                  </a:lnTo>
                  <a:lnTo>
                    <a:pt x="1018573" y="3493"/>
                  </a:lnTo>
                  <a:lnTo>
                    <a:pt x="1026346" y="12421"/>
                  </a:lnTo>
                  <a:lnTo>
                    <a:pt x="1027900" y="35711"/>
                  </a:lnTo>
                  <a:lnTo>
                    <a:pt x="1005360" y="45804"/>
                  </a:lnTo>
                  <a:lnTo>
                    <a:pt x="1031398" y="50073"/>
                  </a:lnTo>
                  <a:lnTo>
                    <a:pt x="1014298" y="71423"/>
                  </a:lnTo>
                  <a:lnTo>
                    <a:pt x="1048886" y="55120"/>
                  </a:lnTo>
                  <a:lnTo>
                    <a:pt x="1057435" y="68705"/>
                  </a:lnTo>
                  <a:lnTo>
                    <a:pt x="1040724" y="84232"/>
                  </a:lnTo>
                  <a:lnTo>
                    <a:pt x="1045777" y="98594"/>
                  </a:lnTo>
                  <a:lnTo>
                    <a:pt x="1074146" y="83456"/>
                  </a:lnTo>
                  <a:lnTo>
                    <a:pt x="1099406" y="64824"/>
                  </a:lnTo>
                  <a:lnTo>
                    <a:pt x="1117671" y="41922"/>
                  </a:lnTo>
                  <a:lnTo>
                    <a:pt x="1139045" y="43475"/>
                  </a:lnTo>
                  <a:lnTo>
                    <a:pt x="1160031" y="46580"/>
                  </a:lnTo>
                  <a:lnTo>
                    <a:pt x="1174021" y="57060"/>
                  </a:lnTo>
                  <a:lnTo>
                    <a:pt x="1167415" y="67541"/>
                  </a:lnTo>
                  <a:lnTo>
                    <a:pt x="1147595" y="78798"/>
                  </a:lnTo>
                  <a:lnTo>
                    <a:pt x="1151093" y="90055"/>
                  </a:lnTo>
                  <a:lnTo>
                    <a:pt x="1141766" y="100535"/>
                  </a:lnTo>
                  <a:lnTo>
                    <a:pt x="1099406" y="115674"/>
                  </a:lnTo>
                  <a:lnTo>
                    <a:pt x="1074146" y="119167"/>
                  </a:lnTo>
                  <a:lnTo>
                    <a:pt x="1061710" y="112568"/>
                  </a:lnTo>
                  <a:lnTo>
                    <a:pt x="1048886" y="123437"/>
                  </a:lnTo>
                  <a:lnTo>
                    <a:pt x="1020128" y="141681"/>
                  </a:lnTo>
                  <a:lnTo>
                    <a:pt x="1008469" y="151385"/>
                  </a:lnTo>
                  <a:lnTo>
                    <a:pt x="978545" y="166135"/>
                  </a:lnTo>
                  <a:lnTo>
                    <a:pt x="953285" y="167688"/>
                  </a:lnTo>
                  <a:lnTo>
                    <a:pt x="933465" y="177004"/>
                  </a:lnTo>
                  <a:lnTo>
                    <a:pt x="922195" y="191754"/>
                  </a:lnTo>
                  <a:lnTo>
                    <a:pt x="900044" y="194471"/>
                  </a:lnTo>
                  <a:lnTo>
                    <a:pt x="866234" y="212715"/>
                  </a:lnTo>
                  <a:lnTo>
                    <a:pt x="829704" y="237946"/>
                  </a:lnTo>
                  <a:lnTo>
                    <a:pt x="810273" y="255802"/>
                  </a:lnTo>
                  <a:lnTo>
                    <a:pt x="791230" y="282585"/>
                  </a:lnTo>
                  <a:lnTo>
                    <a:pt x="814548" y="286467"/>
                  </a:lnTo>
                  <a:lnTo>
                    <a:pt x="808718" y="307816"/>
                  </a:lnTo>
                  <a:lnTo>
                    <a:pt x="805609" y="325672"/>
                  </a:lnTo>
                  <a:lnTo>
                    <a:pt x="833979" y="321014"/>
                  </a:lnTo>
                  <a:lnTo>
                    <a:pt x="861182" y="331106"/>
                  </a:lnTo>
                  <a:lnTo>
                    <a:pt x="874007" y="340034"/>
                  </a:lnTo>
                  <a:lnTo>
                    <a:pt x="880613" y="350903"/>
                  </a:lnTo>
                  <a:lnTo>
                    <a:pt x="899655" y="357501"/>
                  </a:lnTo>
                  <a:lnTo>
                    <a:pt x="913646" y="367206"/>
                  </a:lnTo>
                  <a:lnTo>
                    <a:pt x="943181" y="368758"/>
                  </a:lnTo>
                  <a:lnTo>
                    <a:pt x="961835" y="371087"/>
                  </a:lnTo>
                  <a:lnTo>
                    <a:pt x="947844" y="391272"/>
                  </a:lnTo>
                  <a:lnTo>
                    <a:pt x="941238" y="414950"/>
                  </a:lnTo>
                  <a:lnTo>
                    <a:pt x="941626" y="441733"/>
                  </a:lnTo>
                  <a:lnTo>
                    <a:pt x="958726" y="464635"/>
                  </a:lnTo>
                  <a:lnTo>
                    <a:pt x="976991" y="456872"/>
                  </a:lnTo>
                  <a:lnTo>
                    <a:pt x="998753" y="432029"/>
                  </a:lnTo>
                  <a:lnTo>
                    <a:pt x="1007692" y="394765"/>
                  </a:lnTo>
                  <a:lnTo>
                    <a:pt x="1001085" y="382344"/>
                  </a:lnTo>
                  <a:lnTo>
                    <a:pt x="1036061" y="371087"/>
                  </a:lnTo>
                  <a:lnTo>
                    <a:pt x="1065208" y="354784"/>
                  </a:lnTo>
                  <a:lnTo>
                    <a:pt x="1083861" y="338481"/>
                  </a:lnTo>
                  <a:lnTo>
                    <a:pt x="1090468" y="322955"/>
                  </a:lnTo>
                  <a:lnTo>
                    <a:pt x="1088913" y="303158"/>
                  </a:lnTo>
                  <a:lnTo>
                    <a:pt x="1076477" y="285691"/>
                  </a:lnTo>
                  <a:lnTo>
                    <a:pt x="1111065" y="261624"/>
                  </a:lnTo>
                  <a:lnTo>
                    <a:pt x="1114951" y="241051"/>
                  </a:lnTo>
                  <a:lnTo>
                    <a:pt x="1130107" y="206116"/>
                  </a:lnTo>
                  <a:lnTo>
                    <a:pt x="1144875" y="200682"/>
                  </a:lnTo>
                  <a:lnTo>
                    <a:pt x="1170912" y="206893"/>
                  </a:lnTo>
                  <a:lnTo>
                    <a:pt x="1187234" y="209222"/>
                  </a:lnTo>
                  <a:lnTo>
                    <a:pt x="1204722" y="203011"/>
                  </a:lnTo>
                  <a:lnTo>
                    <a:pt x="1216769" y="210774"/>
                  </a:lnTo>
                  <a:lnTo>
                    <a:pt x="1230760" y="223972"/>
                  </a:lnTo>
                  <a:lnTo>
                    <a:pt x="1231537" y="232512"/>
                  </a:lnTo>
                  <a:lnTo>
                    <a:pt x="1261461" y="234453"/>
                  </a:lnTo>
                  <a:lnTo>
                    <a:pt x="1251356" y="253473"/>
                  </a:lnTo>
                  <a:lnTo>
                    <a:pt x="1242418" y="282197"/>
                  </a:lnTo>
                  <a:lnTo>
                    <a:pt x="1257186" y="286079"/>
                  </a:lnTo>
                  <a:lnTo>
                    <a:pt x="1263404" y="299665"/>
                  </a:lnTo>
                  <a:lnTo>
                    <a:pt x="1295270" y="286855"/>
                  </a:lnTo>
                  <a:lnTo>
                    <a:pt x="1324417" y="261236"/>
                  </a:lnTo>
                  <a:lnTo>
                    <a:pt x="1340739" y="250756"/>
                  </a:lnTo>
                  <a:lnTo>
                    <a:pt x="1345014" y="271328"/>
                  </a:lnTo>
                  <a:lnTo>
                    <a:pt x="1355118" y="300441"/>
                  </a:lnTo>
                  <a:lnTo>
                    <a:pt x="1362890" y="328389"/>
                  </a:lnTo>
                  <a:lnTo>
                    <a:pt x="1349677" y="343139"/>
                  </a:lnTo>
                  <a:lnTo>
                    <a:pt x="1368331" y="356337"/>
                  </a:lnTo>
                  <a:lnTo>
                    <a:pt x="1379601" y="369535"/>
                  </a:lnTo>
                  <a:lnTo>
                    <a:pt x="1406416" y="375745"/>
                  </a:lnTo>
                  <a:lnTo>
                    <a:pt x="1415743" y="383120"/>
                  </a:lnTo>
                  <a:lnTo>
                    <a:pt x="1415743" y="403305"/>
                  </a:lnTo>
                  <a:lnTo>
                    <a:pt x="1428956" y="406410"/>
                  </a:lnTo>
                  <a:lnTo>
                    <a:pt x="1433231" y="415338"/>
                  </a:lnTo>
                  <a:lnTo>
                    <a:pt x="1425458" y="442122"/>
                  </a:lnTo>
                  <a:lnTo>
                    <a:pt x="1408748" y="451050"/>
                  </a:lnTo>
                  <a:lnTo>
                    <a:pt x="1392425" y="459589"/>
                  </a:lnTo>
                  <a:lnTo>
                    <a:pt x="1358227" y="468129"/>
                  </a:lnTo>
                  <a:lnTo>
                    <a:pt x="1327526" y="487537"/>
                  </a:lnTo>
                  <a:lnTo>
                    <a:pt x="1294105" y="491807"/>
                  </a:lnTo>
                  <a:lnTo>
                    <a:pt x="1254854" y="486373"/>
                  </a:lnTo>
                  <a:lnTo>
                    <a:pt x="1226485" y="486373"/>
                  </a:lnTo>
                  <a:lnTo>
                    <a:pt x="1205888" y="487925"/>
                  </a:lnTo>
                  <a:lnTo>
                    <a:pt x="1183737" y="505393"/>
                  </a:lnTo>
                  <a:lnTo>
                    <a:pt x="1154979" y="516261"/>
                  </a:lnTo>
                  <a:lnTo>
                    <a:pt x="1115728" y="548091"/>
                  </a:lnTo>
                  <a:lnTo>
                    <a:pt x="1085027" y="570605"/>
                  </a:lnTo>
                  <a:lnTo>
                    <a:pt x="1103292" y="566723"/>
                  </a:lnTo>
                  <a:lnTo>
                    <a:pt x="1145652" y="534505"/>
                  </a:lnTo>
                  <a:lnTo>
                    <a:pt x="1193452" y="514321"/>
                  </a:lnTo>
                  <a:lnTo>
                    <a:pt x="1222987" y="511992"/>
                  </a:lnTo>
                  <a:lnTo>
                    <a:pt x="1235812" y="524025"/>
                  </a:lnTo>
                  <a:lnTo>
                    <a:pt x="1212106" y="540328"/>
                  </a:lnTo>
                  <a:lnTo>
                    <a:pt x="1209774" y="566335"/>
                  </a:lnTo>
                  <a:lnTo>
                    <a:pt x="1210163" y="584967"/>
                  </a:lnTo>
                  <a:lnTo>
                    <a:pt x="1231925" y="597000"/>
                  </a:lnTo>
                  <a:lnTo>
                    <a:pt x="1265347" y="593507"/>
                  </a:lnTo>
                  <a:lnTo>
                    <a:pt x="1293327" y="565947"/>
                  </a:lnTo>
                  <a:lnTo>
                    <a:pt x="1289441" y="583802"/>
                  </a:lnTo>
                  <a:lnTo>
                    <a:pt x="1299157" y="592730"/>
                  </a:lnTo>
                  <a:lnTo>
                    <a:pt x="1270399" y="608645"/>
                  </a:lnTo>
                  <a:lnTo>
                    <a:pt x="1222210" y="623395"/>
                  </a:lnTo>
                  <a:lnTo>
                    <a:pt x="1199670" y="633100"/>
                  </a:lnTo>
                  <a:lnTo>
                    <a:pt x="1171689" y="650955"/>
                  </a:lnTo>
                  <a:lnTo>
                    <a:pt x="1157310" y="649014"/>
                  </a:lnTo>
                  <a:lnTo>
                    <a:pt x="1163140" y="628442"/>
                  </a:lnTo>
                  <a:lnTo>
                    <a:pt x="1203556" y="607869"/>
                  </a:lnTo>
                  <a:lnTo>
                    <a:pt x="1172078" y="608645"/>
                  </a:lnTo>
                  <a:lnTo>
                    <a:pt x="1149149" y="61175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4" name="Forma Livre 43">
              <a:extLst>
                <a:ext uri="{FF2B5EF4-FFF2-40B4-BE49-F238E27FC236}">
                  <a16:creationId xmlns:a16="http://schemas.microsoft.com/office/drawing/2014/main" id="{3F6DE32D-3353-EB2B-4E1F-AC1EFAEF3D17}"/>
                </a:ext>
              </a:extLst>
            </p:cNvPr>
            <p:cNvSpPr/>
            <p:nvPr/>
          </p:nvSpPr>
          <p:spPr>
            <a:xfrm>
              <a:off x="3103009" y="2183939"/>
              <a:ext cx="346559" cy="118829"/>
            </a:xfrm>
            <a:custGeom>
              <a:avLst/>
              <a:gdLst>
                <a:gd name="connsiteX0" fmla="*/ 120472 w 260375"/>
                <a:gd name="connsiteY0" fmla="*/ 3882 h 98206"/>
                <a:gd name="connsiteX1" fmla="*/ 102207 w 260375"/>
                <a:gd name="connsiteY1" fmla="*/ 13198 h 98206"/>
                <a:gd name="connsiteX2" fmla="*/ 143012 w 260375"/>
                <a:gd name="connsiteY2" fmla="*/ 7375 h 98206"/>
                <a:gd name="connsiteX3" fmla="*/ 153116 w 260375"/>
                <a:gd name="connsiteY3" fmla="*/ 17467 h 98206"/>
                <a:gd name="connsiteX4" fmla="*/ 181486 w 260375"/>
                <a:gd name="connsiteY4" fmla="*/ 6987 h 98206"/>
                <a:gd name="connsiteX5" fmla="*/ 188481 w 260375"/>
                <a:gd name="connsiteY5" fmla="*/ 13586 h 98206"/>
                <a:gd name="connsiteX6" fmla="*/ 179931 w 260375"/>
                <a:gd name="connsiteY6" fmla="*/ 33382 h 98206"/>
                <a:gd name="connsiteX7" fmla="*/ 196642 w 260375"/>
                <a:gd name="connsiteY7" fmla="*/ 25231 h 98206"/>
                <a:gd name="connsiteX8" fmla="*/ 207523 w 260375"/>
                <a:gd name="connsiteY8" fmla="*/ 4658 h 98206"/>
                <a:gd name="connsiteX9" fmla="*/ 224234 w 260375"/>
                <a:gd name="connsiteY9" fmla="*/ 1553 h 98206"/>
                <a:gd name="connsiteX10" fmla="*/ 235892 w 260375"/>
                <a:gd name="connsiteY10" fmla="*/ 4658 h 98206"/>
                <a:gd name="connsiteX11" fmla="*/ 244442 w 260375"/>
                <a:gd name="connsiteY11" fmla="*/ 12809 h 98206"/>
                <a:gd name="connsiteX12" fmla="*/ 233949 w 260375"/>
                <a:gd name="connsiteY12" fmla="*/ 32606 h 98206"/>
                <a:gd name="connsiteX13" fmla="*/ 224622 w 260375"/>
                <a:gd name="connsiteY13" fmla="*/ 46968 h 98206"/>
                <a:gd name="connsiteX14" fmla="*/ 240944 w 260375"/>
                <a:gd name="connsiteY14" fmla="*/ 57060 h 98206"/>
                <a:gd name="connsiteX15" fmla="*/ 260375 w 260375"/>
                <a:gd name="connsiteY15" fmla="*/ 67153 h 98206"/>
                <a:gd name="connsiteX16" fmla="*/ 250271 w 260375"/>
                <a:gd name="connsiteY16" fmla="*/ 76081 h 98206"/>
                <a:gd name="connsiteX17" fmla="*/ 222679 w 260375"/>
                <a:gd name="connsiteY17" fmla="*/ 78021 h 98206"/>
                <a:gd name="connsiteX18" fmla="*/ 225788 w 260375"/>
                <a:gd name="connsiteY18" fmla="*/ 85785 h 98206"/>
                <a:gd name="connsiteX19" fmla="*/ 213352 w 260375"/>
                <a:gd name="connsiteY19" fmla="*/ 93548 h 98206"/>
                <a:gd name="connsiteX20" fmla="*/ 187315 w 260375"/>
                <a:gd name="connsiteY20" fmla="*/ 90443 h 98206"/>
                <a:gd name="connsiteX21" fmla="*/ 165164 w 260375"/>
                <a:gd name="connsiteY21" fmla="*/ 84620 h 98206"/>
                <a:gd name="connsiteX22" fmla="*/ 145344 w 260375"/>
                <a:gd name="connsiteY22" fmla="*/ 85785 h 98206"/>
                <a:gd name="connsiteX23" fmla="*/ 108425 w 260375"/>
                <a:gd name="connsiteY23" fmla="*/ 93160 h 98206"/>
                <a:gd name="connsiteX24" fmla="*/ 64511 w 260375"/>
                <a:gd name="connsiteY24" fmla="*/ 96265 h 98206"/>
                <a:gd name="connsiteX25" fmla="*/ 33810 w 260375"/>
                <a:gd name="connsiteY25" fmla="*/ 98206 h 98206"/>
                <a:gd name="connsiteX26" fmla="*/ 34976 w 260375"/>
                <a:gd name="connsiteY26" fmla="*/ 88114 h 98206"/>
                <a:gd name="connsiteX27" fmla="*/ 19042 w 260375"/>
                <a:gd name="connsiteY27" fmla="*/ 82679 h 98206"/>
                <a:gd name="connsiteX28" fmla="*/ 2332 w 260375"/>
                <a:gd name="connsiteY28" fmla="*/ 85008 h 98206"/>
                <a:gd name="connsiteX29" fmla="*/ 0 w 260375"/>
                <a:gd name="connsiteY29" fmla="*/ 68317 h 98206"/>
                <a:gd name="connsiteX30" fmla="*/ 12824 w 260375"/>
                <a:gd name="connsiteY30" fmla="*/ 65988 h 98206"/>
                <a:gd name="connsiteX31" fmla="*/ 41194 w 260375"/>
                <a:gd name="connsiteY31" fmla="*/ 62495 h 98206"/>
                <a:gd name="connsiteX32" fmla="*/ 62568 w 260375"/>
                <a:gd name="connsiteY32" fmla="*/ 63659 h 98206"/>
                <a:gd name="connsiteX33" fmla="*/ 86662 w 260375"/>
                <a:gd name="connsiteY33" fmla="*/ 59778 h 98206"/>
                <a:gd name="connsiteX34" fmla="*/ 61402 w 260375"/>
                <a:gd name="connsiteY34" fmla="*/ 55120 h 98206"/>
                <a:gd name="connsiteX35" fmla="*/ 26038 w 260375"/>
                <a:gd name="connsiteY35" fmla="*/ 56672 h 98206"/>
                <a:gd name="connsiteX36" fmla="*/ 3886 w 260375"/>
                <a:gd name="connsiteY36" fmla="*/ 56284 h 98206"/>
                <a:gd name="connsiteX37" fmla="*/ 3886 w 260375"/>
                <a:gd name="connsiteY37" fmla="*/ 48909 h 98206"/>
                <a:gd name="connsiteX38" fmla="*/ 49355 w 260375"/>
                <a:gd name="connsiteY38" fmla="*/ 40369 h 98206"/>
                <a:gd name="connsiteX39" fmla="*/ 24872 w 260375"/>
                <a:gd name="connsiteY39" fmla="*/ 40757 h 98206"/>
                <a:gd name="connsiteX40" fmla="*/ 3886 w 260375"/>
                <a:gd name="connsiteY40" fmla="*/ 35323 h 98206"/>
                <a:gd name="connsiteX41" fmla="*/ 34199 w 260375"/>
                <a:gd name="connsiteY41" fmla="*/ 20185 h 98206"/>
                <a:gd name="connsiteX42" fmla="*/ 54407 w 260375"/>
                <a:gd name="connsiteY42" fmla="*/ 12033 h 98206"/>
                <a:gd name="connsiteX43" fmla="*/ 109591 w 260375"/>
                <a:gd name="connsiteY43" fmla="*/ 0 h 98206"/>
                <a:gd name="connsiteX44" fmla="*/ 120472 w 260375"/>
                <a:gd name="connsiteY44" fmla="*/ 3882 h 98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60375" h="98206">
                  <a:moveTo>
                    <a:pt x="120472" y="3882"/>
                  </a:moveTo>
                  <a:lnTo>
                    <a:pt x="102207" y="13198"/>
                  </a:lnTo>
                  <a:lnTo>
                    <a:pt x="143012" y="7375"/>
                  </a:lnTo>
                  <a:lnTo>
                    <a:pt x="153116" y="17467"/>
                  </a:lnTo>
                  <a:lnTo>
                    <a:pt x="181486" y="6987"/>
                  </a:lnTo>
                  <a:lnTo>
                    <a:pt x="188481" y="13586"/>
                  </a:lnTo>
                  <a:lnTo>
                    <a:pt x="179931" y="33382"/>
                  </a:lnTo>
                  <a:lnTo>
                    <a:pt x="196642" y="25231"/>
                  </a:lnTo>
                  <a:lnTo>
                    <a:pt x="207523" y="4658"/>
                  </a:lnTo>
                  <a:lnTo>
                    <a:pt x="224234" y="1553"/>
                  </a:lnTo>
                  <a:lnTo>
                    <a:pt x="235892" y="4658"/>
                  </a:lnTo>
                  <a:lnTo>
                    <a:pt x="244442" y="12809"/>
                  </a:lnTo>
                  <a:lnTo>
                    <a:pt x="233949" y="32606"/>
                  </a:lnTo>
                  <a:lnTo>
                    <a:pt x="224622" y="46968"/>
                  </a:lnTo>
                  <a:lnTo>
                    <a:pt x="240944" y="57060"/>
                  </a:lnTo>
                  <a:lnTo>
                    <a:pt x="260375" y="67153"/>
                  </a:lnTo>
                  <a:lnTo>
                    <a:pt x="250271" y="76081"/>
                  </a:lnTo>
                  <a:lnTo>
                    <a:pt x="222679" y="78021"/>
                  </a:lnTo>
                  <a:lnTo>
                    <a:pt x="225788" y="85785"/>
                  </a:lnTo>
                  <a:lnTo>
                    <a:pt x="213352" y="93548"/>
                  </a:lnTo>
                  <a:lnTo>
                    <a:pt x="187315" y="90443"/>
                  </a:lnTo>
                  <a:lnTo>
                    <a:pt x="165164" y="84620"/>
                  </a:lnTo>
                  <a:lnTo>
                    <a:pt x="145344" y="85785"/>
                  </a:lnTo>
                  <a:lnTo>
                    <a:pt x="108425" y="93160"/>
                  </a:lnTo>
                  <a:lnTo>
                    <a:pt x="64511" y="96265"/>
                  </a:lnTo>
                  <a:lnTo>
                    <a:pt x="33810" y="98206"/>
                  </a:lnTo>
                  <a:lnTo>
                    <a:pt x="34976" y="88114"/>
                  </a:lnTo>
                  <a:lnTo>
                    <a:pt x="19042" y="82679"/>
                  </a:lnTo>
                  <a:lnTo>
                    <a:pt x="2332" y="85008"/>
                  </a:lnTo>
                  <a:lnTo>
                    <a:pt x="0" y="68317"/>
                  </a:lnTo>
                  <a:lnTo>
                    <a:pt x="12824" y="65988"/>
                  </a:lnTo>
                  <a:lnTo>
                    <a:pt x="41194" y="62495"/>
                  </a:lnTo>
                  <a:lnTo>
                    <a:pt x="62568" y="63659"/>
                  </a:lnTo>
                  <a:lnTo>
                    <a:pt x="86662" y="59778"/>
                  </a:lnTo>
                  <a:lnTo>
                    <a:pt x="61402" y="55120"/>
                  </a:lnTo>
                  <a:lnTo>
                    <a:pt x="26038" y="56672"/>
                  </a:lnTo>
                  <a:lnTo>
                    <a:pt x="3886" y="56284"/>
                  </a:lnTo>
                  <a:lnTo>
                    <a:pt x="3886" y="48909"/>
                  </a:lnTo>
                  <a:lnTo>
                    <a:pt x="49355" y="40369"/>
                  </a:lnTo>
                  <a:lnTo>
                    <a:pt x="24872" y="40757"/>
                  </a:lnTo>
                  <a:lnTo>
                    <a:pt x="3886" y="35323"/>
                  </a:lnTo>
                  <a:lnTo>
                    <a:pt x="34199" y="20185"/>
                  </a:lnTo>
                  <a:lnTo>
                    <a:pt x="54407" y="12033"/>
                  </a:lnTo>
                  <a:lnTo>
                    <a:pt x="109591" y="0"/>
                  </a:lnTo>
                  <a:lnTo>
                    <a:pt x="120472" y="3882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5" name="Forma Livre 44">
              <a:extLst>
                <a:ext uri="{FF2B5EF4-FFF2-40B4-BE49-F238E27FC236}">
                  <a16:creationId xmlns:a16="http://schemas.microsoft.com/office/drawing/2014/main" id="{7A7F16A0-0337-4BA8-D7A9-E380E0FAF164}"/>
                </a:ext>
              </a:extLst>
            </p:cNvPr>
            <p:cNvSpPr/>
            <p:nvPr/>
          </p:nvSpPr>
          <p:spPr>
            <a:xfrm>
              <a:off x="3419569" y="2175954"/>
              <a:ext cx="48104" cy="21605"/>
            </a:xfrm>
            <a:custGeom>
              <a:avLst/>
              <a:gdLst>
                <a:gd name="connsiteX0" fmla="*/ 36142 w 36141"/>
                <a:gd name="connsiteY0" fmla="*/ 4658 h 17855"/>
                <a:gd name="connsiteX1" fmla="*/ 8938 w 36141"/>
                <a:gd name="connsiteY1" fmla="*/ 17856 h 17855"/>
                <a:gd name="connsiteX2" fmla="*/ 0 w 36141"/>
                <a:gd name="connsiteY2" fmla="*/ 3882 h 17855"/>
                <a:gd name="connsiteX3" fmla="*/ 8161 w 36141"/>
                <a:gd name="connsiteY3" fmla="*/ 776 h 17855"/>
                <a:gd name="connsiteX4" fmla="*/ 29535 w 36141"/>
                <a:gd name="connsiteY4" fmla="*/ 0 h 17855"/>
                <a:gd name="connsiteX5" fmla="*/ 36142 w 36141"/>
                <a:gd name="connsiteY5" fmla="*/ 4658 h 17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41" h="17855">
                  <a:moveTo>
                    <a:pt x="36142" y="4658"/>
                  </a:moveTo>
                  <a:lnTo>
                    <a:pt x="8938" y="17856"/>
                  </a:lnTo>
                  <a:lnTo>
                    <a:pt x="0" y="3882"/>
                  </a:lnTo>
                  <a:lnTo>
                    <a:pt x="8161" y="776"/>
                  </a:lnTo>
                  <a:lnTo>
                    <a:pt x="29535" y="0"/>
                  </a:lnTo>
                  <a:lnTo>
                    <a:pt x="36142" y="4658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6" name="Forma Livre 45">
              <a:extLst>
                <a:ext uri="{FF2B5EF4-FFF2-40B4-BE49-F238E27FC236}">
                  <a16:creationId xmlns:a16="http://schemas.microsoft.com/office/drawing/2014/main" id="{F8B82564-6403-2D9E-88F2-D1D79AD81A81}"/>
                </a:ext>
              </a:extLst>
            </p:cNvPr>
            <p:cNvSpPr/>
            <p:nvPr/>
          </p:nvSpPr>
          <p:spPr>
            <a:xfrm>
              <a:off x="3942511" y="2173136"/>
              <a:ext cx="86898" cy="24892"/>
            </a:xfrm>
            <a:custGeom>
              <a:avLst/>
              <a:gdLst>
                <a:gd name="connsiteX0" fmla="*/ 65288 w 65288"/>
                <a:gd name="connsiteY0" fmla="*/ 13198 h 20572"/>
                <a:gd name="connsiteX1" fmla="*/ 62568 w 65288"/>
                <a:gd name="connsiteY1" fmla="*/ 18632 h 20572"/>
                <a:gd name="connsiteX2" fmla="*/ 46634 w 65288"/>
                <a:gd name="connsiteY2" fmla="*/ 18244 h 20572"/>
                <a:gd name="connsiteX3" fmla="*/ 30701 w 65288"/>
                <a:gd name="connsiteY3" fmla="*/ 17856 h 20572"/>
                <a:gd name="connsiteX4" fmla="*/ 11659 w 65288"/>
                <a:gd name="connsiteY4" fmla="*/ 20573 h 20572"/>
                <a:gd name="connsiteX5" fmla="*/ 8161 w 65288"/>
                <a:gd name="connsiteY5" fmla="*/ 19020 h 20572"/>
                <a:gd name="connsiteX6" fmla="*/ 0 w 65288"/>
                <a:gd name="connsiteY6" fmla="*/ 8540 h 20572"/>
                <a:gd name="connsiteX7" fmla="*/ 6607 w 65288"/>
                <a:gd name="connsiteY7" fmla="*/ 1553 h 20572"/>
                <a:gd name="connsiteX8" fmla="*/ 15156 w 65288"/>
                <a:gd name="connsiteY8" fmla="*/ 0 h 20572"/>
                <a:gd name="connsiteX9" fmla="*/ 47800 w 65288"/>
                <a:gd name="connsiteY9" fmla="*/ 2329 h 20572"/>
                <a:gd name="connsiteX10" fmla="*/ 65288 w 65288"/>
                <a:gd name="connsiteY10" fmla="*/ 13198 h 2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288" h="20572">
                  <a:moveTo>
                    <a:pt x="65288" y="13198"/>
                  </a:moveTo>
                  <a:lnTo>
                    <a:pt x="62568" y="18632"/>
                  </a:lnTo>
                  <a:lnTo>
                    <a:pt x="46634" y="18244"/>
                  </a:lnTo>
                  <a:lnTo>
                    <a:pt x="30701" y="17856"/>
                  </a:lnTo>
                  <a:lnTo>
                    <a:pt x="11659" y="20573"/>
                  </a:lnTo>
                  <a:lnTo>
                    <a:pt x="8161" y="19020"/>
                  </a:lnTo>
                  <a:lnTo>
                    <a:pt x="0" y="8540"/>
                  </a:lnTo>
                  <a:lnTo>
                    <a:pt x="6607" y="1553"/>
                  </a:lnTo>
                  <a:lnTo>
                    <a:pt x="15156" y="0"/>
                  </a:lnTo>
                  <a:lnTo>
                    <a:pt x="47800" y="2329"/>
                  </a:lnTo>
                  <a:lnTo>
                    <a:pt x="65288" y="13198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7" name="Forma Livre 46">
              <a:extLst>
                <a:ext uri="{FF2B5EF4-FFF2-40B4-BE49-F238E27FC236}">
                  <a16:creationId xmlns:a16="http://schemas.microsoft.com/office/drawing/2014/main" id="{7AAE13EC-A45A-71E5-114F-4BB430F524C0}"/>
                </a:ext>
              </a:extLst>
            </p:cNvPr>
            <p:cNvSpPr/>
            <p:nvPr/>
          </p:nvSpPr>
          <p:spPr>
            <a:xfrm>
              <a:off x="3707679" y="2172197"/>
              <a:ext cx="518804" cy="305293"/>
            </a:xfrm>
            <a:custGeom>
              <a:avLst/>
              <a:gdLst>
                <a:gd name="connsiteX0" fmla="*/ 87051 w 389785"/>
                <a:gd name="connsiteY0" fmla="*/ 12809 h 252308"/>
                <a:gd name="connsiteX1" fmla="*/ 88217 w 389785"/>
                <a:gd name="connsiteY1" fmla="*/ 25231 h 252308"/>
                <a:gd name="connsiteX2" fmla="*/ 116197 w 389785"/>
                <a:gd name="connsiteY2" fmla="*/ 9316 h 252308"/>
                <a:gd name="connsiteX3" fmla="*/ 161666 w 389785"/>
                <a:gd name="connsiteY3" fmla="*/ 1164 h 252308"/>
                <a:gd name="connsiteX4" fmla="*/ 170604 w 389785"/>
                <a:gd name="connsiteY4" fmla="*/ 21737 h 252308"/>
                <a:gd name="connsiteX5" fmla="*/ 158168 w 389785"/>
                <a:gd name="connsiteY5" fmla="*/ 34935 h 252308"/>
                <a:gd name="connsiteX6" fmla="*/ 193144 w 389785"/>
                <a:gd name="connsiteY6" fmla="*/ 29112 h 252308"/>
                <a:gd name="connsiteX7" fmla="*/ 213741 w 389785"/>
                <a:gd name="connsiteY7" fmla="*/ 20961 h 252308"/>
                <a:gd name="connsiteX8" fmla="*/ 240167 w 389785"/>
                <a:gd name="connsiteY8" fmla="*/ 31053 h 252308"/>
                <a:gd name="connsiteX9" fmla="*/ 254546 w 389785"/>
                <a:gd name="connsiteY9" fmla="*/ 40757 h 252308"/>
                <a:gd name="connsiteX10" fmla="*/ 250271 w 389785"/>
                <a:gd name="connsiteY10" fmla="*/ 49685 h 252308"/>
                <a:gd name="connsiteX11" fmla="*/ 282138 w 389785"/>
                <a:gd name="connsiteY11" fmla="*/ 45027 h 252308"/>
                <a:gd name="connsiteX12" fmla="*/ 289522 w 389785"/>
                <a:gd name="connsiteY12" fmla="*/ 58225 h 252308"/>
                <a:gd name="connsiteX13" fmla="*/ 322166 w 389785"/>
                <a:gd name="connsiteY13" fmla="*/ 66376 h 252308"/>
                <a:gd name="connsiteX14" fmla="*/ 330716 w 389785"/>
                <a:gd name="connsiteY14" fmla="*/ 74528 h 252308"/>
                <a:gd name="connsiteX15" fmla="*/ 334213 w 389785"/>
                <a:gd name="connsiteY15" fmla="*/ 94324 h 252308"/>
                <a:gd name="connsiteX16" fmla="*/ 298849 w 389785"/>
                <a:gd name="connsiteY16" fmla="*/ 104029 h 252308"/>
                <a:gd name="connsiteX17" fmla="*/ 328772 w 389785"/>
                <a:gd name="connsiteY17" fmla="*/ 118003 h 252308"/>
                <a:gd name="connsiteX18" fmla="*/ 351701 w 389785"/>
                <a:gd name="connsiteY18" fmla="*/ 122661 h 252308"/>
                <a:gd name="connsiteX19" fmla="*/ 364526 w 389785"/>
                <a:gd name="connsiteY19" fmla="*/ 142069 h 252308"/>
                <a:gd name="connsiteX20" fmla="*/ 389786 w 389785"/>
                <a:gd name="connsiteY20" fmla="*/ 143622 h 252308"/>
                <a:gd name="connsiteX21" fmla="*/ 376961 w 389785"/>
                <a:gd name="connsiteY21" fmla="*/ 158760 h 252308"/>
                <a:gd name="connsiteX22" fmla="*/ 334602 w 389785"/>
                <a:gd name="connsiteY22" fmla="*/ 183991 h 252308"/>
                <a:gd name="connsiteX23" fmla="*/ 319057 w 389785"/>
                <a:gd name="connsiteY23" fmla="*/ 174675 h 252308"/>
                <a:gd name="connsiteX24" fmla="*/ 304289 w 389785"/>
                <a:gd name="connsiteY24" fmla="*/ 153714 h 252308"/>
                <a:gd name="connsiteX25" fmla="*/ 281361 w 389785"/>
                <a:gd name="connsiteY25" fmla="*/ 156431 h 252308"/>
                <a:gd name="connsiteX26" fmla="*/ 272423 w 389785"/>
                <a:gd name="connsiteY26" fmla="*/ 169241 h 252308"/>
                <a:gd name="connsiteX27" fmla="*/ 282915 w 389785"/>
                <a:gd name="connsiteY27" fmla="*/ 181662 h 252308"/>
                <a:gd name="connsiteX28" fmla="*/ 300403 w 389785"/>
                <a:gd name="connsiteY28" fmla="*/ 191754 h 252308"/>
                <a:gd name="connsiteX29" fmla="*/ 304289 w 389785"/>
                <a:gd name="connsiteY29" fmla="*/ 197577 h 252308"/>
                <a:gd name="connsiteX30" fmla="*/ 303901 w 389785"/>
                <a:gd name="connsiteY30" fmla="*/ 219702 h 252308"/>
                <a:gd name="connsiteX31" fmla="*/ 289910 w 389785"/>
                <a:gd name="connsiteY31" fmla="*/ 235617 h 252308"/>
                <a:gd name="connsiteX32" fmla="*/ 271645 w 389785"/>
                <a:gd name="connsiteY32" fmla="*/ 229406 h 252308"/>
                <a:gd name="connsiteX33" fmla="*/ 238224 w 389785"/>
                <a:gd name="connsiteY33" fmla="*/ 211939 h 252308"/>
                <a:gd name="connsiteX34" fmla="*/ 252214 w 389785"/>
                <a:gd name="connsiteY34" fmla="*/ 230959 h 252308"/>
                <a:gd name="connsiteX35" fmla="*/ 263096 w 389785"/>
                <a:gd name="connsiteY35" fmla="*/ 244545 h 252308"/>
                <a:gd name="connsiteX36" fmla="*/ 261930 w 389785"/>
                <a:gd name="connsiteY36" fmla="*/ 252308 h 252308"/>
                <a:gd name="connsiteX37" fmla="*/ 219570 w 389785"/>
                <a:gd name="connsiteY37" fmla="*/ 243380 h 252308"/>
                <a:gd name="connsiteX38" fmla="*/ 190035 w 389785"/>
                <a:gd name="connsiteY38" fmla="*/ 230183 h 252308"/>
                <a:gd name="connsiteX39" fmla="*/ 175268 w 389785"/>
                <a:gd name="connsiteY39" fmla="*/ 219702 h 252308"/>
                <a:gd name="connsiteX40" fmla="*/ 184595 w 389785"/>
                <a:gd name="connsiteY40" fmla="*/ 213103 h 252308"/>
                <a:gd name="connsiteX41" fmla="*/ 165941 w 389785"/>
                <a:gd name="connsiteY41" fmla="*/ 201847 h 252308"/>
                <a:gd name="connsiteX42" fmla="*/ 147676 w 389785"/>
                <a:gd name="connsiteY42" fmla="*/ 191366 h 252308"/>
                <a:gd name="connsiteX43" fmla="*/ 144178 w 389785"/>
                <a:gd name="connsiteY43" fmla="*/ 197577 h 252308"/>
                <a:gd name="connsiteX44" fmla="*/ 93269 w 389785"/>
                <a:gd name="connsiteY44" fmla="*/ 201070 h 252308"/>
                <a:gd name="connsiteX45" fmla="*/ 83942 w 389785"/>
                <a:gd name="connsiteY45" fmla="*/ 193695 h 252308"/>
                <a:gd name="connsiteX46" fmla="*/ 104927 w 389785"/>
                <a:gd name="connsiteY46" fmla="*/ 177392 h 252308"/>
                <a:gd name="connsiteX47" fmla="*/ 136406 w 389785"/>
                <a:gd name="connsiteY47" fmla="*/ 177004 h 252308"/>
                <a:gd name="connsiteX48" fmla="*/ 172547 w 389785"/>
                <a:gd name="connsiteY48" fmla="*/ 174287 h 252308"/>
                <a:gd name="connsiteX49" fmla="*/ 171770 w 389785"/>
                <a:gd name="connsiteY49" fmla="*/ 166523 h 252308"/>
                <a:gd name="connsiteX50" fmla="*/ 183817 w 389785"/>
                <a:gd name="connsiteY50" fmla="*/ 155655 h 252308"/>
                <a:gd name="connsiteX51" fmla="*/ 218016 w 389785"/>
                <a:gd name="connsiteY51" fmla="*/ 134694 h 252308"/>
                <a:gd name="connsiteX52" fmla="*/ 219570 w 389785"/>
                <a:gd name="connsiteY52" fmla="*/ 124990 h 252308"/>
                <a:gd name="connsiteX53" fmla="*/ 217627 w 389785"/>
                <a:gd name="connsiteY53" fmla="*/ 118003 h 252308"/>
                <a:gd name="connsiteX54" fmla="*/ 199362 w 389785"/>
                <a:gd name="connsiteY54" fmla="*/ 107522 h 252308"/>
                <a:gd name="connsiteX55" fmla="*/ 171770 w 389785"/>
                <a:gd name="connsiteY55" fmla="*/ 100535 h 252308"/>
                <a:gd name="connsiteX56" fmla="*/ 185372 w 389785"/>
                <a:gd name="connsiteY56" fmla="*/ 95101 h 252308"/>
                <a:gd name="connsiteX57" fmla="*/ 177599 w 389785"/>
                <a:gd name="connsiteY57" fmla="*/ 81903 h 252308"/>
                <a:gd name="connsiteX58" fmla="*/ 164386 w 389785"/>
                <a:gd name="connsiteY58" fmla="*/ 80739 h 252308"/>
                <a:gd name="connsiteX59" fmla="*/ 157002 w 389785"/>
                <a:gd name="connsiteY59" fmla="*/ 73752 h 252308"/>
                <a:gd name="connsiteX60" fmla="*/ 144178 w 389785"/>
                <a:gd name="connsiteY60" fmla="*/ 79962 h 252308"/>
                <a:gd name="connsiteX61" fmla="*/ 113477 w 389785"/>
                <a:gd name="connsiteY61" fmla="*/ 82679 h 252308"/>
                <a:gd name="connsiteX62" fmla="*/ 59070 w 389785"/>
                <a:gd name="connsiteY62" fmla="*/ 78021 h 252308"/>
                <a:gd name="connsiteX63" fmla="*/ 30312 w 389785"/>
                <a:gd name="connsiteY63" fmla="*/ 71811 h 252308"/>
                <a:gd name="connsiteX64" fmla="*/ 7384 w 389785"/>
                <a:gd name="connsiteY64" fmla="*/ 68705 h 252308"/>
                <a:gd name="connsiteX65" fmla="*/ 0 w 389785"/>
                <a:gd name="connsiteY65" fmla="*/ 61330 h 252308"/>
                <a:gd name="connsiteX66" fmla="*/ 24483 w 389785"/>
                <a:gd name="connsiteY66" fmla="*/ 52014 h 252308"/>
                <a:gd name="connsiteX67" fmla="*/ 2332 w 389785"/>
                <a:gd name="connsiteY67" fmla="*/ 52014 h 252308"/>
                <a:gd name="connsiteX68" fmla="*/ 15156 w 389785"/>
                <a:gd name="connsiteY68" fmla="*/ 31441 h 252308"/>
                <a:gd name="connsiteX69" fmla="*/ 42748 w 389785"/>
                <a:gd name="connsiteY69" fmla="*/ 13586 h 252308"/>
                <a:gd name="connsiteX70" fmla="*/ 66065 w 389785"/>
                <a:gd name="connsiteY70" fmla="*/ 5434 h 252308"/>
                <a:gd name="connsiteX71" fmla="*/ 109591 w 389785"/>
                <a:gd name="connsiteY71" fmla="*/ 0 h 252308"/>
                <a:gd name="connsiteX72" fmla="*/ 87051 w 389785"/>
                <a:gd name="connsiteY72" fmla="*/ 12809 h 25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89785" h="252308">
                  <a:moveTo>
                    <a:pt x="87051" y="12809"/>
                  </a:moveTo>
                  <a:lnTo>
                    <a:pt x="88217" y="25231"/>
                  </a:lnTo>
                  <a:lnTo>
                    <a:pt x="116197" y="9316"/>
                  </a:lnTo>
                  <a:lnTo>
                    <a:pt x="161666" y="1164"/>
                  </a:lnTo>
                  <a:lnTo>
                    <a:pt x="170604" y="21737"/>
                  </a:lnTo>
                  <a:lnTo>
                    <a:pt x="158168" y="34935"/>
                  </a:lnTo>
                  <a:lnTo>
                    <a:pt x="193144" y="29112"/>
                  </a:lnTo>
                  <a:lnTo>
                    <a:pt x="213741" y="20961"/>
                  </a:lnTo>
                  <a:lnTo>
                    <a:pt x="240167" y="31053"/>
                  </a:lnTo>
                  <a:lnTo>
                    <a:pt x="254546" y="40757"/>
                  </a:lnTo>
                  <a:lnTo>
                    <a:pt x="250271" y="49685"/>
                  </a:lnTo>
                  <a:lnTo>
                    <a:pt x="282138" y="45027"/>
                  </a:lnTo>
                  <a:lnTo>
                    <a:pt x="289522" y="58225"/>
                  </a:lnTo>
                  <a:lnTo>
                    <a:pt x="322166" y="66376"/>
                  </a:lnTo>
                  <a:lnTo>
                    <a:pt x="330716" y="74528"/>
                  </a:lnTo>
                  <a:lnTo>
                    <a:pt x="334213" y="94324"/>
                  </a:lnTo>
                  <a:lnTo>
                    <a:pt x="298849" y="104029"/>
                  </a:lnTo>
                  <a:lnTo>
                    <a:pt x="328772" y="118003"/>
                  </a:lnTo>
                  <a:lnTo>
                    <a:pt x="351701" y="122661"/>
                  </a:lnTo>
                  <a:lnTo>
                    <a:pt x="364526" y="142069"/>
                  </a:lnTo>
                  <a:lnTo>
                    <a:pt x="389786" y="143622"/>
                  </a:lnTo>
                  <a:lnTo>
                    <a:pt x="376961" y="158760"/>
                  </a:lnTo>
                  <a:lnTo>
                    <a:pt x="334602" y="183991"/>
                  </a:lnTo>
                  <a:lnTo>
                    <a:pt x="319057" y="174675"/>
                  </a:lnTo>
                  <a:lnTo>
                    <a:pt x="304289" y="153714"/>
                  </a:lnTo>
                  <a:lnTo>
                    <a:pt x="281361" y="156431"/>
                  </a:lnTo>
                  <a:lnTo>
                    <a:pt x="272423" y="169241"/>
                  </a:lnTo>
                  <a:lnTo>
                    <a:pt x="282915" y="181662"/>
                  </a:lnTo>
                  <a:lnTo>
                    <a:pt x="300403" y="191754"/>
                  </a:lnTo>
                  <a:lnTo>
                    <a:pt x="304289" y="197577"/>
                  </a:lnTo>
                  <a:lnTo>
                    <a:pt x="303901" y="219702"/>
                  </a:lnTo>
                  <a:lnTo>
                    <a:pt x="289910" y="235617"/>
                  </a:lnTo>
                  <a:lnTo>
                    <a:pt x="271645" y="229406"/>
                  </a:lnTo>
                  <a:lnTo>
                    <a:pt x="238224" y="211939"/>
                  </a:lnTo>
                  <a:lnTo>
                    <a:pt x="252214" y="230959"/>
                  </a:lnTo>
                  <a:lnTo>
                    <a:pt x="263096" y="244545"/>
                  </a:lnTo>
                  <a:lnTo>
                    <a:pt x="261930" y="252308"/>
                  </a:lnTo>
                  <a:lnTo>
                    <a:pt x="219570" y="243380"/>
                  </a:lnTo>
                  <a:lnTo>
                    <a:pt x="190035" y="230183"/>
                  </a:lnTo>
                  <a:lnTo>
                    <a:pt x="175268" y="219702"/>
                  </a:lnTo>
                  <a:lnTo>
                    <a:pt x="184595" y="213103"/>
                  </a:lnTo>
                  <a:lnTo>
                    <a:pt x="165941" y="201847"/>
                  </a:lnTo>
                  <a:lnTo>
                    <a:pt x="147676" y="191366"/>
                  </a:lnTo>
                  <a:lnTo>
                    <a:pt x="144178" y="197577"/>
                  </a:lnTo>
                  <a:lnTo>
                    <a:pt x="93269" y="201070"/>
                  </a:lnTo>
                  <a:lnTo>
                    <a:pt x="83942" y="193695"/>
                  </a:lnTo>
                  <a:lnTo>
                    <a:pt x="104927" y="177392"/>
                  </a:lnTo>
                  <a:lnTo>
                    <a:pt x="136406" y="177004"/>
                  </a:lnTo>
                  <a:lnTo>
                    <a:pt x="172547" y="174287"/>
                  </a:lnTo>
                  <a:lnTo>
                    <a:pt x="171770" y="166523"/>
                  </a:lnTo>
                  <a:lnTo>
                    <a:pt x="183817" y="155655"/>
                  </a:lnTo>
                  <a:lnTo>
                    <a:pt x="218016" y="134694"/>
                  </a:lnTo>
                  <a:lnTo>
                    <a:pt x="219570" y="124990"/>
                  </a:lnTo>
                  <a:lnTo>
                    <a:pt x="217627" y="118003"/>
                  </a:lnTo>
                  <a:lnTo>
                    <a:pt x="199362" y="107522"/>
                  </a:lnTo>
                  <a:lnTo>
                    <a:pt x="171770" y="100535"/>
                  </a:lnTo>
                  <a:lnTo>
                    <a:pt x="185372" y="95101"/>
                  </a:lnTo>
                  <a:lnTo>
                    <a:pt x="177599" y="81903"/>
                  </a:lnTo>
                  <a:lnTo>
                    <a:pt x="164386" y="80739"/>
                  </a:lnTo>
                  <a:lnTo>
                    <a:pt x="157002" y="73752"/>
                  </a:lnTo>
                  <a:lnTo>
                    <a:pt x="144178" y="79962"/>
                  </a:lnTo>
                  <a:lnTo>
                    <a:pt x="113477" y="82679"/>
                  </a:lnTo>
                  <a:lnTo>
                    <a:pt x="59070" y="78021"/>
                  </a:lnTo>
                  <a:lnTo>
                    <a:pt x="30312" y="71811"/>
                  </a:lnTo>
                  <a:lnTo>
                    <a:pt x="7384" y="68705"/>
                  </a:lnTo>
                  <a:lnTo>
                    <a:pt x="0" y="61330"/>
                  </a:lnTo>
                  <a:lnTo>
                    <a:pt x="24483" y="52014"/>
                  </a:lnTo>
                  <a:lnTo>
                    <a:pt x="2332" y="52014"/>
                  </a:lnTo>
                  <a:lnTo>
                    <a:pt x="15156" y="31441"/>
                  </a:lnTo>
                  <a:lnTo>
                    <a:pt x="42748" y="13586"/>
                  </a:lnTo>
                  <a:lnTo>
                    <a:pt x="66065" y="5434"/>
                  </a:lnTo>
                  <a:lnTo>
                    <a:pt x="109591" y="0"/>
                  </a:lnTo>
                  <a:lnTo>
                    <a:pt x="87051" y="12809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8" name="Forma Livre 47">
              <a:extLst>
                <a:ext uri="{FF2B5EF4-FFF2-40B4-BE49-F238E27FC236}">
                  <a16:creationId xmlns:a16="http://schemas.microsoft.com/office/drawing/2014/main" id="{F2921FC3-E52C-275D-7E5B-7A271AD0EBAE}"/>
                </a:ext>
              </a:extLst>
            </p:cNvPr>
            <p:cNvSpPr/>
            <p:nvPr/>
          </p:nvSpPr>
          <p:spPr>
            <a:xfrm>
              <a:off x="3483191" y="2171257"/>
              <a:ext cx="137588" cy="62467"/>
            </a:xfrm>
            <a:custGeom>
              <a:avLst/>
              <a:gdLst>
                <a:gd name="connsiteX0" fmla="*/ 59848 w 103372"/>
                <a:gd name="connsiteY0" fmla="*/ 0 h 51626"/>
                <a:gd name="connsiteX1" fmla="*/ 73838 w 103372"/>
                <a:gd name="connsiteY1" fmla="*/ 4270 h 51626"/>
                <a:gd name="connsiteX2" fmla="*/ 103373 w 103372"/>
                <a:gd name="connsiteY2" fmla="*/ 1553 h 51626"/>
                <a:gd name="connsiteX3" fmla="*/ 101430 w 103372"/>
                <a:gd name="connsiteY3" fmla="*/ 7375 h 51626"/>
                <a:gd name="connsiteX4" fmla="*/ 77724 w 103372"/>
                <a:gd name="connsiteY4" fmla="*/ 17079 h 51626"/>
                <a:gd name="connsiteX5" fmla="*/ 92492 w 103372"/>
                <a:gd name="connsiteY5" fmla="*/ 25619 h 51626"/>
                <a:gd name="connsiteX6" fmla="*/ 72283 w 103372"/>
                <a:gd name="connsiteY6" fmla="*/ 43863 h 51626"/>
                <a:gd name="connsiteX7" fmla="*/ 39639 w 103372"/>
                <a:gd name="connsiteY7" fmla="*/ 51626 h 51626"/>
                <a:gd name="connsiteX8" fmla="*/ 26426 w 103372"/>
                <a:gd name="connsiteY8" fmla="*/ 50073 h 51626"/>
                <a:gd name="connsiteX9" fmla="*/ 22929 w 103372"/>
                <a:gd name="connsiteY9" fmla="*/ 42310 h 51626"/>
                <a:gd name="connsiteX10" fmla="*/ 0 w 103372"/>
                <a:gd name="connsiteY10" fmla="*/ 26783 h 51626"/>
                <a:gd name="connsiteX11" fmla="*/ 6607 w 103372"/>
                <a:gd name="connsiteY11" fmla="*/ 20185 h 51626"/>
                <a:gd name="connsiteX12" fmla="*/ 35364 w 103372"/>
                <a:gd name="connsiteY12" fmla="*/ 22514 h 51626"/>
                <a:gd name="connsiteX13" fmla="*/ 31867 w 103372"/>
                <a:gd name="connsiteY13" fmla="*/ 9704 h 51626"/>
                <a:gd name="connsiteX14" fmla="*/ 59848 w 103372"/>
                <a:gd name="connsiteY14" fmla="*/ 0 h 51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3372" h="51626">
                  <a:moveTo>
                    <a:pt x="59848" y="0"/>
                  </a:moveTo>
                  <a:lnTo>
                    <a:pt x="73838" y="4270"/>
                  </a:lnTo>
                  <a:lnTo>
                    <a:pt x="103373" y="1553"/>
                  </a:lnTo>
                  <a:lnTo>
                    <a:pt x="101430" y="7375"/>
                  </a:lnTo>
                  <a:lnTo>
                    <a:pt x="77724" y="17079"/>
                  </a:lnTo>
                  <a:lnTo>
                    <a:pt x="92492" y="25619"/>
                  </a:lnTo>
                  <a:lnTo>
                    <a:pt x="72283" y="43863"/>
                  </a:lnTo>
                  <a:lnTo>
                    <a:pt x="39639" y="51626"/>
                  </a:lnTo>
                  <a:lnTo>
                    <a:pt x="26426" y="50073"/>
                  </a:lnTo>
                  <a:lnTo>
                    <a:pt x="22929" y="42310"/>
                  </a:lnTo>
                  <a:lnTo>
                    <a:pt x="0" y="26783"/>
                  </a:lnTo>
                  <a:lnTo>
                    <a:pt x="6607" y="20185"/>
                  </a:lnTo>
                  <a:lnTo>
                    <a:pt x="35364" y="22514"/>
                  </a:lnTo>
                  <a:lnTo>
                    <a:pt x="31867" y="9704"/>
                  </a:lnTo>
                  <a:lnTo>
                    <a:pt x="59848" y="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9" name="Forma Livre 48">
              <a:extLst>
                <a:ext uri="{FF2B5EF4-FFF2-40B4-BE49-F238E27FC236}">
                  <a16:creationId xmlns:a16="http://schemas.microsoft.com/office/drawing/2014/main" id="{3E7A587F-C0AC-10AD-B16B-99C606DCFC19}"/>
                </a:ext>
              </a:extLst>
            </p:cNvPr>
            <p:cNvSpPr/>
            <p:nvPr/>
          </p:nvSpPr>
          <p:spPr>
            <a:xfrm>
              <a:off x="3616642" y="2164212"/>
              <a:ext cx="144314" cy="51195"/>
            </a:xfrm>
            <a:custGeom>
              <a:avLst/>
              <a:gdLst>
                <a:gd name="connsiteX0" fmla="*/ 47412 w 108425"/>
                <a:gd name="connsiteY0" fmla="*/ 27172 h 42310"/>
                <a:gd name="connsiteX1" fmla="*/ 17099 w 108425"/>
                <a:gd name="connsiteY1" fmla="*/ 42310 h 42310"/>
                <a:gd name="connsiteX2" fmla="*/ 0 w 108425"/>
                <a:gd name="connsiteY2" fmla="*/ 41534 h 42310"/>
                <a:gd name="connsiteX3" fmla="*/ 6995 w 108425"/>
                <a:gd name="connsiteY3" fmla="*/ 23678 h 42310"/>
                <a:gd name="connsiteX4" fmla="*/ 17099 w 108425"/>
                <a:gd name="connsiteY4" fmla="*/ 13974 h 42310"/>
                <a:gd name="connsiteX5" fmla="*/ 33421 w 108425"/>
                <a:gd name="connsiteY5" fmla="*/ 5434 h 42310"/>
                <a:gd name="connsiteX6" fmla="*/ 53630 w 108425"/>
                <a:gd name="connsiteY6" fmla="*/ 0 h 42310"/>
                <a:gd name="connsiteX7" fmla="*/ 84331 w 108425"/>
                <a:gd name="connsiteY7" fmla="*/ 776 h 42310"/>
                <a:gd name="connsiteX8" fmla="*/ 108425 w 108425"/>
                <a:gd name="connsiteY8" fmla="*/ 5434 h 42310"/>
                <a:gd name="connsiteX9" fmla="*/ 69174 w 108425"/>
                <a:gd name="connsiteY9" fmla="*/ 23290 h 42310"/>
                <a:gd name="connsiteX10" fmla="*/ 47412 w 108425"/>
                <a:gd name="connsiteY10" fmla="*/ 27172 h 4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425" h="42310">
                  <a:moveTo>
                    <a:pt x="47412" y="27172"/>
                  </a:moveTo>
                  <a:lnTo>
                    <a:pt x="17099" y="42310"/>
                  </a:lnTo>
                  <a:lnTo>
                    <a:pt x="0" y="41534"/>
                  </a:lnTo>
                  <a:lnTo>
                    <a:pt x="6995" y="23678"/>
                  </a:lnTo>
                  <a:lnTo>
                    <a:pt x="17099" y="13974"/>
                  </a:lnTo>
                  <a:lnTo>
                    <a:pt x="33421" y="5434"/>
                  </a:lnTo>
                  <a:lnTo>
                    <a:pt x="53630" y="0"/>
                  </a:lnTo>
                  <a:lnTo>
                    <a:pt x="84331" y="776"/>
                  </a:lnTo>
                  <a:lnTo>
                    <a:pt x="108425" y="5434"/>
                  </a:lnTo>
                  <a:lnTo>
                    <a:pt x="69174" y="23290"/>
                  </a:lnTo>
                  <a:lnTo>
                    <a:pt x="47412" y="27172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0" name="Forma Livre 49">
              <a:extLst>
                <a:ext uri="{FF2B5EF4-FFF2-40B4-BE49-F238E27FC236}">
                  <a16:creationId xmlns:a16="http://schemas.microsoft.com/office/drawing/2014/main" id="{C621E63E-53A5-C9F8-1595-101B3B702BB4}"/>
                </a:ext>
              </a:extLst>
            </p:cNvPr>
            <p:cNvSpPr/>
            <p:nvPr/>
          </p:nvSpPr>
          <p:spPr>
            <a:xfrm>
              <a:off x="2983006" y="2156697"/>
              <a:ext cx="264315" cy="86421"/>
            </a:xfrm>
            <a:custGeom>
              <a:avLst/>
              <a:gdLst>
                <a:gd name="connsiteX0" fmla="*/ 73449 w 198584"/>
                <a:gd name="connsiteY0" fmla="*/ 61330 h 71422"/>
                <a:gd name="connsiteX1" fmla="*/ 20986 w 198584"/>
                <a:gd name="connsiteY1" fmla="*/ 71423 h 71422"/>
                <a:gd name="connsiteX2" fmla="*/ 23317 w 198584"/>
                <a:gd name="connsiteY2" fmla="*/ 62495 h 71422"/>
                <a:gd name="connsiteX3" fmla="*/ 0 w 198584"/>
                <a:gd name="connsiteY3" fmla="*/ 51626 h 71422"/>
                <a:gd name="connsiteX4" fmla="*/ 17099 w 198584"/>
                <a:gd name="connsiteY4" fmla="*/ 43086 h 71422"/>
                <a:gd name="connsiteX5" fmla="*/ 46246 w 198584"/>
                <a:gd name="connsiteY5" fmla="*/ 28336 h 71422"/>
                <a:gd name="connsiteX6" fmla="*/ 75781 w 198584"/>
                <a:gd name="connsiteY6" fmla="*/ 15138 h 71422"/>
                <a:gd name="connsiteX7" fmla="*/ 77335 w 198584"/>
                <a:gd name="connsiteY7" fmla="*/ 3105 h 71422"/>
                <a:gd name="connsiteX8" fmla="*/ 131742 w 198584"/>
                <a:gd name="connsiteY8" fmla="*/ 0 h 71422"/>
                <a:gd name="connsiteX9" fmla="*/ 148064 w 198584"/>
                <a:gd name="connsiteY9" fmla="*/ 4270 h 71422"/>
                <a:gd name="connsiteX10" fmla="*/ 184983 w 198584"/>
                <a:gd name="connsiteY10" fmla="*/ 5434 h 71422"/>
                <a:gd name="connsiteX11" fmla="*/ 192367 w 198584"/>
                <a:gd name="connsiteY11" fmla="*/ 10869 h 71422"/>
                <a:gd name="connsiteX12" fmla="*/ 198585 w 198584"/>
                <a:gd name="connsiteY12" fmla="*/ 19408 h 71422"/>
                <a:gd name="connsiteX13" fmla="*/ 173325 w 198584"/>
                <a:gd name="connsiteY13" fmla="*/ 24454 h 71422"/>
                <a:gd name="connsiteX14" fmla="*/ 119306 w 198584"/>
                <a:gd name="connsiteY14" fmla="*/ 38428 h 71422"/>
                <a:gd name="connsiteX15" fmla="*/ 83553 w 198584"/>
                <a:gd name="connsiteY15" fmla="*/ 52791 h 71422"/>
                <a:gd name="connsiteX16" fmla="*/ 73449 w 198584"/>
                <a:gd name="connsiteY16" fmla="*/ 61330 h 71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8584" h="71422">
                  <a:moveTo>
                    <a:pt x="73449" y="61330"/>
                  </a:moveTo>
                  <a:lnTo>
                    <a:pt x="20986" y="71423"/>
                  </a:lnTo>
                  <a:lnTo>
                    <a:pt x="23317" y="62495"/>
                  </a:lnTo>
                  <a:lnTo>
                    <a:pt x="0" y="51626"/>
                  </a:lnTo>
                  <a:lnTo>
                    <a:pt x="17099" y="43086"/>
                  </a:lnTo>
                  <a:lnTo>
                    <a:pt x="46246" y="28336"/>
                  </a:lnTo>
                  <a:lnTo>
                    <a:pt x="75781" y="15138"/>
                  </a:lnTo>
                  <a:lnTo>
                    <a:pt x="77335" y="3105"/>
                  </a:lnTo>
                  <a:lnTo>
                    <a:pt x="131742" y="0"/>
                  </a:lnTo>
                  <a:lnTo>
                    <a:pt x="148064" y="4270"/>
                  </a:lnTo>
                  <a:lnTo>
                    <a:pt x="184983" y="5434"/>
                  </a:lnTo>
                  <a:lnTo>
                    <a:pt x="192367" y="10869"/>
                  </a:lnTo>
                  <a:lnTo>
                    <a:pt x="198585" y="19408"/>
                  </a:lnTo>
                  <a:lnTo>
                    <a:pt x="173325" y="24454"/>
                  </a:lnTo>
                  <a:lnTo>
                    <a:pt x="119306" y="38428"/>
                  </a:lnTo>
                  <a:lnTo>
                    <a:pt x="83553" y="52791"/>
                  </a:lnTo>
                  <a:lnTo>
                    <a:pt x="73449" y="6133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1" name="Forma Livre 50">
              <a:extLst>
                <a:ext uri="{FF2B5EF4-FFF2-40B4-BE49-F238E27FC236}">
                  <a16:creationId xmlns:a16="http://schemas.microsoft.com/office/drawing/2014/main" id="{EE352852-BA5C-70F3-E3BD-329F930DAB0A}"/>
                </a:ext>
              </a:extLst>
            </p:cNvPr>
            <p:cNvSpPr/>
            <p:nvPr/>
          </p:nvSpPr>
          <p:spPr>
            <a:xfrm>
              <a:off x="3663712" y="2128516"/>
              <a:ext cx="66208" cy="24892"/>
            </a:xfrm>
            <a:custGeom>
              <a:avLst/>
              <a:gdLst>
                <a:gd name="connsiteX0" fmla="*/ 48578 w 49743"/>
                <a:gd name="connsiteY0" fmla="*/ 13198 h 20572"/>
                <a:gd name="connsiteX1" fmla="*/ 32644 w 49743"/>
                <a:gd name="connsiteY1" fmla="*/ 20573 h 20572"/>
                <a:gd name="connsiteX2" fmla="*/ 12436 w 49743"/>
                <a:gd name="connsiteY2" fmla="*/ 19020 h 20572"/>
                <a:gd name="connsiteX3" fmla="*/ 0 w 49743"/>
                <a:gd name="connsiteY3" fmla="*/ 13974 h 20572"/>
                <a:gd name="connsiteX4" fmla="*/ 17488 w 49743"/>
                <a:gd name="connsiteY4" fmla="*/ 5434 h 20572"/>
                <a:gd name="connsiteX5" fmla="*/ 44303 w 49743"/>
                <a:gd name="connsiteY5" fmla="*/ 0 h 20572"/>
                <a:gd name="connsiteX6" fmla="*/ 49743 w 49743"/>
                <a:gd name="connsiteY6" fmla="*/ 6987 h 20572"/>
                <a:gd name="connsiteX7" fmla="*/ 48578 w 49743"/>
                <a:gd name="connsiteY7" fmla="*/ 13198 h 2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743" h="20572">
                  <a:moveTo>
                    <a:pt x="48578" y="13198"/>
                  </a:moveTo>
                  <a:lnTo>
                    <a:pt x="32644" y="20573"/>
                  </a:lnTo>
                  <a:lnTo>
                    <a:pt x="12436" y="19020"/>
                  </a:lnTo>
                  <a:lnTo>
                    <a:pt x="0" y="13974"/>
                  </a:lnTo>
                  <a:lnTo>
                    <a:pt x="17488" y="5434"/>
                  </a:lnTo>
                  <a:lnTo>
                    <a:pt x="44303" y="0"/>
                  </a:lnTo>
                  <a:lnTo>
                    <a:pt x="49743" y="6987"/>
                  </a:lnTo>
                  <a:lnTo>
                    <a:pt x="48578" y="13198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2" name="Forma Livre 51">
              <a:extLst>
                <a:ext uri="{FF2B5EF4-FFF2-40B4-BE49-F238E27FC236}">
                  <a16:creationId xmlns:a16="http://schemas.microsoft.com/office/drawing/2014/main" id="{034813C9-A8C5-E51B-7821-9EC4AD893B77}"/>
                </a:ext>
              </a:extLst>
            </p:cNvPr>
            <p:cNvSpPr/>
            <p:nvPr/>
          </p:nvSpPr>
          <p:spPr>
            <a:xfrm>
              <a:off x="3570607" y="2103622"/>
              <a:ext cx="113277" cy="42741"/>
            </a:xfrm>
            <a:custGeom>
              <a:avLst/>
              <a:gdLst>
                <a:gd name="connsiteX0" fmla="*/ 84330 w 85107"/>
                <a:gd name="connsiteY0" fmla="*/ 0 h 35323"/>
                <a:gd name="connsiteX1" fmla="*/ 85108 w 85107"/>
                <a:gd name="connsiteY1" fmla="*/ 8928 h 35323"/>
                <a:gd name="connsiteX2" fmla="*/ 74226 w 85107"/>
                <a:gd name="connsiteY2" fmla="*/ 18632 h 35323"/>
                <a:gd name="connsiteX3" fmla="*/ 51686 w 85107"/>
                <a:gd name="connsiteY3" fmla="*/ 33382 h 35323"/>
                <a:gd name="connsiteX4" fmla="*/ 24872 w 85107"/>
                <a:gd name="connsiteY4" fmla="*/ 35323 h 35323"/>
                <a:gd name="connsiteX5" fmla="*/ 12436 w 85107"/>
                <a:gd name="connsiteY5" fmla="*/ 32218 h 35323"/>
                <a:gd name="connsiteX6" fmla="*/ 25649 w 85107"/>
                <a:gd name="connsiteY6" fmla="*/ 20961 h 35323"/>
                <a:gd name="connsiteX7" fmla="*/ 0 w 85107"/>
                <a:gd name="connsiteY7" fmla="*/ 22125 h 35323"/>
                <a:gd name="connsiteX8" fmla="*/ 16711 w 85107"/>
                <a:gd name="connsiteY8" fmla="*/ 7375 h 35323"/>
                <a:gd name="connsiteX9" fmla="*/ 31478 w 85107"/>
                <a:gd name="connsiteY9" fmla="*/ 8151 h 35323"/>
                <a:gd name="connsiteX10" fmla="*/ 61402 w 85107"/>
                <a:gd name="connsiteY10" fmla="*/ 1553 h 35323"/>
                <a:gd name="connsiteX11" fmla="*/ 80444 w 85107"/>
                <a:gd name="connsiteY11" fmla="*/ 2717 h 35323"/>
                <a:gd name="connsiteX12" fmla="*/ 84330 w 85107"/>
                <a:gd name="connsiteY12" fmla="*/ 0 h 3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07" h="35323">
                  <a:moveTo>
                    <a:pt x="84330" y="0"/>
                  </a:moveTo>
                  <a:lnTo>
                    <a:pt x="85108" y="8928"/>
                  </a:lnTo>
                  <a:lnTo>
                    <a:pt x="74226" y="18632"/>
                  </a:lnTo>
                  <a:lnTo>
                    <a:pt x="51686" y="33382"/>
                  </a:lnTo>
                  <a:lnTo>
                    <a:pt x="24872" y="35323"/>
                  </a:lnTo>
                  <a:lnTo>
                    <a:pt x="12436" y="32218"/>
                  </a:lnTo>
                  <a:lnTo>
                    <a:pt x="25649" y="20961"/>
                  </a:lnTo>
                  <a:lnTo>
                    <a:pt x="0" y="22125"/>
                  </a:lnTo>
                  <a:lnTo>
                    <a:pt x="16711" y="7375"/>
                  </a:lnTo>
                  <a:lnTo>
                    <a:pt x="31478" y="8151"/>
                  </a:lnTo>
                  <a:lnTo>
                    <a:pt x="61402" y="1553"/>
                  </a:lnTo>
                  <a:lnTo>
                    <a:pt x="80444" y="2717"/>
                  </a:lnTo>
                  <a:lnTo>
                    <a:pt x="84330" y="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3" name="Forma Livre 52">
              <a:extLst>
                <a:ext uri="{FF2B5EF4-FFF2-40B4-BE49-F238E27FC236}">
                  <a16:creationId xmlns:a16="http://schemas.microsoft.com/office/drawing/2014/main" id="{EF4CD815-9058-35BD-44F4-9D6E2F2D6EF0}"/>
                </a:ext>
              </a:extLst>
            </p:cNvPr>
            <p:cNvSpPr/>
            <p:nvPr/>
          </p:nvSpPr>
          <p:spPr>
            <a:xfrm>
              <a:off x="3260772" y="2102214"/>
              <a:ext cx="256039" cy="55891"/>
            </a:xfrm>
            <a:custGeom>
              <a:avLst/>
              <a:gdLst>
                <a:gd name="connsiteX0" fmla="*/ 163998 w 192366"/>
                <a:gd name="connsiteY0" fmla="*/ 11257 h 46191"/>
                <a:gd name="connsiteX1" fmla="*/ 161277 w 192366"/>
                <a:gd name="connsiteY1" fmla="*/ 17856 h 46191"/>
                <a:gd name="connsiteX2" fmla="*/ 178377 w 192366"/>
                <a:gd name="connsiteY2" fmla="*/ 14750 h 46191"/>
                <a:gd name="connsiteX3" fmla="*/ 192367 w 192366"/>
                <a:gd name="connsiteY3" fmla="*/ 15527 h 46191"/>
                <a:gd name="connsiteX4" fmla="*/ 183429 w 192366"/>
                <a:gd name="connsiteY4" fmla="*/ 25231 h 46191"/>
                <a:gd name="connsiteX5" fmla="*/ 163609 w 192366"/>
                <a:gd name="connsiteY5" fmla="*/ 34159 h 46191"/>
                <a:gd name="connsiteX6" fmla="*/ 109591 w 192366"/>
                <a:gd name="connsiteY6" fmla="*/ 37264 h 46191"/>
                <a:gd name="connsiteX7" fmla="*/ 61791 w 192366"/>
                <a:gd name="connsiteY7" fmla="*/ 45804 h 46191"/>
                <a:gd name="connsiteX8" fmla="*/ 38473 w 192366"/>
                <a:gd name="connsiteY8" fmla="*/ 46192 h 46191"/>
                <a:gd name="connsiteX9" fmla="*/ 44303 w 192366"/>
                <a:gd name="connsiteY9" fmla="*/ 39981 h 46191"/>
                <a:gd name="connsiteX10" fmla="*/ 85885 w 192366"/>
                <a:gd name="connsiteY10" fmla="*/ 31053 h 46191"/>
                <a:gd name="connsiteX11" fmla="*/ 16322 w 192366"/>
                <a:gd name="connsiteY11" fmla="*/ 33382 h 46191"/>
                <a:gd name="connsiteX12" fmla="*/ 0 w 192366"/>
                <a:gd name="connsiteY12" fmla="*/ 29889 h 46191"/>
                <a:gd name="connsiteX13" fmla="*/ 45469 w 192366"/>
                <a:gd name="connsiteY13" fmla="*/ 11257 h 46191"/>
                <a:gd name="connsiteX14" fmla="*/ 66454 w 192366"/>
                <a:gd name="connsiteY14" fmla="*/ 5822 h 46191"/>
                <a:gd name="connsiteX15" fmla="*/ 98710 w 192366"/>
                <a:gd name="connsiteY15" fmla="*/ 12421 h 46191"/>
                <a:gd name="connsiteX16" fmla="*/ 109979 w 192366"/>
                <a:gd name="connsiteY16" fmla="*/ 23678 h 46191"/>
                <a:gd name="connsiteX17" fmla="*/ 133685 w 192366"/>
                <a:gd name="connsiteY17" fmla="*/ 25231 h 46191"/>
                <a:gd name="connsiteX18" fmla="*/ 136406 w 192366"/>
                <a:gd name="connsiteY18" fmla="*/ 6987 h 46191"/>
                <a:gd name="connsiteX19" fmla="*/ 158946 w 192366"/>
                <a:gd name="connsiteY19" fmla="*/ 0 h 46191"/>
                <a:gd name="connsiteX20" fmla="*/ 170993 w 192366"/>
                <a:gd name="connsiteY20" fmla="*/ 1941 h 46191"/>
                <a:gd name="connsiteX21" fmla="*/ 163998 w 192366"/>
                <a:gd name="connsiteY21" fmla="*/ 11257 h 4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2366" h="46191">
                  <a:moveTo>
                    <a:pt x="163998" y="11257"/>
                  </a:moveTo>
                  <a:lnTo>
                    <a:pt x="161277" y="17856"/>
                  </a:lnTo>
                  <a:lnTo>
                    <a:pt x="178377" y="14750"/>
                  </a:lnTo>
                  <a:lnTo>
                    <a:pt x="192367" y="15527"/>
                  </a:lnTo>
                  <a:lnTo>
                    <a:pt x="183429" y="25231"/>
                  </a:lnTo>
                  <a:lnTo>
                    <a:pt x="163609" y="34159"/>
                  </a:lnTo>
                  <a:lnTo>
                    <a:pt x="109591" y="37264"/>
                  </a:lnTo>
                  <a:lnTo>
                    <a:pt x="61791" y="45804"/>
                  </a:lnTo>
                  <a:lnTo>
                    <a:pt x="38473" y="46192"/>
                  </a:lnTo>
                  <a:lnTo>
                    <a:pt x="44303" y="39981"/>
                  </a:lnTo>
                  <a:lnTo>
                    <a:pt x="85885" y="31053"/>
                  </a:lnTo>
                  <a:lnTo>
                    <a:pt x="16322" y="33382"/>
                  </a:lnTo>
                  <a:lnTo>
                    <a:pt x="0" y="29889"/>
                  </a:lnTo>
                  <a:lnTo>
                    <a:pt x="45469" y="11257"/>
                  </a:lnTo>
                  <a:lnTo>
                    <a:pt x="66454" y="5822"/>
                  </a:lnTo>
                  <a:lnTo>
                    <a:pt x="98710" y="12421"/>
                  </a:lnTo>
                  <a:lnTo>
                    <a:pt x="109979" y="23678"/>
                  </a:lnTo>
                  <a:lnTo>
                    <a:pt x="133685" y="25231"/>
                  </a:lnTo>
                  <a:lnTo>
                    <a:pt x="136406" y="6987"/>
                  </a:lnTo>
                  <a:lnTo>
                    <a:pt x="158946" y="0"/>
                  </a:lnTo>
                  <a:lnTo>
                    <a:pt x="170993" y="1941"/>
                  </a:lnTo>
                  <a:lnTo>
                    <a:pt x="163998" y="11257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4" name="Forma Livre 53">
              <a:extLst>
                <a:ext uri="{FF2B5EF4-FFF2-40B4-BE49-F238E27FC236}">
                  <a16:creationId xmlns:a16="http://schemas.microsoft.com/office/drawing/2014/main" id="{9E173254-7CD5-FBF5-E2B0-C55F02510BFC}"/>
                </a:ext>
              </a:extLst>
            </p:cNvPr>
            <p:cNvSpPr/>
            <p:nvPr/>
          </p:nvSpPr>
          <p:spPr>
            <a:xfrm>
              <a:off x="3710265" y="2093760"/>
              <a:ext cx="294316" cy="64345"/>
            </a:xfrm>
            <a:custGeom>
              <a:avLst/>
              <a:gdLst>
                <a:gd name="connsiteX0" fmla="*/ 42748 w 221124"/>
                <a:gd name="connsiteY0" fmla="*/ 1164 h 53178"/>
                <a:gd name="connsiteX1" fmla="*/ 51686 w 221124"/>
                <a:gd name="connsiteY1" fmla="*/ 7375 h 53178"/>
                <a:gd name="connsiteX2" fmla="*/ 80444 w 221124"/>
                <a:gd name="connsiteY2" fmla="*/ 7375 h 53178"/>
                <a:gd name="connsiteX3" fmla="*/ 85885 w 221124"/>
                <a:gd name="connsiteY3" fmla="*/ 13586 h 53178"/>
                <a:gd name="connsiteX4" fmla="*/ 75004 w 221124"/>
                <a:gd name="connsiteY4" fmla="*/ 20573 h 53178"/>
                <a:gd name="connsiteX5" fmla="*/ 87051 w 221124"/>
                <a:gd name="connsiteY5" fmla="*/ 24843 h 53178"/>
                <a:gd name="connsiteX6" fmla="*/ 91714 w 221124"/>
                <a:gd name="connsiteY6" fmla="*/ 29501 h 53178"/>
                <a:gd name="connsiteX7" fmla="*/ 110757 w 221124"/>
                <a:gd name="connsiteY7" fmla="*/ 30277 h 53178"/>
                <a:gd name="connsiteX8" fmla="*/ 130576 w 221124"/>
                <a:gd name="connsiteY8" fmla="*/ 31830 h 53178"/>
                <a:gd name="connsiteX9" fmla="*/ 158168 w 221124"/>
                <a:gd name="connsiteY9" fmla="*/ 27948 h 53178"/>
                <a:gd name="connsiteX10" fmla="*/ 189647 w 221124"/>
                <a:gd name="connsiteY10" fmla="*/ 26007 h 53178"/>
                <a:gd name="connsiteX11" fmla="*/ 212186 w 221124"/>
                <a:gd name="connsiteY11" fmla="*/ 27560 h 53178"/>
                <a:gd name="connsiteX12" fmla="*/ 221125 w 221124"/>
                <a:gd name="connsiteY12" fmla="*/ 34935 h 53178"/>
                <a:gd name="connsiteX13" fmla="*/ 217238 w 221124"/>
                <a:gd name="connsiteY13" fmla="*/ 42698 h 53178"/>
                <a:gd name="connsiteX14" fmla="*/ 203248 w 221124"/>
                <a:gd name="connsiteY14" fmla="*/ 48133 h 53178"/>
                <a:gd name="connsiteX15" fmla="*/ 177211 w 221124"/>
                <a:gd name="connsiteY15" fmla="*/ 52402 h 53178"/>
                <a:gd name="connsiteX16" fmla="*/ 160500 w 221124"/>
                <a:gd name="connsiteY16" fmla="*/ 49685 h 53178"/>
                <a:gd name="connsiteX17" fmla="*/ 114643 w 221124"/>
                <a:gd name="connsiteY17" fmla="*/ 52791 h 53178"/>
                <a:gd name="connsiteX18" fmla="*/ 83553 w 221124"/>
                <a:gd name="connsiteY18" fmla="*/ 53179 h 53178"/>
                <a:gd name="connsiteX19" fmla="*/ 61790 w 221124"/>
                <a:gd name="connsiteY19" fmla="*/ 50850 h 53178"/>
                <a:gd name="connsiteX20" fmla="*/ 28369 w 221124"/>
                <a:gd name="connsiteY20" fmla="*/ 44639 h 53178"/>
                <a:gd name="connsiteX21" fmla="*/ 34587 w 221124"/>
                <a:gd name="connsiteY21" fmla="*/ 33770 h 53178"/>
                <a:gd name="connsiteX22" fmla="*/ 42748 w 221124"/>
                <a:gd name="connsiteY22" fmla="*/ 24454 h 53178"/>
                <a:gd name="connsiteX23" fmla="*/ 37307 w 221124"/>
                <a:gd name="connsiteY23" fmla="*/ 15915 h 53178"/>
                <a:gd name="connsiteX24" fmla="*/ 10104 w 221124"/>
                <a:gd name="connsiteY24" fmla="*/ 13586 h 53178"/>
                <a:gd name="connsiteX25" fmla="*/ 0 w 221124"/>
                <a:gd name="connsiteY25" fmla="*/ 7763 h 53178"/>
                <a:gd name="connsiteX26" fmla="*/ 14768 w 221124"/>
                <a:gd name="connsiteY26" fmla="*/ 0 h 53178"/>
                <a:gd name="connsiteX27" fmla="*/ 42748 w 221124"/>
                <a:gd name="connsiteY27" fmla="*/ 1164 h 53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1124" h="53178">
                  <a:moveTo>
                    <a:pt x="42748" y="1164"/>
                  </a:moveTo>
                  <a:lnTo>
                    <a:pt x="51686" y="7375"/>
                  </a:lnTo>
                  <a:lnTo>
                    <a:pt x="80444" y="7375"/>
                  </a:lnTo>
                  <a:lnTo>
                    <a:pt x="85885" y="13586"/>
                  </a:lnTo>
                  <a:lnTo>
                    <a:pt x="75004" y="20573"/>
                  </a:lnTo>
                  <a:lnTo>
                    <a:pt x="87051" y="24843"/>
                  </a:lnTo>
                  <a:lnTo>
                    <a:pt x="91714" y="29501"/>
                  </a:lnTo>
                  <a:lnTo>
                    <a:pt x="110757" y="30277"/>
                  </a:lnTo>
                  <a:lnTo>
                    <a:pt x="130576" y="31830"/>
                  </a:lnTo>
                  <a:lnTo>
                    <a:pt x="158168" y="27948"/>
                  </a:lnTo>
                  <a:lnTo>
                    <a:pt x="189647" y="26007"/>
                  </a:lnTo>
                  <a:lnTo>
                    <a:pt x="212186" y="27560"/>
                  </a:lnTo>
                  <a:lnTo>
                    <a:pt x="221125" y="34935"/>
                  </a:lnTo>
                  <a:lnTo>
                    <a:pt x="217238" y="42698"/>
                  </a:lnTo>
                  <a:lnTo>
                    <a:pt x="203248" y="48133"/>
                  </a:lnTo>
                  <a:lnTo>
                    <a:pt x="177211" y="52402"/>
                  </a:lnTo>
                  <a:lnTo>
                    <a:pt x="160500" y="49685"/>
                  </a:lnTo>
                  <a:lnTo>
                    <a:pt x="114643" y="52791"/>
                  </a:lnTo>
                  <a:lnTo>
                    <a:pt x="83553" y="53179"/>
                  </a:lnTo>
                  <a:lnTo>
                    <a:pt x="61790" y="50850"/>
                  </a:lnTo>
                  <a:lnTo>
                    <a:pt x="28369" y="44639"/>
                  </a:lnTo>
                  <a:lnTo>
                    <a:pt x="34587" y="33770"/>
                  </a:lnTo>
                  <a:lnTo>
                    <a:pt x="42748" y="24454"/>
                  </a:lnTo>
                  <a:lnTo>
                    <a:pt x="37307" y="15915"/>
                  </a:lnTo>
                  <a:lnTo>
                    <a:pt x="10104" y="13586"/>
                  </a:lnTo>
                  <a:lnTo>
                    <a:pt x="0" y="7763"/>
                  </a:lnTo>
                  <a:lnTo>
                    <a:pt x="14768" y="0"/>
                  </a:lnTo>
                  <a:lnTo>
                    <a:pt x="42748" y="1164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5" name="Forma Livre 54">
              <a:extLst>
                <a:ext uri="{FF2B5EF4-FFF2-40B4-BE49-F238E27FC236}">
                  <a16:creationId xmlns:a16="http://schemas.microsoft.com/office/drawing/2014/main" id="{A777B5E7-37A6-764D-16EC-CC4182CA540D}"/>
                </a:ext>
              </a:extLst>
            </p:cNvPr>
            <p:cNvSpPr/>
            <p:nvPr/>
          </p:nvSpPr>
          <p:spPr>
            <a:xfrm>
              <a:off x="3191977" y="2082957"/>
              <a:ext cx="183625" cy="39923"/>
            </a:xfrm>
            <a:custGeom>
              <a:avLst/>
              <a:gdLst>
                <a:gd name="connsiteX0" fmla="*/ 137960 w 137960"/>
                <a:gd name="connsiteY0" fmla="*/ 0 h 32994"/>
                <a:gd name="connsiteX1" fmla="*/ 115420 w 137960"/>
                <a:gd name="connsiteY1" fmla="*/ 14362 h 32994"/>
                <a:gd name="connsiteX2" fmla="*/ 94823 w 137960"/>
                <a:gd name="connsiteY2" fmla="*/ 20961 h 32994"/>
                <a:gd name="connsiteX3" fmla="*/ 80056 w 137960"/>
                <a:gd name="connsiteY3" fmla="*/ 21737 h 32994"/>
                <a:gd name="connsiteX4" fmla="*/ 41582 w 137960"/>
                <a:gd name="connsiteY4" fmla="*/ 29889 h 32994"/>
                <a:gd name="connsiteX5" fmla="*/ 13990 w 137960"/>
                <a:gd name="connsiteY5" fmla="*/ 32994 h 32994"/>
                <a:gd name="connsiteX6" fmla="*/ 0 w 137960"/>
                <a:gd name="connsiteY6" fmla="*/ 28724 h 32994"/>
                <a:gd name="connsiteX7" fmla="*/ 45469 w 137960"/>
                <a:gd name="connsiteY7" fmla="*/ 14362 h 32994"/>
                <a:gd name="connsiteX8" fmla="*/ 92880 w 137960"/>
                <a:gd name="connsiteY8" fmla="*/ 2329 h 32994"/>
                <a:gd name="connsiteX9" fmla="*/ 114254 w 137960"/>
                <a:gd name="connsiteY9" fmla="*/ 2717 h 32994"/>
                <a:gd name="connsiteX10" fmla="*/ 137960 w 137960"/>
                <a:gd name="connsiteY10" fmla="*/ 0 h 32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960" h="32994">
                  <a:moveTo>
                    <a:pt x="137960" y="0"/>
                  </a:moveTo>
                  <a:lnTo>
                    <a:pt x="115420" y="14362"/>
                  </a:lnTo>
                  <a:lnTo>
                    <a:pt x="94823" y="20961"/>
                  </a:lnTo>
                  <a:lnTo>
                    <a:pt x="80056" y="21737"/>
                  </a:lnTo>
                  <a:lnTo>
                    <a:pt x="41582" y="29889"/>
                  </a:lnTo>
                  <a:lnTo>
                    <a:pt x="13990" y="32994"/>
                  </a:lnTo>
                  <a:lnTo>
                    <a:pt x="0" y="28724"/>
                  </a:lnTo>
                  <a:lnTo>
                    <a:pt x="45469" y="14362"/>
                  </a:lnTo>
                  <a:lnTo>
                    <a:pt x="92880" y="2329"/>
                  </a:lnTo>
                  <a:lnTo>
                    <a:pt x="114254" y="2717"/>
                  </a:lnTo>
                  <a:lnTo>
                    <a:pt x="137960" y="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6" name="Forma Livre 55">
              <a:extLst>
                <a:ext uri="{FF2B5EF4-FFF2-40B4-BE49-F238E27FC236}">
                  <a16:creationId xmlns:a16="http://schemas.microsoft.com/office/drawing/2014/main" id="{6EEB5C17-D509-BCA0-7E32-5E533F6A9002}"/>
                </a:ext>
              </a:extLst>
            </p:cNvPr>
            <p:cNvSpPr/>
            <p:nvPr/>
          </p:nvSpPr>
          <p:spPr>
            <a:xfrm>
              <a:off x="3752162" y="2078730"/>
              <a:ext cx="49138" cy="7514"/>
            </a:xfrm>
            <a:custGeom>
              <a:avLst/>
              <a:gdLst>
                <a:gd name="connsiteX0" fmla="*/ 32644 w 36918"/>
                <a:gd name="connsiteY0" fmla="*/ 5822 h 6210"/>
                <a:gd name="connsiteX1" fmla="*/ 25649 w 36918"/>
                <a:gd name="connsiteY1" fmla="*/ 6211 h 6210"/>
                <a:gd name="connsiteX2" fmla="*/ 0 w 36918"/>
                <a:gd name="connsiteY2" fmla="*/ 5046 h 6210"/>
                <a:gd name="connsiteX3" fmla="*/ 2720 w 36918"/>
                <a:gd name="connsiteY3" fmla="*/ 0 h 6210"/>
                <a:gd name="connsiteX4" fmla="*/ 30701 w 36918"/>
                <a:gd name="connsiteY4" fmla="*/ 388 h 6210"/>
                <a:gd name="connsiteX5" fmla="*/ 36919 w 36918"/>
                <a:gd name="connsiteY5" fmla="*/ 3494 h 6210"/>
                <a:gd name="connsiteX6" fmla="*/ 32644 w 36918"/>
                <a:gd name="connsiteY6" fmla="*/ 5822 h 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18" h="6210">
                  <a:moveTo>
                    <a:pt x="32644" y="5822"/>
                  </a:moveTo>
                  <a:lnTo>
                    <a:pt x="25649" y="6211"/>
                  </a:lnTo>
                  <a:lnTo>
                    <a:pt x="0" y="5046"/>
                  </a:lnTo>
                  <a:lnTo>
                    <a:pt x="2720" y="0"/>
                  </a:lnTo>
                  <a:lnTo>
                    <a:pt x="30701" y="388"/>
                  </a:lnTo>
                  <a:lnTo>
                    <a:pt x="36919" y="3494"/>
                  </a:lnTo>
                  <a:lnTo>
                    <a:pt x="32644" y="5822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7" name="Forma Livre 56">
              <a:extLst>
                <a:ext uri="{FF2B5EF4-FFF2-40B4-BE49-F238E27FC236}">
                  <a16:creationId xmlns:a16="http://schemas.microsoft.com/office/drawing/2014/main" id="{631BBB9B-0F2D-6723-2D20-7707F876440D}"/>
                </a:ext>
              </a:extLst>
            </p:cNvPr>
            <p:cNvSpPr/>
            <p:nvPr/>
          </p:nvSpPr>
          <p:spPr>
            <a:xfrm>
              <a:off x="3428879" y="2071684"/>
              <a:ext cx="78622" cy="16438"/>
            </a:xfrm>
            <a:custGeom>
              <a:avLst/>
              <a:gdLst>
                <a:gd name="connsiteX0" fmla="*/ 47023 w 59070"/>
                <a:gd name="connsiteY0" fmla="*/ 8151 h 13585"/>
                <a:gd name="connsiteX1" fmla="*/ 12824 w 59070"/>
                <a:gd name="connsiteY1" fmla="*/ 13586 h 13585"/>
                <a:gd name="connsiteX2" fmla="*/ 0 w 59070"/>
                <a:gd name="connsiteY2" fmla="*/ 7763 h 13585"/>
                <a:gd name="connsiteX3" fmla="*/ 19820 w 59070"/>
                <a:gd name="connsiteY3" fmla="*/ 1941 h 13585"/>
                <a:gd name="connsiteX4" fmla="*/ 43137 w 59070"/>
                <a:gd name="connsiteY4" fmla="*/ 0 h 13585"/>
                <a:gd name="connsiteX5" fmla="*/ 59070 w 59070"/>
                <a:gd name="connsiteY5" fmla="*/ 2717 h 13585"/>
                <a:gd name="connsiteX6" fmla="*/ 47023 w 59070"/>
                <a:gd name="connsiteY6" fmla="*/ 8151 h 13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070" h="13585">
                  <a:moveTo>
                    <a:pt x="47023" y="8151"/>
                  </a:moveTo>
                  <a:lnTo>
                    <a:pt x="12824" y="13586"/>
                  </a:lnTo>
                  <a:lnTo>
                    <a:pt x="0" y="7763"/>
                  </a:lnTo>
                  <a:lnTo>
                    <a:pt x="19820" y="1941"/>
                  </a:lnTo>
                  <a:lnTo>
                    <a:pt x="43137" y="0"/>
                  </a:lnTo>
                  <a:lnTo>
                    <a:pt x="59070" y="2717"/>
                  </a:lnTo>
                  <a:lnTo>
                    <a:pt x="47023" y="8151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8" name="Forma Livre 57">
              <a:extLst>
                <a:ext uri="{FF2B5EF4-FFF2-40B4-BE49-F238E27FC236}">
                  <a16:creationId xmlns:a16="http://schemas.microsoft.com/office/drawing/2014/main" id="{72148077-C268-6076-EBAC-852243D58D84}"/>
                </a:ext>
              </a:extLst>
            </p:cNvPr>
            <p:cNvSpPr/>
            <p:nvPr/>
          </p:nvSpPr>
          <p:spPr>
            <a:xfrm>
              <a:off x="3471294" y="2056655"/>
              <a:ext cx="60518" cy="9393"/>
            </a:xfrm>
            <a:custGeom>
              <a:avLst/>
              <a:gdLst>
                <a:gd name="connsiteX0" fmla="*/ 45469 w 45468"/>
                <a:gd name="connsiteY0" fmla="*/ 4270 h 7763"/>
                <a:gd name="connsiteX1" fmla="*/ 23317 w 45468"/>
                <a:gd name="connsiteY1" fmla="*/ 7763 h 7763"/>
                <a:gd name="connsiteX2" fmla="*/ 0 w 45468"/>
                <a:gd name="connsiteY2" fmla="*/ 7763 h 7763"/>
                <a:gd name="connsiteX3" fmla="*/ 3886 w 45468"/>
                <a:gd name="connsiteY3" fmla="*/ 5046 h 7763"/>
                <a:gd name="connsiteX4" fmla="*/ 26038 w 45468"/>
                <a:gd name="connsiteY4" fmla="*/ 0 h 7763"/>
                <a:gd name="connsiteX5" fmla="*/ 32644 w 45468"/>
                <a:gd name="connsiteY5" fmla="*/ 776 h 7763"/>
                <a:gd name="connsiteX6" fmla="*/ 45469 w 45468"/>
                <a:gd name="connsiteY6" fmla="*/ 4270 h 7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68" h="7763">
                  <a:moveTo>
                    <a:pt x="45469" y="4270"/>
                  </a:moveTo>
                  <a:lnTo>
                    <a:pt x="23317" y="7763"/>
                  </a:lnTo>
                  <a:lnTo>
                    <a:pt x="0" y="7763"/>
                  </a:lnTo>
                  <a:lnTo>
                    <a:pt x="3886" y="5046"/>
                  </a:lnTo>
                  <a:lnTo>
                    <a:pt x="26038" y="0"/>
                  </a:lnTo>
                  <a:lnTo>
                    <a:pt x="32644" y="776"/>
                  </a:lnTo>
                  <a:lnTo>
                    <a:pt x="45469" y="427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9" name="Forma Livre 58">
              <a:extLst>
                <a:ext uri="{FF2B5EF4-FFF2-40B4-BE49-F238E27FC236}">
                  <a16:creationId xmlns:a16="http://schemas.microsoft.com/office/drawing/2014/main" id="{1D3AA201-5657-905F-6F89-A9E359CE30E3}"/>
                </a:ext>
              </a:extLst>
            </p:cNvPr>
            <p:cNvSpPr/>
            <p:nvPr/>
          </p:nvSpPr>
          <p:spPr>
            <a:xfrm>
              <a:off x="3731472" y="2056186"/>
              <a:ext cx="57932" cy="22074"/>
            </a:xfrm>
            <a:custGeom>
              <a:avLst/>
              <a:gdLst>
                <a:gd name="connsiteX0" fmla="*/ 31867 w 43525"/>
                <a:gd name="connsiteY0" fmla="*/ 14362 h 18243"/>
                <a:gd name="connsiteX1" fmla="*/ 6218 w 43525"/>
                <a:gd name="connsiteY1" fmla="*/ 18244 h 18243"/>
                <a:gd name="connsiteX2" fmla="*/ 0 w 43525"/>
                <a:gd name="connsiteY2" fmla="*/ 13974 h 18243"/>
                <a:gd name="connsiteX3" fmla="*/ 2332 w 43525"/>
                <a:gd name="connsiteY3" fmla="*/ 7375 h 18243"/>
                <a:gd name="connsiteX4" fmla="*/ 10881 w 43525"/>
                <a:gd name="connsiteY4" fmla="*/ 0 h 18243"/>
                <a:gd name="connsiteX5" fmla="*/ 27981 w 43525"/>
                <a:gd name="connsiteY5" fmla="*/ 776 h 18243"/>
                <a:gd name="connsiteX6" fmla="*/ 34587 w 43525"/>
                <a:gd name="connsiteY6" fmla="*/ 1941 h 18243"/>
                <a:gd name="connsiteX7" fmla="*/ 43525 w 43525"/>
                <a:gd name="connsiteY7" fmla="*/ 8151 h 18243"/>
                <a:gd name="connsiteX8" fmla="*/ 31867 w 43525"/>
                <a:gd name="connsiteY8" fmla="*/ 14362 h 1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525" h="18243">
                  <a:moveTo>
                    <a:pt x="31867" y="14362"/>
                  </a:moveTo>
                  <a:lnTo>
                    <a:pt x="6218" y="18244"/>
                  </a:lnTo>
                  <a:lnTo>
                    <a:pt x="0" y="13974"/>
                  </a:lnTo>
                  <a:lnTo>
                    <a:pt x="2332" y="7375"/>
                  </a:lnTo>
                  <a:lnTo>
                    <a:pt x="10881" y="0"/>
                  </a:lnTo>
                  <a:lnTo>
                    <a:pt x="27981" y="776"/>
                  </a:lnTo>
                  <a:lnTo>
                    <a:pt x="34587" y="1941"/>
                  </a:lnTo>
                  <a:lnTo>
                    <a:pt x="43525" y="8151"/>
                  </a:lnTo>
                  <a:lnTo>
                    <a:pt x="31867" y="14362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0" name="Forma Livre 59">
              <a:extLst>
                <a:ext uri="{FF2B5EF4-FFF2-40B4-BE49-F238E27FC236}">
                  <a16:creationId xmlns:a16="http://schemas.microsoft.com/office/drawing/2014/main" id="{8C202941-C8CD-7DE2-7DA5-427473F575EC}"/>
                </a:ext>
              </a:extLst>
            </p:cNvPr>
            <p:cNvSpPr/>
            <p:nvPr/>
          </p:nvSpPr>
          <p:spPr>
            <a:xfrm>
              <a:off x="3608366" y="2046791"/>
              <a:ext cx="94657" cy="30059"/>
            </a:xfrm>
            <a:custGeom>
              <a:avLst/>
              <a:gdLst>
                <a:gd name="connsiteX0" fmla="*/ 70729 w 71117"/>
                <a:gd name="connsiteY0" fmla="*/ 17467 h 24842"/>
                <a:gd name="connsiteX1" fmla="*/ 66454 w 71117"/>
                <a:gd name="connsiteY1" fmla="*/ 24843 h 24842"/>
                <a:gd name="connsiteX2" fmla="*/ 45857 w 71117"/>
                <a:gd name="connsiteY2" fmla="*/ 22902 h 24842"/>
                <a:gd name="connsiteX3" fmla="*/ 30312 w 71117"/>
                <a:gd name="connsiteY3" fmla="*/ 17079 h 24842"/>
                <a:gd name="connsiteX4" fmla="*/ 0 w 71117"/>
                <a:gd name="connsiteY4" fmla="*/ 16303 h 24842"/>
                <a:gd name="connsiteX5" fmla="*/ 20597 w 71117"/>
                <a:gd name="connsiteY5" fmla="*/ 11257 h 24842"/>
                <a:gd name="connsiteX6" fmla="*/ 9716 w 71117"/>
                <a:gd name="connsiteY6" fmla="*/ 6987 h 24842"/>
                <a:gd name="connsiteX7" fmla="*/ 18265 w 71117"/>
                <a:gd name="connsiteY7" fmla="*/ 0 h 24842"/>
                <a:gd name="connsiteX8" fmla="*/ 41971 w 71117"/>
                <a:gd name="connsiteY8" fmla="*/ 2329 h 24842"/>
                <a:gd name="connsiteX9" fmla="*/ 71117 w 71117"/>
                <a:gd name="connsiteY9" fmla="*/ 8928 h 24842"/>
                <a:gd name="connsiteX10" fmla="*/ 70729 w 71117"/>
                <a:gd name="connsiteY10" fmla="*/ 17467 h 2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117" h="24842">
                  <a:moveTo>
                    <a:pt x="70729" y="17467"/>
                  </a:moveTo>
                  <a:lnTo>
                    <a:pt x="66454" y="24843"/>
                  </a:lnTo>
                  <a:lnTo>
                    <a:pt x="45857" y="22902"/>
                  </a:lnTo>
                  <a:lnTo>
                    <a:pt x="30312" y="17079"/>
                  </a:lnTo>
                  <a:lnTo>
                    <a:pt x="0" y="16303"/>
                  </a:lnTo>
                  <a:lnTo>
                    <a:pt x="20597" y="11257"/>
                  </a:lnTo>
                  <a:lnTo>
                    <a:pt x="9716" y="6987"/>
                  </a:lnTo>
                  <a:lnTo>
                    <a:pt x="18265" y="0"/>
                  </a:lnTo>
                  <a:lnTo>
                    <a:pt x="41971" y="2329"/>
                  </a:lnTo>
                  <a:lnTo>
                    <a:pt x="71117" y="8928"/>
                  </a:lnTo>
                  <a:lnTo>
                    <a:pt x="70729" y="17467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1" name="Forma Livre 60">
              <a:extLst>
                <a:ext uri="{FF2B5EF4-FFF2-40B4-BE49-F238E27FC236}">
                  <a16:creationId xmlns:a16="http://schemas.microsoft.com/office/drawing/2014/main" id="{3B5BB762-0EA3-58E2-DCB2-F826DAA9170B}"/>
                </a:ext>
              </a:extLst>
            </p:cNvPr>
            <p:cNvSpPr/>
            <p:nvPr/>
          </p:nvSpPr>
          <p:spPr>
            <a:xfrm>
              <a:off x="3817854" y="2007338"/>
              <a:ext cx="178451" cy="62937"/>
            </a:xfrm>
            <a:custGeom>
              <a:avLst/>
              <a:gdLst>
                <a:gd name="connsiteX0" fmla="*/ 123581 w 134073"/>
                <a:gd name="connsiteY0" fmla="*/ 26395 h 52014"/>
                <a:gd name="connsiteX1" fmla="*/ 134074 w 134073"/>
                <a:gd name="connsiteY1" fmla="*/ 32218 h 52014"/>
                <a:gd name="connsiteX2" fmla="*/ 108814 w 134073"/>
                <a:gd name="connsiteY2" fmla="*/ 37264 h 52014"/>
                <a:gd name="connsiteX3" fmla="*/ 67620 w 134073"/>
                <a:gd name="connsiteY3" fmla="*/ 50850 h 52014"/>
                <a:gd name="connsiteX4" fmla="*/ 41194 w 134073"/>
                <a:gd name="connsiteY4" fmla="*/ 52014 h 52014"/>
                <a:gd name="connsiteX5" fmla="*/ 14768 w 134073"/>
                <a:gd name="connsiteY5" fmla="*/ 49685 h 52014"/>
                <a:gd name="connsiteX6" fmla="*/ 8550 w 134073"/>
                <a:gd name="connsiteY6" fmla="*/ 42310 h 52014"/>
                <a:gd name="connsiteX7" fmla="*/ 16711 w 134073"/>
                <a:gd name="connsiteY7" fmla="*/ 36099 h 52014"/>
                <a:gd name="connsiteX8" fmla="*/ 33421 w 134073"/>
                <a:gd name="connsiteY8" fmla="*/ 31441 h 52014"/>
                <a:gd name="connsiteX9" fmla="*/ 7772 w 134073"/>
                <a:gd name="connsiteY9" fmla="*/ 31441 h 52014"/>
                <a:gd name="connsiteX10" fmla="*/ 0 w 134073"/>
                <a:gd name="connsiteY10" fmla="*/ 25619 h 52014"/>
                <a:gd name="connsiteX11" fmla="*/ 1554 w 134073"/>
                <a:gd name="connsiteY11" fmla="*/ 18244 h 52014"/>
                <a:gd name="connsiteX12" fmla="*/ 20597 w 134073"/>
                <a:gd name="connsiteY12" fmla="*/ 10869 h 52014"/>
                <a:gd name="connsiteX13" fmla="*/ 36530 w 134073"/>
                <a:gd name="connsiteY13" fmla="*/ 5822 h 52014"/>
                <a:gd name="connsiteX14" fmla="*/ 52075 w 134073"/>
                <a:gd name="connsiteY14" fmla="*/ 4658 h 52014"/>
                <a:gd name="connsiteX15" fmla="*/ 50909 w 134073"/>
                <a:gd name="connsiteY15" fmla="*/ 776 h 52014"/>
                <a:gd name="connsiteX16" fmla="*/ 83165 w 134073"/>
                <a:gd name="connsiteY16" fmla="*/ 0 h 52014"/>
                <a:gd name="connsiteX17" fmla="*/ 89383 w 134073"/>
                <a:gd name="connsiteY17" fmla="*/ 8540 h 52014"/>
                <a:gd name="connsiteX18" fmla="*/ 107648 w 134073"/>
                <a:gd name="connsiteY18" fmla="*/ 12033 h 52014"/>
                <a:gd name="connsiteX19" fmla="*/ 126302 w 134073"/>
                <a:gd name="connsiteY19" fmla="*/ 15527 h 52014"/>
                <a:gd name="connsiteX20" fmla="*/ 123581 w 134073"/>
                <a:gd name="connsiteY20" fmla="*/ 26395 h 5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073" h="52014">
                  <a:moveTo>
                    <a:pt x="123581" y="26395"/>
                  </a:moveTo>
                  <a:lnTo>
                    <a:pt x="134074" y="32218"/>
                  </a:lnTo>
                  <a:lnTo>
                    <a:pt x="108814" y="37264"/>
                  </a:lnTo>
                  <a:lnTo>
                    <a:pt x="67620" y="50850"/>
                  </a:lnTo>
                  <a:lnTo>
                    <a:pt x="41194" y="52014"/>
                  </a:lnTo>
                  <a:lnTo>
                    <a:pt x="14768" y="49685"/>
                  </a:lnTo>
                  <a:lnTo>
                    <a:pt x="8550" y="42310"/>
                  </a:lnTo>
                  <a:lnTo>
                    <a:pt x="16711" y="36099"/>
                  </a:lnTo>
                  <a:lnTo>
                    <a:pt x="33421" y="31441"/>
                  </a:lnTo>
                  <a:lnTo>
                    <a:pt x="7772" y="31441"/>
                  </a:lnTo>
                  <a:lnTo>
                    <a:pt x="0" y="25619"/>
                  </a:lnTo>
                  <a:lnTo>
                    <a:pt x="1554" y="18244"/>
                  </a:lnTo>
                  <a:lnTo>
                    <a:pt x="20597" y="10869"/>
                  </a:lnTo>
                  <a:lnTo>
                    <a:pt x="36530" y="5822"/>
                  </a:lnTo>
                  <a:lnTo>
                    <a:pt x="52075" y="4658"/>
                  </a:lnTo>
                  <a:lnTo>
                    <a:pt x="50909" y="776"/>
                  </a:lnTo>
                  <a:lnTo>
                    <a:pt x="83165" y="0"/>
                  </a:lnTo>
                  <a:lnTo>
                    <a:pt x="89383" y="8540"/>
                  </a:lnTo>
                  <a:lnTo>
                    <a:pt x="107648" y="12033"/>
                  </a:lnTo>
                  <a:lnTo>
                    <a:pt x="126302" y="15527"/>
                  </a:lnTo>
                  <a:lnTo>
                    <a:pt x="123581" y="26395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2" name="Forma Livre 61">
              <a:extLst>
                <a:ext uri="{FF2B5EF4-FFF2-40B4-BE49-F238E27FC236}">
                  <a16:creationId xmlns:a16="http://schemas.microsoft.com/office/drawing/2014/main" id="{56E47C30-5E92-3EE0-F39C-527DF3943281}"/>
                </a:ext>
              </a:extLst>
            </p:cNvPr>
            <p:cNvSpPr/>
            <p:nvPr/>
          </p:nvSpPr>
          <p:spPr>
            <a:xfrm>
              <a:off x="3849406" y="1971643"/>
              <a:ext cx="649153" cy="144662"/>
            </a:xfrm>
            <a:custGeom>
              <a:avLst/>
              <a:gdLst>
                <a:gd name="connsiteX0" fmla="*/ 407662 w 487718"/>
                <a:gd name="connsiteY0" fmla="*/ 1553 h 119555"/>
                <a:gd name="connsiteX1" fmla="*/ 441472 w 487718"/>
                <a:gd name="connsiteY1" fmla="*/ 2717 h 119555"/>
                <a:gd name="connsiteX2" fmla="*/ 467510 w 487718"/>
                <a:gd name="connsiteY2" fmla="*/ 4658 h 119555"/>
                <a:gd name="connsiteX3" fmla="*/ 487718 w 487718"/>
                <a:gd name="connsiteY3" fmla="*/ 8540 h 119555"/>
                <a:gd name="connsiteX4" fmla="*/ 483443 w 487718"/>
                <a:gd name="connsiteY4" fmla="*/ 12421 h 119555"/>
                <a:gd name="connsiteX5" fmla="*/ 445359 w 487718"/>
                <a:gd name="connsiteY5" fmla="*/ 19020 h 119555"/>
                <a:gd name="connsiteX6" fmla="*/ 410383 w 487718"/>
                <a:gd name="connsiteY6" fmla="*/ 22125 h 119555"/>
                <a:gd name="connsiteX7" fmla="*/ 394838 w 487718"/>
                <a:gd name="connsiteY7" fmla="*/ 25619 h 119555"/>
                <a:gd name="connsiteX8" fmla="*/ 423985 w 487718"/>
                <a:gd name="connsiteY8" fmla="*/ 25619 h 119555"/>
                <a:gd name="connsiteX9" fmla="*/ 383179 w 487718"/>
                <a:gd name="connsiteY9" fmla="*/ 35323 h 119555"/>
                <a:gd name="connsiteX10" fmla="*/ 356753 w 487718"/>
                <a:gd name="connsiteY10" fmla="*/ 39981 h 119555"/>
                <a:gd name="connsiteX11" fmla="*/ 320612 w 487718"/>
                <a:gd name="connsiteY11" fmla="*/ 53567 h 119555"/>
                <a:gd name="connsiteX12" fmla="*/ 289133 w 487718"/>
                <a:gd name="connsiteY12" fmla="*/ 56284 h 119555"/>
                <a:gd name="connsiteX13" fmla="*/ 277086 w 487718"/>
                <a:gd name="connsiteY13" fmla="*/ 60166 h 119555"/>
                <a:gd name="connsiteX14" fmla="*/ 233172 w 487718"/>
                <a:gd name="connsiteY14" fmla="*/ 61718 h 119555"/>
                <a:gd name="connsiteX15" fmla="*/ 250271 w 487718"/>
                <a:gd name="connsiteY15" fmla="*/ 64047 h 119555"/>
                <a:gd name="connsiteX16" fmla="*/ 237447 w 487718"/>
                <a:gd name="connsiteY16" fmla="*/ 67153 h 119555"/>
                <a:gd name="connsiteX17" fmla="*/ 240167 w 487718"/>
                <a:gd name="connsiteY17" fmla="*/ 76081 h 119555"/>
                <a:gd name="connsiteX18" fmla="*/ 220736 w 487718"/>
                <a:gd name="connsiteY18" fmla="*/ 82291 h 119555"/>
                <a:gd name="connsiteX19" fmla="*/ 193921 w 487718"/>
                <a:gd name="connsiteY19" fmla="*/ 87337 h 119555"/>
                <a:gd name="connsiteX20" fmla="*/ 180320 w 487718"/>
                <a:gd name="connsiteY20" fmla="*/ 94324 h 119555"/>
                <a:gd name="connsiteX21" fmla="*/ 154671 w 487718"/>
                <a:gd name="connsiteY21" fmla="*/ 100147 h 119555"/>
                <a:gd name="connsiteX22" fmla="*/ 152728 w 487718"/>
                <a:gd name="connsiteY22" fmla="*/ 104417 h 119555"/>
                <a:gd name="connsiteX23" fmla="*/ 177988 w 487718"/>
                <a:gd name="connsiteY23" fmla="*/ 103640 h 119555"/>
                <a:gd name="connsiteX24" fmla="*/ 173713 w 487718"/>
                <a:gd name="connsiteY24" fmla="*/ 108298 h 119555"/>
                <a:gd name="connsiteX25" fmla="*/ 124358 w 487718"/>
                <a:gd name="connsiteY25" fmla="*/ 119555 h 119555"/>
                <a:gd name="connsiteX26" fmla="*/ 91326 w 487718"/>
                <a:gd name="connsiteY26" fmla="*/ 114121 h 119555"/>
                <a:gd name="connsiteX27" fmla="*/ 45857 w 487718"/>
                <a:gd name="connsiteY27" fmla="*/ 117226 h 119555"/>
                <a:gd name="connsiteX28" fmla="*/ 26426 w 487718"/>
                <a:gd name="connsiteY28" fmla="*/ 114897 h 119555"/>
                <a:gd name="connsiteX29" fmla="*/ 0 w 487718"/>
                <a:gd name="connsiteY29" fmla="*/ 113733 h 119555"/>
                <a:gd name="connsiteX30" fmla="*/ 8161 w 487718"/>
                <a:gd name="connsiteY30" fmla="*/ 104805 h 119555"/>
                <a:gd name="connsiteX31" fmla="*/ 39251 w 487718"/>
                <a:gd name="connsiteY31" fmla="*/ 100535 h 119555"/>
                <a:gd name="connsiteX32" fmla="*/ 47023 w 487718"/>
                <a:gd name="connsiteY32" fmla="*/ 87337 h 119555"/>
                <a:gd name="connsiteX33" fmla="*/ 57127 w 487718"/>
                <a:gd name="connsiteY33" fmla="*/ 86173 h 119555"/>
                <a:gd name="connsiteX34" fmla="*/ 86274 w 487718"/>
                <a:gd name="connsiteY34" fmla="*/ 93936 h 119555"/>
                <a:gd name="connsiteX35" fmla="*/ 79667 w 487718"/>
                <a:gd name="connsiteY35" fmla="*/ 82291 h 119555"/>
                <a:gd name="connsiteX36" fmla="*/ 60625 w 487718"/>
                <a:gd name="connsiteY36" fmla="*/ 78798 h 119555"/>
                <a:gd name="connsiteX37" fmla="*/ 80056 w 487718"/>
                <a:gd name="connsiteY37" fmla="*/ 71811 h 119555"/>
                <a:gd name="connsiteX38" fmla="*/ 109591 w 487718"/>
                <a:gd name="connsiteY38" fmla="*/ 67541 h 119555"/>
                <a:gd name="connsiteX39" fmla="*/ 120472 w 487718"/>
                <a:gd name="connsiteY39" fmla="*/ 61330 h 119555"/>
                <a:gd name="connsiteX40" fmla="*/ 108814 w 487718"/>
                <a:gd name="connsiteY40" fmla="*/ 54731 h 119555"/>
                <a:gd name="connsiteX41" fmla="*/ 113089 w 487718"/>
                <a:gd name="connsiteY41" fmla="*/ 46192 h 119555"/>
                <a:gd name="connsiteX42" fmla="*/ 149619 w 487718"/>
                <a:gd name="connsiteY42" fmla="*/ 46580 h 119555"/>
                <a:gd name="connsiteX43" fmla="*/ 158168 w 487718"/>
                <a:gd name="connsiteY43" fmla="*/ 48521 h 119555"/>
                <a:gd name="connsiteX44" fmla="*/ 186538 w 487718"/>
                <a:gd name="connsiteY44" fmla="*/ 42310 h 119555"/>
                <a:gd name="connsiteX45" fmla="*/ 158168 w 487718"/>
                <a:gd name="connsiteY45" fmla="*/ 40369 h 119555"/>
                <a:gd name="connsiteX46" fmla="*/ 109202 w 487718"/>
                <a:gd name="connsiteY46" fmla="*/ 41534 h 119555"/>
                <a:gd name="connsiteX47" fmla="*/ 92103 w 487718"/>
                <a:gd name="connsiteY47" fmla="*/ 36099 h 119555"/>
                <a:gd name="connsiteX48" fmla="*/ 88994 w 487718"/>
                <a:gd name="connsiteY48" fmla="*/ 29501 h 119555"/>
                <a:gd name="connsiteX49" fmla="*/ 79279 w 487718"/>
                <a:gd name="connsiteY49" fmla="*/ 24843 h 119555"/>
                <a:gd name="connsiteX50" fmla="*/ 83553 w 487718"/>
                <a:gd name="connsiteY50" fmla="*/ 19796 h 119555"/>
                <a:gd name="connsiteX51" fmla="*/ 106871 w 487718"/>
                <a:gd name="connsiteY51" fmla="*/ 16691 h 119555"/>
                <a:gd name="connsiteX52" fmla="*/ 123193 w 487718"/>
                <a:gd name="connsiteY52" fmla="*/ 16303 h 119555"/>
                <a:gd name="connsiteX53" fmla="*/ 151951 w 487718"/>
                <a:gd name="connsiteY53" fmla="*/ 13974 h 119555"/>
                <a:gd name="connsiteX54" fmla="*/ 178377 w 487718"/>
                <a:gd name="connsiteY54" fmla="*/ 8151 h 119555"/>
                <a:gd name="connsiteX55" fmla="*/ 193533 w 487718"/>
                <a:gd name="connsiteY55" fmla="*/ 8928 h 119555"/>
                <a:gd name="connsiteX56" fmla="*/ 202860 w 487718"/>
                <a:gd name="connsiteY56" fmla="*/ 13198 h 119555"/>
                <a:gd name="connsiteX57" fmla="*/ 222291 w 487718"/>
                <a:gd name="connsiteY57" fmla="*/ 5434 h 119555"/>
                <a:gd name="connsiteX58" fmla="*/ 242499 w 487718"/>
                <a:gd name="connsiteY58" fmla="*/ 3105 h 119555"/>
                <a:gd name="connsiteX59" fmla="*/ 267759 w 487718"/>
                <a:gd name="connsiteY59" fmla="*/ 1553 h 119555"/>
                <a:gd name="connsiteX60" fmla="*/ 308176 w 487718"/>
                <a:gd name="connsiteY60" fmla="*/ 776 h 119555"/>
                <a:gd name="connsiteX61" fmla="*/ 313228 w 487718"/>
                <a:gd name="connsiteY61" fmla="*/ 2329 h 119555"/>
                <a:gd name="connsiteX62" fmla="*/ 353256 w 487718"/>
                <a:gd name="connsiteY62" fmla="*/ 0 h 119555"/>
                <a:gd name="connsiteX63" fmla="*/ 380459 w 487718"/>
                <a:gd name="connsiteY63" fmla="*/ 776 h 119555"/>
                <a:gd name="connsiteX64" fmla="*/ 407662 w 487718"/>
                <a:gd name="connsiteY64" fmla="*/ 1553 h 119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487718" h="119555">
                  <a:moveTo>
                    <a:pt x="407662" y="1553"/>
                  </a:moveTo>
                  <a:lnTo>
                    <a:pt x="441472" y="2717"/>
                  </a:lnTo>
                  <a:lnTo>
                    <a:pt x="467510" y="4658"/>
                  </a:lnTo>
                  <a:lnTo>
                    <a:pt x="487718" y="8540"/>
                  </a:lnTo>
                  <a:lnTo>
                    <a:pt x="483443" y="12421"/>
                  </a:lnTo>
                  <a:lnTo>
                    <a:pt x="445359" y="19020"/>
                  </a:lnTo>
                  <a:lnTo>
                    <a:pt x="410383" y="22125"/>
                  </a:lnTo>
                  <a:lnTo>
                    <a:pt x="394838" y="25619"/>
                  </a:lnTo>
                  <a:lnTo>
                    <a:pt x="423985" y="25619"/>
                  </a:lnTo>
                  <a:lnTo>
                    <a:pt x="383179" y="35323"/>
                  </a:lnTo>
                  <a:lnTo>
                    <a:pt x="356753" y="39981"/>
                  </a:lnTo>
                  <a:lnTo>
                    <a:pt x="320612" y="53567"/>
                  </a:lnTo>
                  <a:lnTo>
                    <a:pt x="289133" y="56284"/>
                  </a:lnTo>
                  <a:lnTo>
                    <a:pt x="277086" y="60166"/>
                  </a:lnTo>
                  <a:lnTo>
                    <a:pt x="233172" y="61718"/>
                  </a:lnTo>
                  <a:lnTo>
                    <a:pt x="250271" y="64047"/>
                  </a:lnTo>
                  <a:lnTo>
                    <a:pt x="237447" y="67153"/>
                  </a:lnTo>
                  <a:lnTo>
                    <a:pt x="240167" y="76081"/>
                  </a:lnTo>
                  <a:lnTo>
                    <a:pt x="220736" y="82291"/>
                  </a:lnTo>
                  <a:lnTo>
                    <a:pt x="193921" y="87337"/>
                  </a:lnTo>
                  <a:lnTo>
                    <a:pt x="180320" y="94324"/>
                  </a:lnTo>
                  <a:lnTo>
                    <a:pt x="154671" y="100147"/>
                  </a:lnTo>
                  <a:lnTo>
                    <a:pt x="152728" y="104417"/>
                  </a:lnTo>
                  <a:lnTo>
                    <a:pt x="177988" y="103640"/>
                  </a:lnTo>
                  <a:lnTo>
                    <a:pt x="173713" y="108298"/>
                  </a:lnTo>
                  <a:lnTo>
                    <a:pt x="124358" y="119555"/>
                  </a:lnTo>
                  <a:lnTo>
                    <a:pt x="91326" y="114121"/>
                  </a:lnTo>
                  <a:lnTo>
                    <a:pt x="45857" y="117226"/>
                  </a:lnTo>
                  <a:lnTo>
                    <a:pt x="26426" y="114897"/>
                  </a:lnTo>
                  <a:lnTo>
                    <a:pt x="0" y="113733"/>
                  </a:lnTo>
                  <a:lnTo>
                    <a:pt x="8161" y="104805"/>
                  </a:lnTo>
                  <a:lnTo>
                    <a:pt x="39251" y="100535"/>
                  </a:lnTo>
                  <a:lnTo>
                    <a:pt x="47023" y="87337"/>
                  </a:lnTo>
                  <a:lnTo>
                    <a:pt x="57127" y="86173"/>
                  </a:lnTo>
                  <a:lnTo>
                    <a:pt x="86274" y="93936"/>
                  </a:lnTo>
                  <a:lnTo>
                    <a:pt x="79667" y="82291"/>
                  </a:lnTo>
                  <a:lnTo>
                    <a:pt x="60625" y="78798"/>
                  </a:lnTo>
                  <a:lnTo>
                    <a:pt x="80056" y="71811"/>
                  </a:lnTo>
                  <a:lnTo>
                    <a:pt x="109591" y="67541"/>
                  </a:lnTo>
                  <a:lnTo>
                    <a:pt x="120472" y="61330"/>
                  </a:lnTo>
                  <a:lnTo>
                    <a:pt x="108814" y="54731"/>
                  </a:lnTo>
                  <a:lnTo>
                    <a:pt x="113089" y="46192"/>
                  </a:lnTo>
                  <a:lnTo>
                    <a:pt x="149619" y="46580"/>
                  </a:lnTo>
                  <a:lnTo>
                    <a:pt x="158168" y="48521"/>
                  </a:lnTo>
                  <a:lnTo>
                    <a:pt x="186538" y="42310"/>
                  </a:lnTo>
                  <a:lnTo>
                    <a:pt x="158168" y="40369"/>
                  </a:lnTo>
                  <a:lnTo>
                    <a:pt x="109202" y="41534"/>
                  </a:lnTo>
                  <a:lnTo>
                    <a:pt x="92103" y="36099"/>
                  </a:lnTo>
                  <a:lnTo>
                    <a:pt x="88994" y="29501"/>
                  </a:lnTo>
                  <a:lnTo>
                    <a:pt x="79279" y="24843"/>
                  </a:lnTo>
                  <a:lnTo>
                    <a:pt x="83553" y="19796"/>
                  </a:lnTo>
                  <a:lnTo>
                    <a:pt x="106871" y="16691"/>
                  </a:lnTo>
                  <a:lnTo>
                    <a:pt x="123193" y="16303"/>
                  </a:lnTo>
                  <a:lnTo>
                    <a:pt x="151951" y="13974"/>
                  </a:lnTo>
                  <a:lnTo>
                    <a:pt x="178377" y="8151"/>
                  </a:lnTo>
                  <a:lnTo>
                    <a:pt x="193533" y="8928"/>
                  </a:lnTo>
                  <a:lnTo>
                    <a:pt x="202860" y="13198"/>
                  </a:lnTo>
                  <a:lnTo>
                    <a:pt x="222291" y="5434"/>
                  </a:lnTo>
                  <a:lnTo>
                    <a:pt x="242499" y="3105"/>
                  </a:lnTo>
                  <a:lnTo>
                    <a:pt x="267759" y="1553"/>
                  </a:lnTo>
                  <a:lnTo>
                    <a:pt x="308176" y="776"/>
                  </a:lnTo>
                  <a:lnTo>
                    <a:pt x="313228" y="2329"/>
                  </a:lnTo>
                  <a:lnTo>
                    <a:pt x="353256" y="0"/>
                  </a:lnTo>
                  <a:lnTo>
                    <a:pt x="380459" y="776"/>
                  </a:lnTo>
                  <a:lnTo>
                    <a:pt x="407662" y="1553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3" name="Forma Livre 62">
              <a:extLst>
                <a:ext uri="{FF2B5EF4-FFF2-40B4-BE49-F238E27FC236}">
                  <a16:creationId xmlns:a16="http://schemas.microsoft.com/office/drawing/2014/main" id="{4B72FFAD-6FB2-53AE-F765-2561C38B4104}"/>
                </a:ext>
              </a:extLst>
            </p:cNvPr>
            <p:cNvSpPr/>
            <p:nvPr/>
          </p:nvSpPr>
          <p:spPr>
            <a:xfrm>
              <a:off x="5734277" y="2878597"/>
              <a:ext cx="114313" cy="60588"/>
            </a:xfrm>
            <a:custGeom>
              <a:avLst/>
              <a:gdLst>
                <a:gd name="connsiteX0" fmla="*/ 68786 w 85885"/>
                <a:gd name="connsiteY0" fmla="*/ 7375 h 50073"/>
                <a:gd name="connsiteX1" fmla="*/ 69563 w 85885"/>
                <a:gd name="connsiteY1" fmla="*/ 11645 h 50073"/>
                <a:gd name="connsiteX2" fmla="*/ 66843 w 85885"/>
                <a:gd name="connsiteY2" fmla="*/ 17467 h 50073"/>
                <a:gd name="connsiteX3" fmla="*/ 75781 w 85885"/>
                <a:gd name="connsiteY3" fmla="*/ 22125 h 50073"/>
                <a:gd name="connsiteX4" fmla="*/ 85885 w 85885"/>
                <a:gd name="connsiteY4" fmla="*/ 22902 h 50073"/>
                <a:gd name="connsiteX5" fmla="*/ 84719 w 85885"/>
                <a:gd name="connsiteY5" fmla="*/ 32606 h 50073"/>
                <a:gd name="connsiteX6" fmla="*/ 76558 w 85885"/>
                <a:gd name="connsiteY6" fmla="*/ 36876 h 50073"/>
                <a:gd name="connsiteX7" fmla="*/ 61790 w 85885"/>
                <a:gd name="connsiteY7" fmla="*/ 33770 h 50073"/>
                <a:gd name="connsiteX8" fmla="*/ 57904 w 85885"/>
                <a:gd name="connsiteY8" fmla="*/ 43475 h 50073"/>
                <a:gd name="connsiteX9" fmla="*/ 48577 w 85885"/>
                <a:gd name="connsiteY9" fmla="*/ 44251 h 50073"/>
                <a:gd name="connsiteX10" fmla="*/ 45080 w 85885"/>
                <a:gd name="connsiteY10" fmla="*/ 40369 h 50073"/>
                <a:gd name="connsiteX11" fmla="*/ 34587 w 85885"/>
                <a:gd name="connsiteY11" fmla="*/ 48909 h 50073"/>
                <a:gd name="connsiteX12" fmla="*/ 24872 w 85885"/>
                <a:gd name="connsiteY12" fmla="*/ 50073 h 50073"/>
                <a:gd name="connsiteX13" fmla="*/ 16322 w 85885"/>
                <a:gd name="connsiteY13" fmla="*/ 44639 h 50073"/>
                <a:gd name="connsiteX14" fmla="*/ 9327 w 85885"/>
                <a:gd name="connsiteY14" fmla="*/ 34159 h 50073"/>
                <a:gd name="connsiteX15" fmla="*/ 0 w 85885"/>
                <a:gd name="connsiteY15" fmla="*/ 38040 h 50073"/>
                <a:gd name="connsiteX16" fmla="*/ 0 w 85885"/>
                <a:gd name="connsiteY16" fmla="*/ 26783 h 50073"/>
                <a:gd name="connsiteX17" fmla="*/ 13990 w 85885"/>
                <a:gd name="connsiteY17" fmla="*/ 13198 h 50073"/>
                <a:gd name="connsiteX18" fmla="*/ 13213 w 85885"/>
                <a:gd name="connsiteY18" fmla="*/ 6987 h 50073"/>
                <a:gd name="connsiteX19" fmla="*/ 22151 w 85885"/>
                <a:gd name="connsiteY19" fmla="*/ 9316 h 50073"/>
                <a:gd name="connsiteX20" fmla="*/ 27203 w 85885"/>
                <a:gd name="connsiteY20" fmla="*/ 5046 h 50073"/>
                <a:gd name="connsiteX21" fmla="*/ 43525 w 85885"/>
                <a:gd name="connsiteY21" fmla="*/ 5046 h 50073"/>
                <a:gd name="connsiteX22" fmla="*/ 47412 w 85885"/>
                <a:gd name="connsiteY22" fmla="*/ 0 h 50073"/>
                <a:gd name="connsiteX23" fmla="*/ 68786 w 85885"/>
                <a:gd name="connsiteY23" fmla="*/ 7375 h 50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5885" h="50073">
                  <a:moveTo>
                    <a:pt x="68786" y="7375"/>
                  </a:moveTo>
                  <a:lnTo>
                    <a:pt x="69563" y="11645"/>
                  </a:lnTo>
                  <a:lnTo>
                    <a:pt x="66843" y="17467"/>
                  </a:lnTo>
                  <a:lnTo>
                    <a:pt x="75781" y="22125"/>
                  </a:lnTo>
                  <a:lnTo>
                    <a:pt x="85885" y="22902"/>
                  </a:lnTo>
                  <a:lnTo>
                    <a:pt x="84719" y="32606"/>
                  </a:lnTo>
                  <a:lnTo>
                    <a:pt x="76558" y="36876"/>
                  </a:lnTo>
                  <a:lnTo>
                    <a:pt x="61790" y="33770"/>
                  </a:lnTo>
                  <a:lnTo>
                    <a:pt x="57904" y="43475"/>
                  </a:lnTo>
                  <a:lnTo>
                    <a:pt x="48577" y="44251"/>
                  </a:lnTo>
                  <a:lnTo>
                    <a:pt x="45080" y="40369"/>
                  </a:lnTo>
                  <a:lnTo>
                    <a:pt x="34587" y="48909"/>
                  </a:lnTo>
                  <a:lnTo>
                    <a:pt x="24872" y="50073"/>
                  </a:lnTo>
                  <a:lnTo>
                    <a:pt x="16322" y="44639"/>
                  </a:lnTo>
                  <a:lnTo>
                    <a:pt x="9327" y="34159"/>
                  </a:lnTo>
                  <a:lnTo>
                    <a:pt x="0" y="38040"/>
                  </a:lnTo>
                  <a:lnTo>
                    <a:pt x="0" y="26783"/>
                  </a:lnTo>
                  <a:lnTo>
                    <a:pt x="13990" y="13198"/>
                  </a:lnTo>
                  <a:lnTo>
                    <a:pt x="13213" y="6987"/>
                  </a:lnTo>
                  <a:lnTo>
                    <a:pt x="22151" y="9316"/>
                  </a:lnTo>
                  <a:lnTo>
                    <a:pt x="27203" y="5046"/>
                  </a:lnTo>
                  <a:lnTo>
                    <a:pt x="43525" y="5046"/>
                  </a:lnTo>
                  <a:lnTo>
                    <a:pt x="47412" y="0"/>
                  </a:lnTo>
                  <a:lnTo>
                    <a:pt x="68786" y="7375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4" name="Forma Livre 63">
              <a:extLst>
                <a:ext uri="{FF2B5EF4-FFF2-40B4-BE49-F238E27FC236}">
                  <a16:creationId xmlns:a16="http://schemas.microsoft.com/office/drawing/2014/main" id="{99377A12-4B3F-7FC3-8CFB-142390131306}"/>
                </a:ext>
              </a:extLst>
            </p:cNvPr>
            <p:cNvSpPr/>
            <p:nvPr/>
          </p:nvSpPr>
          <p:spPr>
            <a:xfrm>
              <a:off x="8710035" y="3710873"/>
              <a:ext cx="66726" cy="57301"/>
            </a:xfrm>
            <a:custGeom>
              <a:avLst/>
              <a:gdLst>
                <a:gd name="connsiteX0" fmla="*/ 39639 w 50132"/>
                <a:gd name="connsiteY0" fmla="*/ 35323 h 47356"/>
                <a:gd name="connsiteX1" fmla="*/ 22929 w 50132"/>
                <a:gd name="connsiteY1" fmla="*/ 47356 h 47356"/>
                <a:gd name="connsiteX2" fmla="*/ 3886 w 50132"/>
                <a:gd name="connsiteY2" fmla="*/ 39593 h 47356"/>
                <a:gd name="connsiteX3" fmla="*/ 0 w 50132"/>
                <a:gd name="connsiteY3" fmla="*/ 18244 h 47356"/>
                <a:gd name="connsiteX4" fmla="*/ 8549 w 50132"/>
                <a:gd name="connsiteY4" fmla="*/ 6987 h 47356"/>
                <a:gd name="connsiteX5" fmla="*/ 31090 w 50132"/>
                <a:gd name="connsiteY5" fmla="*/ 0 h 47356"/>
                <a:gd name="connsiteX6" fmla="*/ 43914 w 50132"/>
                <a:gd name="connsiteY6" fmla="*/ 388 h 47356"/>
                <a:gd name="connsiteX7" fmla="*/ 50132 w 50132"/>
                <a:gd name="connsiteY7" fmla="*/ 10092 h 47356"/>
                <a:gd name="connsiteX8" fmla="*/ 42360 w 50132"/>
                <a:gd name="connsiteY8" fmla="*/ 20961 h 47356"/>
                <a:gd name="connsiteX9" fmla="*/ 39639 w 50132"/>
                <a:gd name="connsiteY9" fmla="*/ 35323 h 47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132" h="47356">
                  <a:moveTo>
                    <a:pt x="39639" y="35323"/>
                  </a:moveTo>
                  <a:lnTo>
                    <a:pt x="22929" y="47356"/>
                  </a:lnTo>
                  <a:lnTo>
                    <a:pt x="3886" y="39593"/>
                  </a:lnTo>
                  <a:lnTo>
                    <a:pt x="0" y="18244"/>
                  </a:lnTo>
                  <a:lnTo>
                    <a:pt x="8549" y="6987"/>
                  </a:lnTo>
                  <a:lnTo>
                    <a:pt x="31090" y="0"/>
                  </a:lnTo>
                  <a:lnTo>
                    <a:pt x="43914" y="388"/>
                  </a:lnTo>
                  <a:lnTo>
                    <a:pt x="50132" y="10092"/>
                  </a:lnTo>
                  <a:lnTo>
                    <a:pt x="42360" y="20961"/>
                  </a:lnTo>
                  <a:lnTo>
                    <a:pt x="39639" y="35323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5" name="Forma Livre 64">
              <a:extLst>
                <a:ext uri="{FF2B5EF4-FFF2-40B4-BE49-F238E27FC236}">
                  <a16:creationId xmlns:a16="http://schemas.microsoft.com/office/drawing/2014/main" id="{C0B16ADD-1AB6-F767-0D26-C44F13F60EB5}"/>
                </a:ext>
              </a:extLst>
            </p:cNvPr>
            <p:cNvSpPr/>
            <p:nvPr/>
          </p:nvSpPr>
          <p:spPr>
            <a:xfrm>
              <a:off x="7573630" y="2714678"/>
              <a:ext cx="1498999" cy="990558"/>
            </a:xfrm>
            <a:custGeom>
              <a:avLst/>
              <a:gdLst>
                <a:gd name="connsiteX0" fmla="*/ 984374 w 1126220"/>
                <a:gd name="connsiteY0" fmla="*/ 96265 h 818643"/>
                <a:gd name="connsiteX1" fmla="*/ 1019350 w 1126220"/>
                <a:gd name="connsiteY1" fmla="*/ 113733 h 818643"/>
                <a:gd name="connsiteX2" fmla="*/ 1042667 w 1126220"/>
                <a:gd name="connsiteY2" fmla="*/ 136246 h 818643"/>
                <a:gd name="connsiteX3" fmla="*/ 1072202 w 1126220"/>
                <a:gd name="connsiteY3" fmla="*/ 136246 h 818643"/>
                <a:gd name="connsiteX4" fmla="*/ 1082307 w 1126220"/>
                <a:gd name="connsiteY4" fmla="*/ 126930 h 818643"/>
                <a:gd name="connsiteX5" fmla="*/ 1109121 w 1126220"/>
                <a:gd name="connsiteY5" fmla="*/ 119555 h 818643"/>
                <a:gd name="connsiteX6" fmla="*/ 1114173 w 1126220"/>
                <a:gd name="connsiteY6" fmla="*/ 141681 h 818643"/>
                <a:gd name="connsiteX7" fmla="*/ 1113007 w 1126220"/>
                <a:gd name="connsiteY7" fmla="*/ 150609 h 818643"/>
                <a:gd name="connsiteX8" fmla="*/ 1123889 w 1126220"/>
                <a:gd name="connsiteY8" fmla="*/ 177004 h 818643"/>
                <a:gd name="connsiteX9" fmla="*/ 1126221 w 1126220"/>
                <a:gd name="connsiteY9" fmla="*/ 201070 h 818643"/>
                <a:gd name="connsiteX10" fmla="*/ 1099406 w 1126220"/>
                <a:gd name="connsiteY10" fmla="*/ 196800 h 818643"/>
                <a:gd name="connsiteX11" fmla="*/ 1088136 w 1126220"/>
                <a:gd name="connsiteY11" fmla="*/ 205340 h 818643"/>
                <a:gd name="connsiteX12" fmla="*/ 1106401 w 1126220"/>
                <a:gd name="connsiteY12" fmla="*/ 226301 h 818643"/>
                <a:gd name="connsiteX13" fmla="*/ 1121557 w 1126220"/>
                <a:gd name="connsiteY13" fmla="*/ 255414 h 818643"/>
                <a:gd name="connsiteX14" fmla="*/ 1111842 w 1126220"/>
                <a:gd name="connsiteY14" fmla="*/ 255802 h 818643"/>
                <a:gd name="connsiteX15" fmla="*/ 1119226 w 1126220"/>
                <a:gd name="connsiteY15" fmla="*/ 268611 h 818643"/>
                <a:gd name="connsiteX16" fmla="*/ 1097852 w 1126220"/>
                <a:gd name="connsiteY16" fmla="*/ 253861 h 818643"/>
                <a:gd name="connsiteX17" fmla="*/ 1097852 w 1126220"/>
                <a:gd name="connsiteY17" fmla="*/ 267835 h 818643"/>
                <a:gd name="connsiteX18" fmla="*/ 1072980 w 1126220"/>
                <a:gd name="connsiteY18" fmla="*/ 278315 h 818643"/>
                <a:gd name="connsiteX19" fmla="*/ 1083861 w 1126220"/>
                <a:gd name="connsiteY19" fmla="*/ 291513 h 818643"/>
                <a:gd name="connsiteX20" fmla="*/ 1065984 w 1126220"/>
                <a:gd name="connsiteY20" fmla="*/ 290349 h 818643"/>
                <a:gd name="connsiteX21" fmla="*/ 1051994 w 1126220"/>
                <a:gd name="connsiteY21" fmla="*/ 282585 h 818643"/>
                <a:gd name="connsiteX22" fmla="*/ 1047719 w 1126220"/>
                <a:gd name="connsiteY22" fmla="*/ 300441 h 818643"/>
                <a:gd name="connsiteX23" fmla="*/ 1032563 w 1126220"/>
                <a:gd name="connsiteY23" fmla="*/ 313639 h 818643"/>
                <a:gd name="connsiteX24" fmla="*/ 1024402 w 1126220"/>
                <a:gd name="connsiteY24" fmla="*/ 329553 h 818643"/>
                <a:gd name="connsiteX25" fmla="*/ 999919 w 1126220"/>
                <a:gd name="connsiteY25" fmla="*/ 336540 h 818643"/>
                <a:gd name="connsiteX26" fmla="*/ 990592 w 1126220"/>
                <a:gd name="connsiteY26" fmla="*/ 348185 h 818643"/>
                <a:gd name="connsiteX27" fmla="*/ 971939 w 1126220"/>
                <a:gd name="connsiteY27" fmla="*/ 355172 h 818643"/>
                <a:gd name="connsiteX28" fmla="*/ 976990 w 1126220"/>
                <a:gd name="connsiteY28" fmla="*/ 343527 h 818643"/>
                <a:gd name="connsiteX29" fmla="*/ 968052 w 1126220"/>
                <a:gd name="connsiteY29" fmla="*/ 333823 h 818643"/>
                <a:gd name="connsiteX30" fmla="*/ 975825 w 1126220"/>
                <a:gd name="connsiteY30" fmla="*/ 317132 h 818643"/>
                <a:gd name="connsiteX31" fmla="*/ 958337 w 1126220"/>
                <a:gd name="connsiteY31" fmla="*/ 304323 h 818643"/>
                <a:gd name="connsiteX32" fmla="*/ 945124 w 1126220"/>
                <a:gd name="connsiteY32" fmla="*/ 312862 h 818643"/>
                <a:gd name="connsiteX33" fmla="*/ 931133 w 1126220"/>
                <a:gd name="connsiteY33" fmla="*/ 330330 h 818643"/>
                <a:gd name="connsiteX34" fmla="*/ 926081 w 1126220"/>
                <a:gd name="connsiteY34" fmla="*/ 346245 h 818643"/>
                <a:gd name="connsiteX35" fmla="*/ 906650 w 1126220"/>
                <a:gd name="connsiteY35" fmla="*/ 347409 h 818643"/>
                <a:gd name="connsiteX36" fmla="*/ 901598 w 1126220"/>
                <a:gd name="connsiteY36" fmla="*/ 359054 h 818643"/>
                <a:gd name="connsiteX37" fmla="*/ 920252 w 1126220"/>
                <a:gd name="connsiteY37" fmla="*/ 375745 h 818643"/>
                <a:gd name="connsiteX38" fmla="*/ 938906 w 1126220"/>
                <a:gd name="connsiteY38" fmla="*/ 380015 h 818643"/>
                <a:gd name="connsiteX39" fmla="*/ 944347 w 1126220"/>
                <a:gd name="connsiteY39" fmla="*/ 390884 h 818643"/>
                <a:gd name="connsiteX40" fmla="*/ 964166 w 1126220"/>
                <a:gd name="connsiteY40" fmla="*/ 398259 h 818643"/>
                <a:gd name="connsiteX41" fmla="*/ 978933 w 1126220"/>
                <a:gd name="connsiteY41" fmla="*/ 380403 h 818643"/>
                <a:gd name="connsiteX42" fmla="*/ 1001862 w 1126220"/>
                <a:gd name="connsiteY42" fmla="*/ 390107 h 818643"/>
                <a:gd name="connsiteX43" fmla="*/ 1015464 w 1126220"/>
                <a:gd name="connsiteY43" fmla="*/ 390884 h 818643"/>
                <a:gd name="connsiteX44" fmla="*/ 1024402 w 1126220"/>
                <a:gd name="connsiteY44" fmla="*/ 403693 h 818643"/>
                <a:gd name="connsiteX45" fmla="*/ 998364 w 1126220"/>
                <a:gd name="connsiteY45" fmla="*/ 410680 h 818643"/>
                <a:gd name="connsiteX46" fmla="*/ 994478 w 1126220"/>
                <a:gd name="connsiteY46" fmla="*/ 424266 h 818643"/>
                <a:gd name="connsiteX47" fmla="*/ 979711 w 1126220"/>
                <a:gd name="connsiteY47" fmla="*/ 436687 h 818643"/>
                <a:gd name="connsiteX48" fmla="*/ 976213 w 1126220"/>
                <a:gd name="connsiteY48" fmla="*/ 454155 h 818643"/>
                <a:gd name="connsiteX49" fmla="*/ 1003805 w 1126220"/>
                <a:gd name="connsiteY49" fmla="*/ 467741 h 818643"/>
                <a:gd name="connsiteX50" fmla="*/ 1021682 w 1126220"/>
                <a:gd name="connsiteY50" fmla="*/ 492195 h 818643"/>
                <a:gd name="connsiteX51" fmla="*/ 1043056 w 1126220"/>
                <a:gd name="connsiteY51" fmla="*/ 515097 h 818643"/>
                <a:gd name="connsiteX52" fmla="*/ 1064430 w 1126220"/>
                <a:gd name="connsiteY52" fmla="*/ 534117 h 818643"/>
                <a:gd name="connsiteX53" fmla="*/ 1070648 w 1126220"/>
                <a:gd name="connsiteY53" fmla="*/ 552749 h 818643"/>
                <a:gd name="connsiteX54" fmla="*/ 1059767 w 1126220"/>
                <a:gd name="connsiteY54" fmla="*/ 559736 h 818643"/>
                <a:gd name="connsiteX55" fmla="*/ 1069094 w 1126220"/>
                <a:gd name="connsiteY55" fmla="*/ 572934 h 818643"/>
                <a:gd name="connsiteX56" fmla="*/ 1084250 w 1126220"/>
                <a:gd name="connsiteY56" fmla="*/ 580697 h 818643"/>
                <a:gd name="connsiteX57" fmla="*/ 1087359 w 1126220"/>
                <a:gd name="connsiteY57" fmla="*/ 600882 h 818643"/>
                <a:gd name="connsiteX58" fmla="*/ 1087747 w 1126220"/>
                <a:gd name="connsiteY58" fmla="*/ 620678 h 818643"/>
                <a:gd name="connsiteX59" fmla="*/ 1076866 w 1126220"/>
                <a:gd name="connsiteY59" fmla="*/ 623007 h 818643"/>
                <a:gd name="connsiteX60" fmla="*/ 1068705 w 1126220"/>
                <a:gd name="connsiteY60" fmla="*/ 649791 h 818643"/>
                <a:gd name="connsiteX61" fmla="*/ 1059767 w 1126220"/>
                <a:gd name="connsiteY61" fmla="*/ 682785 h 818643"/>
                <a:gd name="connsiteX62" fmla="*/ 1046553 w 1126220"/>
                <a:gd name="connsiteY62" fmla="*/ 712286 h 818643"/>
                <a:gd name="connsiteX63" fmla="*/ 1021682 w 1126220"/>
                <a:gd name="connsiteY63" fmla="*/ 735187 h 818643"/>
                <a:gd name="connsiteX64" fmla="*/ 996033 w 1126220"/>
                <a:gd name="connsiteY64" fmla="*/ 756537 h 818643"/>
                <a:gd name="connsiteX65" fmla="*/ 972327 w 1126220"/>
                <a:gd name="connsiteY65" fmla="*/ 759254 h 818643"/>
                <a:gd name="connsiteX66" fmla="*/ 961057 w 1126220"/>
                <a:gd name="connsiteY66" fmla="*/ 770122 h 818643"/>
                <a:gd name="connsiteX67" fmla="*/ 952119 w 1126220"/>
                <a:gd name="connsiteY67" fmla="*/ 762359 h 818643"/>
                <a:gd name="connsiteX68" fmla="*/ 942404 w 1126220"/>
                <a:gd name="connsiteY68" fmla="*/ 774392 h 818643"/>
                <a:gd name="connsiteX69" fmla="*/ 914423 w 1126220"/>
                <a:gd name="connsiteY69" fmla="*/ 787202 h 818643"/>
                <a:gd name="connsiteX70" fmla="*/ 891883 w 1126220"/>
                <a:gd name="connsiteY70" fmla="*/ 790695 h 818643"/>
                <a:gd name="connsiteX71" fmla="*/ 889162 w 1126220"/>
                <a:gd name="connsiteY71" fmla="*/ 817091 h 818643"/>
                <a:gd name="connsiteX72" fmla="*/ 877115 w 1126220"/>
                <a:gd name="connsiteY72" fmla="*/ 818643 h 818643"/>
                <a:gd name="connsiteX73" fmla="*/ 868566 w 1126220"/>
                <a:gd name="connsiteY73" fmla="*/ 800399 h 818643"/>
                <a:gd name="connsiteX74" fmla="*/ 872063 w 1126220"/>
                <a:gd name="connsiteY74" fmla="*/ 791083 h 818643"/>
                <a:gd name="connsiteX75" fmla="*/ 841751 w 1126220"/>
                <a:gd name="connsiteY75" fmla="*/ 782932 h 818643"/>
                <a:gd name="connsiteX76" fmla="*/ 832424 w 1126220"/>
                <a:gd name="connsiteY76" fmla="*/ 787202 h 818643"/>
                <a:gd name="connsiteX77" fmla="*/ 809495 w 1126220"/>
                <a:gd name="connsiteY77" fmla="*/ 780603 h 818643"/>
                <a:gd name="connsiteX78" fmla="*/ 797448 w 1126220"/>
                <a:gd name="connsiteY78" fmla="*/ 770511 h 818643"/>
                <a:gd name="connsiteX79" fmla="*/ 798614 w 1126220"/>
                <a:gd name="connsiteY79" fmla="*/ 756148 h 818643"/>
                <a:gd name="connsiteX80" fmla="*/ 778017 w 1126220"/>
                <a:gd name="connsiteY80" fmla="*/ 751490 h 818643"/>
                <a:gd name="connsiteX81" fmla="*/ 765970 w 1126220"/>
                <a:gd name="connsiteY81" fmla="*/ 742174 h 818643"/>
                <a:gd name="connsiteX82" fmla="*/ 750037 w 1126220"/>
                <a:gd name="connsiteY82" fmla="*/ 755372 h 818643"/>
                <a:gd name="connsiteX83" fmla="*/ 729440 w 1126220"/>
                <a:gd name="connsiteY83" fmla="*/ 758477 h 818643"/>
                <a:gd name="connsiteX84" fmla="*/ 712340 w 1126220"/>
                <a:gd name="connsiteY84" fmla="*/ 758089 h 818643"/>
                <a:gd name="connsiteX85" fmla="*/ 701848 w 1126220"/>
                <a:gd name="connsiteY85" fmla="*/ 764300 h 818643"/>
                <a:gd name="connsiteX86" fmla="*/ 691355 w 1126220"/>
                <a:gd name="connsiteY86" fmla="*/ 767793 h 818643"/>
                <a:gd name="connsiteX87" fmla="*/ 699127 w 1126220"/>
                <a:gd name="connsiteY87" fmla="*/ 796518 h 818643"/>
                <a:gd name="connsiteX88" fmla="*/ 687468 w 1126220"/>
                <a:gd name="connsiteY88" fmla="*/ 795741 h 818643"/>
                <a:gd name="connsiteX89" fmla="*/ 684360 w 1126220"/>
                <a:gd name="connsiteY89" fmla="*/ 789919 h 818643"/>
                <a:gd name="connsiteX90" fmla="*/ 682417 w 1126220"/>
                <a:gd name="connsiteY90" fmla="*/ 779438 h 818643"/>
                <a:gd name="connsiteX91" fmla="*/ 667649 w 1126220"/>
                <a:gd name="connsiteY91" fmla="*/ 786814 h 818643"/>
                <a:gd name="connsiteX92" fmla="*/ 657545 w 1126220"/>
                <a:gd name="connsiteY92" fmla="*/ 782156 h 818643"/>
                <a:gd name="connsiteX93" fmla="*/ 640057 w 1126220"/>
                <a:gd name="connsiteY93" fmla="*/ 772840 h 818643"/>
                <a:gd name="connsiteX94" fmla="*/ 643166 w 1126220"/>
                <a:gd name="connsiteY94" fmla="*/ 752267 h 818643"/>
                <a:gd name="connsiteX95" fmla="*/ 628787 w 1126220"/>
                <a:gd name="connsiteY95" fmla="*/ 747221 h 818643"/>
                <a:gd name="connsiteX96" fmla="*/ 619460 w 1126220"/>
                <a:gd name="connsiteY96" fmla="*/ 724319 h 818643"/>
                <a:gd name="connsiteX97" fmla="*/ 597697 w 1126220"/>
                <a:gd name="connsiteY97" fmla="*/ 728589 h 818643"/>
                <a:gd name="connsiteX98" fmla="*/ 594977 w 1126220"/>
                <a:gd name="connsiteY98" fmla="*/ 699088 h 818643"/>
                <a:gd name="connsiteX99" fmla="*/ 611299 w 1126220"/>
                <a:gd name="connsiteY99" fmla="*/ 678127 h 818643"/>
                <a:gd name="connsiteX100" fmla="*/ 607801 w 1126220"/>
                <a:gd name="connsiteY100" fmla="*/ 657554 h 818643"/>
                <a:gd name="connsiteX101" fmla="*/ 602750 w 1126220"/>
                <a:gd name="connsiteY101" fmla="*/ 638534 h 818643"/>
                <a:gd name="connsiteX102" fmla="*/ 592257 w 1126220"/>
                <a:gd name="connsiteY102" fmla="*/ 632712 h 818643"/>
                <a:gd name="connsiteX103" fmla="*/ 581764 w 1126220"/>
                <a:gd name="connsiteY103" fmla="*/ 617961 h 818643"/>
                <a:gd name="connsiteX104" fmla="*/ 569717 w 1126220"/>
                <a:gd name="connsiteY104" fmla="*/ 619902 h 818643"/>
                <a:gd name="connsiteX105" fmla="*/ 546011 w 1126220"/>
                <a:gd name="connsiteY105" fmla="*/ 616020 h 818643"/>
                <a:gd name="connsiteX106" fmla="*/ 550674 w 1126220"/>
                <a:gd name="connsiteY106" fmla="*/ 605540 h 818643"/>
                <a:gd name="connsiteX107" fmla="*/ 536684 w 1126220"/>
                <a:gd name="connsiteY107" fmla="*/ 590013 h 818643"/>
                <a:gd name="connsiteX108" fmla="*/ 524248 w 1126220"/>
                <a:gd name="connsiteY108" fmla="*/ 600494 h 818643"/>
                <a:gd name="connsiteX109" fmla="*/ 505206 w 1126220"/>
                <a:gd name="connsiteY109" fmla="*/ 594671 h 818643"/>
                <a:gd name="connsiteX110" fmla="*/ 484220 w 1126220"/>
                <a:gd name="connsiteY110" fmla="*/ 610198 h 818643"/>
                <a:gd name="connsiteX111" fmla="*/ 469064 w 1126220"/>
                <a:gd name="connsiteY111" fmla="*/ 628830 h 818643"/>
                <a:gd name="connsiteX112" fmla="*/ 452742 w 1126220"/>
                <a:gd name="connsiteY112" fmla="*/ 631935 h 818643"/>
                <a:gd name="connsiteX113" fmla="*/ 441861 w 1126220"/>
                <a:gd name="connsiteY113" fmla="*/ 625336 h 818643"/>
                <a:gd name="connsiteX114" fmla="*/ 430591 w 1126220"/>
                <a:gd name="connsiteY114" fmla="*/ 624560 h 818643"/>
                <a:gd name="connsiteX115" fmla="*/ 413880 w 1126220"/>
                <a:gd name="connsiteY115" fmla="*/ 619126 h 818643"/>
                <a:gd name="connsiteX116" fmla="*/ 403776 w 1126220"/>
                <a:gd name="connsiteY116" fmla="*/ 625336 h 818643"/>
                <a:gd name="connsiteX117" fmla="*/ 393672 w 1126220"/>
                <a:gd name="connsiteY117" fmla="*/ 643968 h 818643"/>
                <a:gd name="connsiteX118" fmla="*/ 387842 w 1126220"/>
                <a:gd name="connsiteY118" fmla="*/ 624172 h 818643"/>
                <a:gd name="connsiteX119" fmla="*/ 375795 w 1126220"/>
                <a:gd name="connsiteY119" fmla="*/ 629606 h 818643"/>
                <a:gd name="connsiteX120" fmla="*/ 350535 w 1126220"/>
                <a:gd name="connsiteY120" fmla="*/ 626889 h 818643"/>
                <a:gd name="connsiteX121" fmla="*/ 325275 w 1126220"/>
                <a:gd name="connsiteY121" fmla="*/ 621455 h 818643"/>
                <a:gd name="connsiteX122" fmla="*/ 305844 w 1126220"/>
                <a:gd name="connsiteY122" fmla="*/ 610198 h 818643"/>
                <a:gd name="connsiteX123" fmla="*/ 288356 w 1126220"/>
                <a:gd name="connsiteY123" fmla="*/ 605540 h 818643"/>
                <a:gd name="connsiteX124" fmla="*/ 278640 w 1126220"/>
                <a:gd name="connsiteY124" fmla="*/ 593507 h 818643"/>
                <a:gd name="connsiteX125" fmla="*/ 265816 w 1126220"/>
                <a:gd name="connsiteY125" fmla="*/ 590013 h 818643"/>
                <a:gd name="connsiteX126" fmla="*/ 240944 w 1126220"/>
                <a:gd name="connsiteY126" fmla="*/ 573710 h 818643"/>
                <a:gd name="connsiteX127" fmla="*/ 222290 w 1126220"/>
                <a:gd name="connsiteY127" fmla="*/ 565947 h 818643"/>
                <a:gd name="connsiteX128" fmla="*/ 214907 w 1126220"/>
                <a:gd name="connsiteY128" fmla="*/ 571769 h 818643"/>
                <a:gd name="connsiteX129" fmla="*/ 181485 w 1126220"/>
                <a:gd name="connsiteY129" fmla="*/ 554302 h 818643"/>
                <a:gd name="connsiteX130" fmla="*/ 157391 w 1126220"/>
                <a:gd name="connsiteY130" fmla="*/ 538775 h 818643"/>
                <a:gd name="connsiteX131" fmla="*/ 144955 w 1126220"/>
                <a:gd name="connsiteY131" fmla="*/ 511215 h 818643"/>
                <a:gd name="connsiteX132" fmla="*/ 160888 w 1126220"/>
                <a:gd name="connsiteY132" fmla="*/ 514709 h 818643"/>
                <a:gd name="connsiteX133" fmla="*/ 158557 w 1126220"/>
                <a:gd name="connsiteY133" fmla="*/ 501899 h 818643"/>
                <a:gd name="connsiteX134" fmla="*/ 146898 w 1126220"/>
                <a:gd name="connsiteY134" fmla="*/ 489090 h 818643"/>
                <a:gd name="connsiteX135" fmla="*/ 143789 w 1126220"/>
                <a:gd name="connsiteY135" fmla="*/ 468905 h 818643"/>
                <a:gd name="connsiteX136" fmla="*/ 113865 w 1126220"/>
                <a:gd name="connsiteY136" fmla="*/ 439404 h 818643"/>
                <a:gd name="connsiteX137" fmla="*/ 76946 w 1126220"/>
                <a:gd name="connsiteY137" fmla="*/ 429700 h 818643"/>
                <a:gd name="connsiteX138" fmla="*/ 65676 w 1126220"/>
                <a:gd name="connsiteY138" fmla="*/ 410292 h 818643"/>
                <a:gd name="connsiteX139" fmla="*/ 47411 w 1126220"/>
                <a:gd name="connsiteY139" fmla="*/ 398647 h 818643"/>
                <a:gd name="connsiteX140" fmla="*/ 41582 w 1126220"/>
                <a:gd name="connsiteY140" fmla="*/ 391660 h 818643"/>
                <a:gd name="connsiteX141" fmla="*/ 34587 w 1126220"/>
                <a:gd name="connsiteY141" fmla="*/ 377686 h 818643"/>
                <a:gd name="connsiteX142" fmla="*/ 32644 w 1126220"/>
                <a:gd name="connsiteY142" fmla="*/ 367982 h 818643"/>
                <a:gd name="connsiteX143" fmla="*/ 18265 w 1126220"/>
                <a:gd name="connsiteY143" fmla="*/ 362159 h 818643"/>
                <a:gd name="connsiteX144" fmla="*/ 12436 w 1126220"/>
                <a:gd name="connsiteY144" fmla="*/ 364877 h 818643"/>
                <a:gd name="connsiteX145" fmla="*/ 389 w 1126220"/>
                <a:gd name="connsiteY145" fmla="*/ 341587 h 818643"/>
                <a:gd name="connsiteX146" fmla="*/ 4663 w 1126220"/>
                <a:gd name="connsiteY146" fmla="*/ 336152 h 818643"/>
                <a:gd name="connsiteX147" fmla="*/ 0 w 1126220"/>
                <a:gd name="connsiteY147" fmla="*/ 330330 h 818643"/>
                <a:gd name="connsiteX148" fmla="*/ 15933 w 1126220"/>
                <a:gd name="connsiteY148" fmla="*/ 318685 h 818643"/>
                <a:gd name="connsiteX149" fmla="*/ 28369 w 1126220"/>
                <a:gd name="connsiteY149" fmla="*/ 313639 h 818643"/>
                <a:gd name="connsiteX150" fmla="*/ 50909 w 1126220"/>
                <a:gd name="connsiteY150" fmla="*/ 317132 h 818643"/>
                <a:gd name="connsiteX151" fmla="*/ 53241 w 1126220"/>
                <a:gd name="connsiteY151" fmla="*/ 301217 h 818643"/>
                <a:gd name="connsiteX152" fmla="*/ 78113 w 1126220"/>
                <a:gd name="connsiteY152" fmla="*/ 298500 h 818643"/>
                <a:gd name="connsiteX153" fmla="*/ 81999 w 1126220"/>
                <a:gd name="connsiteY153" fmla="*/ 288408 h 818643"/>
                <a:gd name="connsiteX154" fmla="*/ 108814 w 1126220"/>
                <a:gd name="connsiteY154" fmla="*/ 275210 h 818643"/>
                <a:gd name="connsiteX155" fmla="*/ 109591 w 1126220"/>
                <a:gd name="connsiteY155" fmla="*/ 269776 h 818643"/>
                <a:gd name="connsiteX156" fmla="*/ 102984 w 1126220"/>
                <a:gd name="connsiteY156" fmla="*/ 255414 h 818643"/>
                <a:gd name="connsiteX157" fmla="*/ 114254 w 1126220"/>
                <a:gd name="connsiteY157" fmla="*/ 249203 h 818643"/>
                <a:gd name="connsiteX158" fmla="*/ 80056 w 1126220"/>
                <a:gd name="connsiteY158" fmla="*/ 206505 h 818643"/>
                <a:gd name="connsiteX159" fmla="*/ 115420 w 1126220"/>
                <a:gd name="connsiteY159" fmla="*/ 196800 h 818643"/>
                <a:gd name="connsiteX160" fmla="*/ 123192 w 1126220"/>
                <a:gd name="connsiteY160" fmla="*/ 191366 h 818643"/>
                <a:gd name="connsiteX161" fmla="*/ 119306 w 1126220"/>
                <a:gd name="connsiteY161" fmla="*/ 147503 h 818643"/>
                <a:gd name="connsiteX162" fmla="*/ 161277 w 1126220"/>
                <a:gd name="connsiteY162" fmla="*/ 155655 h 818643"/>
                <a:gd name="connsiteX163" fmla="*/ 167495 w 1126220"/>
                <a:gd name="connsiteY163" fmla="*/ 144398 h 818643"/>
                <a:gd name="connsiteX164" fmla="*/ 157780 w 1126220"/>
                <a:gd name="connsiteY164" fmla="*/ 120332 h 818643"/>
                <a:gd name="connsiteX165" fmla="*/ 172547 w 1126220"/>
                <a:gd name="connsiteY165" fmla="*/ 118003 h 818643"/>
                <a:gd name="connsiteX166" fmla="*/ 179931 w 1126220"/>
                <a:gd name="connsiteY166" fmla="*/ 101700 h 818643"/>
                <a:gd name="connsiteX167" fmla="*/ 186538 w 1126220"/>
                <a:gd name="connsiteY167" fmla="*/ 99759 h 818643"/>
                <a:gd name="connsiteX168" fmla="*/ 199362 w 1126220"/>
                <a:gd name="connsiteY168" fmla="*/ 116838 h 818643"/>
                <a:gd name="connsiteX169" fmla="*/ 221513 w 1126220"/>
                <a:gd name="connsiteY169" fmla="*/ 129648 h 818643"/>
                <a:gd name="connsiteX170" fmla="*/ 253380 w 1126220"/>
                <a:gd name="connsiteY170" fmla="*/ 138575 h 818643"/>
                <a:gd name="connsiteX171" fmla="*/ 275920 w 1126220"/>
                <a:gd name="connsiteY171" fmla="*/ 158372 h 818643"/>
                <a:gd name="connsiteX172" fmla="*/ 281361 w 1126220"/>
                <a:gd name="connsiteY172" fmla="*/ 186708 h 818643"/>
                <a:gd name="connsiteX173" fmla="*/ 293019 w 1126220"/>
                <a:gd name="connsiteY173" fmla="*/ 197577 h 818643"/>
                <a:gd name="connsiteX174" fmla="*/ 318279 w 1126220"/>
                <a:gd name="connsiteY174" fmla="*/ 201847 h 818643"/>
                <a:gd name="connsiteX175" fmla="*/ 346260 w 1126220"/>
                <a:gd name="connsiteY175" fmla="*/ 204952 h 818643"/>
                <a:gd name="connsiteX176" fmla="*/ 377350 w 1126220"/>
                <a:gd name="connsiteY176" fmla="*/ 220479 h 818643"/>
                <a:gd name="connsiteX177" fmla="*/ 390563 w 1126220"/>
                <a:gd name="connsiteY177" fmla="*/ 223196 h 818643"/>
                <a:gd name="connsiteX178" fmla="*/ 409994 w 1126220"/>
                <a:gd name="connsiteY178" fmla="*/ 245709 h 818643"/>
                <a:gd name="connsiteX179" fmla="*/ 428259 w 1126220"/>
                <a:gd name="connsiteY179" fmla="*/ 260460 h 818643"/>
                <a:gd name="connsiteX180" fmla="*/ 450022 w 1126220"/>
                <a:gd name="connsiteY180" fmla="*/ 259683 h 818643"/>
                <a:gd name="connsiteX181" fmla="*/ 493936 w 1126220"/>
                <a:gd name="connsiteY181" fmla="*/ 265506 h 818643"/>
                <a:gd name="connsiteX182" fmla="*/ 518808 w 1126220"/>
                <a:gd name="connsiteY182" fmla="*/ 262012 h 818643"/>
                <a:gd name="connsiteX183" fmla="*/ 540570 w 1126220"/>
                <a:gd name="connsiteY183" fmla="*/ 265506 h 818643"/>
                <a:gd name="connsiteX184" fmla="*/ 577101 w 1126220"/>
                <a:gd name="connsiteY184" fmla="*/ 280644 h 818643"/>
                <a:gd name="connsiteX185" fmla="*/ 601195 w 1126220"/>
                <a:gd name="connsiteY185" fmla="*/ 280644 h 818643"/>
                <a:gd name="connsiteX186" fmla="*/ 614020 w 1126220"/>
                <a:gd name="connsiteY186" fmla="*/ 288020 h 818643"/>
                <a:gd name="connsiteX187" fmla="*/ 631119 w 1126220"/>
                <a:gd name="connsiteY187" fmla="*/ 274822 h 818643"/>
                <a:gd name="connsiteX188" fmla="*/ 659099 w 1126220"/>
                <a:gd name="connsiteY188" fmla="*/ 266282 h 818643"/>
                <a:gd name="connsiteX189" fmla="*/ 688634 w 1126220"/>
                <a:gd name="connsiteY189" fmla="*/ 265506 h 818643"/>
                <a:gd name="connsiteX190" fmla="*/ 707677 w 1126220"/>
                <a:gd name="connsiteY190" fmla="*/ 256966 h 818643"/>
                <a:gd name="connsiteX191" fmla="*/ 715449 w 1126220"/>
                <a:gd name="connsiteY191" fmla="*/ 243769 h 818643"/>
                <a:gd name="connsiteX192" fmla="*/ 724776 w 1126220"/>
                <a:gd name="connsiteY192" fmla="*/ 235229 h 818643"/>
                <a:gd name="connsiteX193" fmla="*/ 717392 w 1126220"/>
                <a:gd name="connsiteY193" fmla="*/ 227077 h 818643"/>
                <a:gd name="connsiteX194" fmla="*/ 706122 w 1126220"/>
                <a:gd name="connsiteY194" fmla="*/ 217761 h 818643"/>
                <a:gd name="connsiteX195" fmla="*/ 708065 w 1126220"/>
                <a:gd name="connsiteY195" fmla="*/ 201847 h 818643"/>
                <a:gd name="connsiteX196" fmla="*/ 720501 w 1126220"/>
                <a:gd name="connsiteY196" fmla="*/ 204176 h 818643"/>
                <a:gd name="connsiteX197" fmla="*/ 743430 w 1126220"/>
                <a:gd name="connsiteY197" fmla="*/ 209222 h 818643"/>
                <a:gd name="connsiteX198" fmla="*/ 755866 w 1126220"/>
                <a:gd name="connsiteY198" fmla="*/ 196024 h 818643"/>
                <a:gd name="connsiteX199" fmla="*/ 780737 w 1126220"/>
                <a:gd name="connsiteY199" fmla="*/ 186708 h 818643"/>
                <a:gd name="connsiteX200" fmla="*/ 785789 w 1126220"/>
                <a:gd name="connsiteY200" fmla="*/ 170405 h 818643"/>
                <a:gd name="connsiteX201" fmla="*/ 795505 w 1126220"/>
                <a:gd name="connsiteY201" fmla="*/ 163418 h 818643"/>
                <a:gd name="connsiteX202" fmla="*/ 821931 w 1126220"/>
                <a:gd name="connsiteY202" fmla="*/ 160313 h 818643"/>
                <a:gd name="connsiteX203" fmla="*/ 839030 w 1126220"/>
                <a:gd name="connsiteY203" fmla="*/ 163030 h 818643"/>
                <a:gd name="connsiteX204" fmla="*/ 835922 w 1126220"/>
                <a:gd name="connsiteY204" fmla="*/ 154490 h 818643"/>
                <a:gd name="connsiteX205" fmla="*/ 807941 w 1126220"/>
                <a:gd name="connsiteY205" fmla="*/ 137411 h 818643"/>
                <a:gd name="connsiteX206" fmla="*/ 787733 w 1126220"/>
                <a:gd name="connsiteY206" fmla="*/ 129648 h 818643"/>
                <a:gd name="connsiteX207" fmla="*/ 778017 w 1126220"/>
                <a:gd name="connsiteY207" fmla="*/ 138575 h 818643"/>
                <a:gd name="connsiteX208" fmla="*/ 756643 w 1126220"/>
                <a:gd name="connsiteY208" fmla="*/ 134694 h 818643"/>
                <a:gd name="connsiteX209" fmla="*/ 747705 w 1126220"/>
                <a:gd name="connsiteY209" fmla="*/ 137799 h 818643"/>
                <a:gd name="connsiteX210" fmla="*/ 736823 w 1126220"/>
                <a:gd name="connsiteY210" fmla="*/ 128095 h 818643"/>
                <a:gd name="connsiteX211" fmla="*/ 735657 w 1126220"/>
                <a:gd name="connsiteY211" fmla="*/ 103640 h 818643"/>
                <a:gd name="connsiteX212" fmla="*/ 733326 w 1126220"/>
                <a:gd name="connsiteY212" fmla="*/ 85397 h 818643"/>
                <a:gd name="connsiteX213" fmla="*/ 762084 w 1126220"/>
                <a:gd name="connsiteY213" fmla="*/ 94713 h 818643"/>
                <a:gd name="connsiteX214" fmla="*/ 779183 w 1126220"/>
                <a:gd name="connsiteY214" fmla="*/ 79574 h 818643"/>
                <a:gd name="connsiteX215" fmla="*/ 771799 w 1126220"/>
                <a:gd name="connsiteY215" fmla="*/ 68705 h 818643"/>
                <a:gd name="connsiteX216" fmla="*/ 771022 w 1126220"/>
                <a:gd name="connsiteY216" fmla="*/ 43475 h 818643"/>
                <a:gd name="connsiteX217" fmla="*/ 776074 w 1126220"/>
                <a:gd name="connsiteY217" fmla="*/ 35711 h 818643"/>
                <a:gd name="connsiteX218" fmla="*/ 766358 w 1126220"/>
                <a:gd name="connsiteY218" fmla="*/ 22514 h 818643"/>
                <a:gd name="connsiteX219" fmla="*/ 751980 w 1126220"/>
                <a:gd name="connsiteY219" fmla="*/ 17079 h 818643"/>
                <a:gd name="connsiteX220" fmla="*/ 758586 w 1126220"/>
                <a:gd name="connsiteY220" fmla="*/ 5046 h 818643"/>
                <a:gd name="connsiteX221" fmla="*/ 778406 w 1126220"/>
                <a:gd name="connsiteY221" fmla="*/ 776 h 818643"/>
                <a:gd name="connsiteX222" fmla="*/ 802500 w 1126220"/>
                <a:gd name="connsiteY222" fmla="*/ 0 h 818643"/>
                <a:gd name="connsiteX223" fmla="*/ 835922 w 1126220"/>
                <a:gd name="connsiteY223" fmla="*/ 7375 h 818643"/>
                <a:gd name="connsiteX224" fmla="*/ 859239 w 1126220"/>
                <a:gd name="connsiteY224" fmla="*/ 15915 h 818643"/>
                <a:gd name="connsiteX225" fmla="*/ 889162 w 1126220"/>
                <a:gd name="connsiteY225" fmla="*/ 39981 h 818643"/>
                <a:gd name="connsiteX226" fmla="*/ 903930 w 1126220"/>
                <a:gd name="connsiteY226" fmla="*/ 50462 h 818643"/>
                <a:gd name="connsiteX227" fmla="*/ 921418 w 1126220"/>
                <a:gd name="connsiteY227" fmla="*/ 65212 h 818643"/>
                <a:gd name="connsiteX228" fmla="*/ 945512 w 1126220"/>
                <a:gd name="connsiteY228" fmla="*/ 88502 h 818643"/>
                <a:gd name="connsiteX229" fmla="*/ 984374 w 1126220"/>
                <a:gd name="connsiteY229" fmla="*/ 96265 h 818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</a:cxnLst>
              <a:rect l="l" t="t" r="r" b="b"/>
              <a:pathLst>
                <a:path w="1126220" h="818643">
                  <a:moveTo>
                    <a:pt x="984374" y="96265"/>
                  </a:moveTo>
                  <a:lnTo>
                    <a:pt x="1019350" y="113733"/>
                  </a:lnTo>
                  <a:lnTo>
                    <a:pt x="1042667" y="136246"/>
                  </a:lnTo>
                  <a:lnTo>
                    <a:pt x="1072202" y="136246"/>
                  </a:lnTo>
                  <a:lnTo>
                    <a:pt x="1082307" y="126930"/>
                  </a:lnTo>
                  <a:lnTo>
                    <a:pt x="1109121" y="119555"/>
                  </a:lnTo>
                  <a:lnTo>
                    <a:pt x="1114173" y="141681"/>
                  </a:lnTo>
                  <a:lnTo>
                    <a:pt x="1113007" y="150609"/>
                  </a:lnTo>
                  <a:lnTo>
                    <a:pt x="1123889" y="177004"/>
                  </a:lnTo>
                  <a:lnTo>
                    <a:pt x="1126221" y="201070"/>
                  </a:lnTo>
                  <a:lnTo>
                    <a:pt x="1099406" y="196800"/>
                  </a:lnTo>
                  <a:lnTo>
                    <a:pt x="1088136" y="205340"/>
                  </a:lnTo>
                  <a:lnTo>
                    <a:pt x="1106401" y="226301"/>
                  </a:lnTo>
                  <a:lnTo>
                    <a:pt x="1121557" y="255414"/>
                  </a:lnTo>
                  <a:lnTo>
                    <a:pt x="1111842" y="255802"/>
                  </a:lnTo>
                  <a:lnTo>
                    <a:pt x="1119226" y="268611"/>
                  </a:lnTo>
                  <a:lnTo>
                    <a:pt x="1097852" y="253861"/>
                  </a:lnTo>
                  <a:lnTo>
                    <a:pt x="1097852" y="267835"/>
                  </a:lnTo>
                  <a:lnTo>
                    <a:pt x="1072980" y="278315"/>
                  </a:lnTo>
                  <a:lnTo>
                    <a:pt x="1083861" y="291513"/>
                  </a:lnTo>
                  <a:lnTo>
                    <a:pt x="1065984" y="290349"/>
                  </a:lnTo>
                  <a:lnTo>
                    <a:pt x="1051994" y="282585"/>
                  </a:lnTo>
                  <a:lnTo>
                    <a:pt x="1047719" y="300441"/>
                  </a:lnTo>
                  <a:lnTo>
                    <a:pt x="1032563" y="313639"/>
                  </a:lnTo>
                  <a:lnTo>
                    <a:pt x="1024402" y="329553"/>
                  </a:lnTo>
                  <a:lnTo>
                    <a:pt x="999919" y="336540"/>
                  </a:lnTo>
                  <a:lnTo>
                    <a:pt x="990592" y="348185"/>
                  </a:lnTo>
                  <a:lnTo>
                    <a:pt x="971939" y="355172"/>
                  </a:lnTo>
                  <a:lnTo>
                    <a:pt x="976990" y="343527"/>
                  </a:lnTo>
                  <a:lnTo>
                    <a:pt x="968052" y="333823"/>
                  </a:lnTo>
                  <a:lnTo>
                    <a:pt x="975825" y="317132"/>
                  </a:lnTo>
                  <a:lnTo>
                    <a:pt x="958337" y="304323"/>
                  </a:lnTo>
                  <a:lnTo>
                    <a:pt x="945124" y="312862"/>
                  </a:lnTo>
                  <a:lnTo>
                    <a:pt x="931133" y="330330"/>
                  </a:lnTo>
                  <a:lnTo>
                    <a:pt x="926081" y="346245"/>
                  </a:lnTo>
                  <a:lnTo>
                    <a:pt x="906650" y="347409"/>
                  </a:lnTo>
                  <a:lnTo>
                    <a:pt x="901598" y="359054"/>
                  </a:lnTo>
                  <a:lnTo>
                    <a:pt x="920252" y="375745"/>
                  </a:lnTo>
                  <a:lnTo>
                    <a:pt x="938906" y="380015"/>
                  </a:lnTo>
                  <a:lnTo>
                    <a:pt x="944347" y="390884"/>
                  </a:lnTo>
                  <a:lnTo>
                    <a:pt x="964166" y="398259"/>
                  </a:lnTo>
                  <a:lnTo>
                    <a:pt x="978933" y="380403"/>
                  </a:lnTo>
                  <a:lnTo>
                    <a:pt x="1001862" y="390107"/>
                  </a:lnTo>
                  <a:lnTo>
                    <a:pt x="1015464" y="390884"/>
                  </a:lnTo>
                  <a:lnTo>
                    <a:pt x="1024402" y="403693"/>
                  </a:lnTo>
                  <a:lnTo>
                    <a:pt x="998364" y="410680"/>
                  </a:lnTo>
                  <a:lnTo>
                    <a:pt x="994478" y="424266"/>
                  </a:lnTo>
                  <a:lnTo>
                    <a:pt x="979711" y="436687"/>
                  </a:lnTo>
                  <a:lnTo>
                    <a:pt x="976213" y="454155"/>
                  </a:lnTo>
                  <a:lnTo>
                    <a:pt x="1003805" y="467741"/>
                  </a:lnTo>
                  <a:lnTo>
                    <a:pt x="1021682" y="492195"/>
                  </a:lnTo>
                  <a:lnTo>
                    <a:pt x="1043056" y="515097"/>
                  </a:lnTo>
                  <a:lnTo>
                    <a:pt x="1064430" y="534117"/>
                  </a:lnTo>
                  <a:lnTo>
                    <a:pt x="1070648" y="552749"/>
                  </a:lnTo>
                  <a:lnTo>
                    <a:pt x="1059767" y="559736"/>
                  </a:lnTo>
                  <a:lnTo>
                    <a:pt x="1069094" y="572934"/>
                  </a:lnTo>
                  <a:lnTo>
                    <a:pt x="1084250" y="580697"/>
                  </a:lnTo>
                  <a:lnTo>
                    <a:pt x="1087359" y="600882"/>
                  </a:lnTo>
                  <a:lnTo>
                    <a:pt x="1087747" y="620678"/>
                  </a:lnTo>
                  <a:lnTo>
                    <a:pt x="1076866" y="623007"/>
                  </a:lnTo>
                  <a:lnTo>
                    <a:pt x="1068705" y="649791"/>
                  </a:lnTo>
                  <a:lnTo>
                    <a:pt x="1059767" y="682785"/>
                  </a:lnTo>
                  <a:lnTo>
                    <a:pt x="1046553" y="712286"/>
                  </a:lnTo>
                  <a:lnTo>
                    <a:pt x="1021682" y="735187"/>
                  </a:lnTo>
                  <a:lnTo>
                    <a:pt x="996033" y="756537"/>
                  </a:lnTo>
                  <a:lnTo>
                    <a:pt x="972327" y="759254"/>
                  </a:lnTo>
                  <a:lnTo>
                    <a:pt x="961057" y="770122"/>
                  </a:lnTo>
                  <a:lnTo>
                    <a:pt x="952119" y="762359"/>
                  </a:lnTo>
                  <a:lnTo>
                    <a:pt x="942404" y="774392"/>
                  </a:lnTo>
                  <a:lnTo>
                    <a:pt x="914423" y="787202"/>
                  </a:lnTo>
                  <a:lnTo>
                    <a:pt x="891883" y="790695"/>
                  </a:lnTo>
                  <a:lnTo>
                    <a:pt x="889162" y="817091"/>
                  </a:lnTo>
                  <a:lnTo>
                    <a:pt x="877115" y="818643"/>
                  </a:lnTo>
                  <a:lnTo>
                    <a:pt x="868566" y="800399"/>
                  </a:lnTo>
                  <a:lnTo>
                    <a:pt x="872063" y="791083"/>
                  </a:lnTo>
                  <a:lnTo>
                    <a:pt x="841751" y="782932"/>
                  </a:lnTo>
                  <a:lnTo>
                    <a:pt x="832424" y="787202"/>
                  </a:lnTo>
                  <a:lnTo>
                    <a:pt x="809495" y="780603"/>
                  </a:lnTo>
                  <a:lnTo>
                    <a:pt x="797448" y="770511"/>
                  </a:lnTo>
                  <a:lnTo>
                    <a:pt x="798614" y="756148"/>
                  </a:lnTo>
                  <a:lnTo>
                    <a:pt x="778017" y="751490"/>
                  </a:lnTo>
                  <a:lnTo>
                    <a:pt x="765970" y="742174"/>
                  </a:lnTo>
                  <a:lnTo>
                    <a:pt x="750037" y="755372"/>
                  </a:lnTo>
                  <a:lnTo>
                    <a:pt x="729440" y="758477"/>
                  </a:lnTo>
                  <a:lnTo>
                    <a:pt x="712340" y="758089"/>
                  </a:lnTo>
                  <a:lnTo>
                    <a:pt x="701848" y="764300"/>
                  </a:lnTo>
                  <a:lnTo>
                    <a:pt x="691355" y="767793"/>
                  </a:lnTo>
                  <a:lnTo>
                    <a:pt x="699127" y="796518"/>
                  </a:lnTo>
                  <a:lnTo>
                    <a:pt x="687468" y="795741"/>
                  </a:lnTo>
                  <a:lnTo>
                    <a:pt x="684360" y="789919"/>
                  </a:lnTo>
                  <a:lnTo>
                    <a:pt x="682417" y="779438"/>
                  </a:lnTo>
                  <a:lnTo>
                    <a:pt x="667649" y="786814"/>
                  </a:lnTo>
                  <a:lnTo>
                    <a:pt x="657545" y="782156"/>
                  </a:lnTo>
                  <a:lnTo>
                    <a:pt x="640057" y="772840"/>
                  </a:lnTo>
                  <a:lnTo>
                    <a:pt x="643166" y="752267"/>
                  </a:lnTo>
                  <a:lnTo>
                    <a:pt x="628787" y="747221"/>
                  </a:lnTo>
                  <a:lnTo>
                    <a:pt x="619460" y="724319"/>
                  </a:lnTo>
                  <a:lnTo>
                    <a:pt x="597697" y="728589"/>
                  </a:lnTo>
                  <a:lnTo>
                    <a:pt x="594977" y="699088"/>
                  </a:lnTo>
                  <a:lnTo>
                    <a:pt x="611299" y="678127"/>
                  </a:lnTo>
                  <a:lnTo>
                    <a:pt x="607801" y="657554"/>
                  </a:lnTo>
                  <a:lnTo>
                    <a:pt x="602750" y="638534"/>
                  </a:lnTo>
                  <a:lnTo>
                    <a:pt x="592257" y="632712"/>
                  </a:lnTo>
                  <a:lnTo>
                    <a:pt x="581764" y="617961"/>
                  </a:lnTo>
                  <a:lnTo>
                    <a:pt x="569717" y="619902"/>
                  </a:lnTo>
                  <a:lnTo>
                    <a:pt x="546011" y="616020"/>
                  </a:lnTo>
                  <a:lnTo>
                    <a:pt x="550674" y="605540"/>
                  </a:lnTo>
                  <a:lnTo>
                    <a:pt x="536684" y="590013"/>
                  </a:lnTo>
                  <a:lnTo>
                    <a:pt x="524248" y="600494"/>
                  </a:lnTo>
                  <a:lnTo>
                    <a:pt x="505206" y="594671"/>
                  </a:lnTo>
                  <a:lnTo>
                    <a:pt x="484220" y="610198"/>
                  </a:lnTo>
                  <a:lnTo>
                    <a:pt x="469064" y="628830"/>
                  </a:lnTo>
                  <a:lnTo>
                    <a:pt x="452742" y="631935"/>
                  </a:lnTo>
                  <a:lnTo>
                    <a:pt x="441861" y="625336"/>
                  </a:lnTo>
                  <a:lnTo>
                    <a:pt x="430591" y="624560"/>
                  </a:lnTo>
                  <a:lnTo>
                    <a:pt x="413880" y="619126"/>
                  </a:lnTo>
                  <a:lnTo>
                    <a:pt x="403776" y="625336"/>
                  </a:lnTo>
                  <a:lnTo>
                    <a:pt x="393672" y="643968"/>
                  </a:lnTo>
                  <a:lnTo>
                    <a:pt x="387842" y="624172"/>
                  </a:lnTo>
                  <a:lnTo>
                    <a:pt x="375795" y="629606"/>
                  </a:lnTo>
                  <a:lnTo>
                    <a:pt x="350535" y="626889"/>
                  </a:lnTo>
                  <a:lnTo>
                    <a:pt x="325275" y="621455"/>
                  </a:lnTo>
                  <a:lnTo>
                    <a:pt x="305844" y="610198"/>
                  </a:lnTo>
                  <a:lnTo>
                    <a:pt x="288356" y="605540"/>
                  </a:lnTo>
                  <a:lnTo>
                    <a:pt x="278640" y="593507"/>
                  </a:lnTo>
                  <a:lnTo>
                    <a:pt x="265816" y="590013"/>
                  </a:lnTo>
                  <a:lnTo>
                    <a:pt x="240944" y="573710"/>
                  </a:lnTo>
                  <a:lnTo>
                    <a:pt x="222290" y="565947"/>
                  </a:lnTo>
                  <a:lnTo>
                    <a:pt x="214907" y="571769"/>
                  </a:lnTo>
                  <a:lnTo>
                    <a:pt x="181485" y="554302"/>
                  </a:lnTo>
                  <a:lnTo>
                    <a:pt x="157391" y="538775"/>
                  </a:lnTo>
                  <a:lnTo>
                    <a:pt x="144955" y="511215"/>
                  </a:lnTo>
                  <a:lnTo>
                    <a:pt x="160888" y="514709"/>
                  </a:lnTo>
                  <a:lnTo>
                    <a:pt x="158557" y="501899"/>
                  </a:lnTo>
                  <a:lnTo>
                    <a:pt x="146898" y="489090"/>
                  </a:lnTo>
                  <a:lnTo>
                    <a:pt x="143789" y="468905"/>
                  </a:lnTo>
                  <a:lnTo>
                    <a:pt x="113865" y="439404"/>
                  </a:lnTo>
                  <a:lnTo>
                    <a:pt x="76946" y="429700"/>
                  </a:lnTo>
                  <a:lnTo>
                    <a:pt x="65676" y="410292"/>
                  </a:lnTo>
                  <a:lnTo>
                    <a:pt x="47411" y="398647"/>
                  </a:lnTo>
                  <a:lnTo>
                    <a:pt x="41582" y="391660"/>
                  </a:lnTo>
                  <a:lnTo>
                    <a:pt x="34587" y="377686"/>
                  </a:lnTo>
                  <a:lnTo>
                    <a:pt x="32644" y="367982"/>
                  </a:lnTo>
                  <a:lnTo>
                    <a:pt x="18265" y="362159"/>
                  </a:lnTo>
                  <a:lnTo>
                    <a:pt x="12436" y="364877"/>
                  </a:lnTo>
                  <a:lnTo>
                    <a:pt x="389" y="341587"/>
                  </a:lnTo>
                  <a:lnTo>
                    <a:pt x="4663" y="336152"/>
                  </a:lnTo>
                  <a:lnTo>
                    <a:pt x="0" y="330330"/>
                  </a:lnTo>
                  <a:lnTo>
                    <a:pt x="15933" y="318685"/>
                  </a:lnTo>
                  <a:lnTo>
                    <a:pt x="28369" y="313639"/>
                  </a:lnTo>
                  <a:lnTo>
                    <a:pt x="50909" y="317132"/>
                  </a:lnTo>
                  <a:lnTo>
                    <a:pt x="53241" y="301217"/>
                  </a:lnTo>
                  <a:lnTo>
                    <a:pt x="78113" y="298500"/>
                  </a:lnTo>
                  <a:lnTo>
                    <a:pt x="81999" y="288408"/>
                  </a:lnTo>
                  <a:lnTo>
                    <a:pt x="108814" y="275210"/>
                  </a:lnTo>
                  <a:lnTo>
                    <a:pt x="109591" y="269776"/>
                  </a:lnTo>
                  <a:lnTo>
                    <a:pt x="102984" y="255414"/>
                  </a:lnTo>
                  <a:lnTo>
                    <a:pt x="114254" y="249203"/>
                  </a:lnTo>
                  <a:lnTo>
                    <a:pt x="80056" y="206505"/>
                  </a:lnTo>
                  <a:lnTo>
                    <a:pt x="115420" y="196800"/>
                  </a:lnTo>
                  <a:lnTo>
                    <a:pt x="123192" y="191366"/>
                  </a:lnTo>
                  <a:lnTo>
                    <a:pt x="119306" y="147503"/>
                  </a:lnTo>
                  <a:lnTo>
                    <a:pt x="161277" y="155655"/>
                  </a:lnTo>
                  <a:lnTo>
                    <a:pt x="167495" y="144398"/>
                  </a:lnTo>
                  <a:lnTo>
                    <a:pt x="157780" y="120332"/>
                  </a:lnTo>
                  <a:lnTo>
                    <a:pt x="172547" y="118003"/>
                  </a:lnTo>
                  <a:lnTo>
                    <a:pt x="179931" y="101700"/>
                  </a:lnTo>
                  <a:lnTo>
                    <a:pt x="186538" y="99759"/>
                  </a:lnTo>
                  <a:lnTo>
                    <a:pt x="199362" y="116838"/>
                  </a:lnTo>
                  <a:lnTo>
                    <a:pt x="221513" y="129648"/>
                  </a:lnTo>
                  <a:lnTo>
                    <a:pt x="253380" y="138575"/>
                  </a:lnTo>
                  <a:lnTo>
                    <a:pt x="275920" y="158372"/>
                  </a:lnTo>
                  <a:lnTo>
                    <a:pt x="281361" y="186708"/>
                  </a:lnTo>
                  <a:lnTo>
                    <a:pt x="293019" y="197577"/>
                  </a:lnTo>
                  <a:lnTo>
                    <a:pt x="318279" y="201847"/>
                  </a:lnTo>
                  <a:lnTo>
                    <a:pt x="346260" y="204952"/>
                  </a:lnTo>
                  <a:lnTo>
                    <a:pt x="377350" y="220479"/>
                  </a:lnTo>
                  <a:lnTo>
                    <a:pt x="390563" y="223196"/>
                  </a:lnTo>
                  <a:lnTo>
                    <a:pt x="409994" y="245709"/>
                  </a:lnTo>
                  <a:lnTo>
                    <a:pt x="428259" y="260460"/>
                  </a:lnTo>
                  <a:lnTo>
                    <a:pt x="450022" y="259683"/>
                  </a:lnTo>
                  <a:lnTo>
                    <a:pt x="493936" y="265506"/>
                  </a:lnTo>
                  <a:lnTo>
                    <a:pt x="518808" y="262012"/>
                  </a:lnTo>
                  <a:lnTo>
                    <a:pt x="540570" y="265506"/>
                  </a:lnTo>
                  <a:lnTo>
                    <a:pt x="577101" y="280644"/>
                  </a:lnTo>
                  <a:lnTo>
                    <a:pt x="601195" y="280644"/>
                  </a:lnTo>
                  <a:lnTo>
                    <a:pt x="614020" y="288020"/>
                  </a:lnTo>
                  <a:lnTo>
                    <a:pt x="631119" y="274822"/>
                  </a:lnTo>
                  <a:lnTo>
                    <a:pt x="659099" y="266282"/>
                  </a:lnTo>
                  <a:lnTo>
                    <a:pt x="688634" y="265506"/>
                  </a:lnTo>
                  <a:lnTo>
                    <a:pt x="707677" y="256966"/>
                  </a:lnTo>
                  <a:lnTo>
                    <a:pt x="715449" y="243769"/>
                  </a:lnTo>
                  <a:lnTo>
                    <a:pt x="724776" y="235229"/>
                  </a:lnTo>
                  <a:lnTo>
                    <a:pt x="717392" y="227077"/>
                  </a:lnTo>
                  <a:lnTo>
                    <a:pt x="706122" y="217761"/>
                  </a:lnTo>
                  <a:lnTo>
                    <a:pt x="708065" y="201847"/>
                  </a:lnTo>
                  <a:lnTo>
                    <a:pt x="720501" y="204176"/>
                  </a:lnTo>
                  <a:lnTo>
                    <a:pt x="743430" y="209222"/>
                  </a:lnTo>
                  <a:lnTo>
                    <a:pt x="755866" y="196024"/>
                  </a:lnTo>
                  <a:lnTo>
                    <a:pt x="780737" y="186708"/>
                  </a:lnTo>
                  <a:lnTo>
                    <a:pt x="785789" y="170405"/>
                  </a:lnTo>
                  <a:lnTo>
                    <a:pt x="795505" y="163418"/>
                  </a:lnTo>
                  <a:lnTo>
                    <a:pt x="821931" y="160313"/>
                  </a:lnTo>
                  <a:lnTo>
                    <a:pt x="839030" y="163030"/>
                  </a:lnTo>
                  <a:lnTo>
                    <a:pt x="835922" y="154490"/>
                  </a:lnTo>
                  <a:lnTo>
                    <a:pt x="807941" y="137411"/>
                  </a:lnTo>
                  <a:lnTo>
                    <a:pt x="787733" y="129648"/>
                  </a:lnTo>
                  <a:lnTo>
                    <a:pt x="778017" y="138575"/>
                  </a:lnTo>
                  <a:lnTo>
                    <a:pt x="756643" y="134694"/>
                  </a:lnTo>
                  <a:lnTo>
                    <a:pt x="747705" y="137799"/>
                  </a:lnTo>
                  <a:lnTo>
                    <a:pt x="736823" y="128095"/>
                  </a:lnTo>
                  <a:lnTo>
                    <a:pt x="735657" y="103640"/>
                  </a:lnTo>
                  <a:lnTo>
                    <a:pt x="733326" y="85397"/>
                  </a:lnTo>
                  <a:lnTo>
                    <a:pt x="762084" y="94713"/>
                  </a:lnTo>
                  <a:lnTo>
                    <a:pt x="779183" y="79574"/>
                  </a:lnTo>
                  <a:lnTo>
                    <a:pt x="771799" y="68705"/>
                  </a:lnTo>
                  <a:lnTo>
                    <a:pt x="771022" y="43475"/>
                  </a:lnTo>
                  <a:lnTo>
                    <a:pt x="776074" y="35711"/>
                  </a:lnTo>
                  <a:lnTo>
                    <a:pt x="766358" y="22514"/>
                  </a:lnTo>
                  <a:lnTo>
                    <a:pt x="751980" y="17079"/>
                  </a:lnTo>
                  <a:lnTo>
                    <a:pt x="758586" y="5046"/>
                  </a:lnTo>
                  <a:lnTo>
                    <a:pt x="778406" y="776"/>
                  </a:lnTo>
                  <a:lnTo>
                    <a:pt x="802500" y="0"/>
                  </a:lnTo>
                  <a:lnTo>
                    <a:pt x="835922" y="7375"/>
                  </a:lnTo>
                  <a:lnTo>
                    <a:pt x="859239" y="15915"/>
                  </a:lnTo>
                  <a:lnTo>
                    <a:pt x="889162" y="39981"/>
                  </a:lnTo>
                  <a:lnTo>
                    <a:pt x="903930" y="50462"/>
                  </a:lnTo>
                  <a:lnTo>
                    <a:pt x="921418" y="65212"/>
                  </a:lnTo>
                  <a:lnTo>
                    <a:pt x="945512" y="88502"/>
                  </a:lnTo>
                  <a:lnTo>
                    <a:pt x="984374" y="96265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6" name="Forma Livre 65">
              <a:extLst>
                <a:ext uri="{FF2B5EF4-FFF2-40B4-BE49-F238E27FC236}">
                  <a16:creationId xmlns:a16="http://schemas.microsoft.com/office/drawing/2014/main" id="{B38BCFE0-EE83-261F-822F-0D315A56BADD}"/>
                </a:ext>
              </a:extLst>
            </p:cNvPr>
            <p:cNvSpPr/>
            <p:nvPr/>
          </p:nvSpPr>
          <p:spPr>
            <a:xfrm>
              <a:off x="5325646" y="3999728"/>
              <a:ext cx="176901" cy="186463"/>
            </a:xfrm>
            <a:custGeom>
              <a:avLst/>
              <a:gdLst>
                <a:gd name="connsiteX0" fmla="*/ 70729 w 132908"/>
                <a:gd name="connsiteY0" fmla="*/ 3494 h 154102"/>
                <a:gd name="connsiteX1" fmla="*/ 80444 w 132908"/>
                <a:gd name="connsiteY1" fmla="*/ 8928 h 154102"/>
                <a:gd name="connsiteX2" fmla="*/ 84331 w 132908"/>
                <a:gd name="connsiteY2" fmla="*/ 17467 h 154102"/>
                <a:gd name="connsiteX3" fmla="*/ 94046 w 132908"/>
                <a:gd name="connsiteY3" fmla="*/ 22514 h 154102"/>
                <a:gd name="connsiteX4" fmla="*/ 101818 w 132908"/>
                <a:gd name="connsiteY4" fmla="*/ 16303 h 154102"/>
                <a:gd name="connsiteX5" fmla="*/ 111923 w 132908"/>
                <a:gd name="connsiteY5" fmla="*/ 15527 h 154102"/>
                <a:gd name="connsiteX6" fmla="*/ 127079 w 132908"/>
                <a:gd name="connsiteY6" fmla="*/ 21737 h 154102"/>
                <a:gd name="connsiteX7" fmla="*/ 132908 w 132908"/>
                <a:gd name="connsiteY7" fmla="*/ 57449 h 154102"/>
                <a:gd name="connsiteX8" fmla="*/ 123581 w 132908"/>
                <a:gd name="connsiteY8" fmla="*/ 78021 h 154102"/>
                <a:gd name="connsiteX9" fmla="*/ 117752 w 132908"/>
                <a:gd name="connsiteY9" fmla="*/ 106358 h 154102"/>
                <a:gd name="connsiteX10" fmla="*/ 127079 w 132908"/>
                <a:gd name="connsiteY10" fmla="*/ 127707 h 154102"/>
                <a:gd name="connsiteX11" fmla="*/ 126302 w 132908"/>
                <a:gd name="connsiteY11" fmla="*/ 137799 h 154102"/>
                <a:gd name="connsiteX12" fmla="*/ 116197 w 132908"/>
                <a:gd name="connsiteY12" fmla="*/ 137799 h 154102"/>
                <a:gd name="connsiteX13" fmla="*/ 101041 w 132908"/>
                <a:gd name="connsiteY13" fmla="*/ 133141 h 154102"/>
                <a:gd name="connsiteX14" fmla="*/ 86662 w 132908"/>
                <a:gd name="connsiteY14" fmla="*/ 133141 h 154102"/>
                <a:gd name="connsiteX15" fmla="*/ 60625 w 132908"/>
                <a:gd name="connsiteY15" fmla="*/ 137799 h 154102"/>
                <a:gd name="connsiteX16" fmla="*/ 45469 w 132908"/>
                <a:gd name="connsiteY16" fmla="*/ 144786 h 154102"/>
                <a:gd name="connsiteX17" fmla="*/ 23706 w 132908"/>
                <a:gd name="connsiteY17" fmla="*/ 154102 h 154102"/>
                <a:gd name="connsiteX18" fmla="*/ 19431 w 132908"/>
                <a:gd name="connsiteY18" fmla="*/ 153326 h 154102"/>
                <a:gd name="connsiteX19" fmla="*/ 20985 w 132908"/>
                <a:gd name="connsiteY19" fmla="*/ 132753 h 154102"/>
                <a:gd name="connsiteX20" fmla="*/ 23317 w 132908"/>
                <a:gd name="connsiteY20" fmla="*/ 129648 h 154102"/>
                <a:gd name="connsiteX21" fmla="*/ 22540 w 132908"/>
                <a:gd name="connsiteY21" fmla="*/ 119944 h 154102"/>
                <a:gd name="connsiteX22" fmla="*/ 13213 w 132908"/>
                <a:gd name="connsiteY22" fmla="*/ 109463 h 154102"/>
                <a:gd name="connsiteX23" fmla="*/ 6218 w 132908"/>
                <a:gd name="connsiteY23" fmla="*/ 107910 h 154102"/>
                <a:gd name="connsiteX24" fmla="*/ 0 w 132908"/>
                <a:gd name="connsiteY24" fmla="*/ 100923 h 154102"/>
                <a:gd name="connsiteX25" fmla="*/ 4663 w 132908"/>
                <a:gd name="connsiteY25" fmla="*/ 89666 h 154102"/>
                <a:gd name="connsiteX26" fmla="*/ 2720 w 132908"/>
                <a:gd name="connsiteY26" fmla="*/ 77633 h 154102"/>
                <a:gd name="connsiteX27" fmla="*/ 3497 w 132908"/>
                <a:gd name="connsiteY27" fmla="*/ 70646 h 154102"/>
                <a:gd name="connsiteX28" fmla="*/ 6995 w 132908"/>
                <a:gd name="connsiteY28" fmla="*/ 70646 h 154102"/>
                <a:gd name="connsiteX29" fmla="*/ 8550 w 132908"/>
                <a:gd name="connsiteY29" fmla="*/ 59778 h 154102"/>
                <a:gd name="connsiteX30" fmla="*/ 6995 w 132908"/>
                <a:gd name="connsiteY30" fmla="*/ 54732 h 154102"/>
                <a:gd name="connsiteX31" fmla="*/ 8938 w 132908"/>
                <a:gd name="connsiteY31" fmla="*/ 51238 h 154102"/>
                <a:gd name="connsiteX32" fmla="*/ 17099 w 132908"/>
                <a:gd name="connsiteY32" fmla="*/ 48521 h 154102"/>
                <a:gd name="connsiteX33" fmla="*/ 11659 w 132908"/>
                <a:gd name="connsiteY33" fmla="*/ 28336 h 154102"/>
                <a:gd name="connsiteX34" fmla="*/ 6607 w 132908"/>
                <a:gd name="connsiteY34" fmla="*/ 18244 h 154102"/>
                <a:gd name="connsiteX35" fmla="*/ 8550 w 132908"/>
                <a:gd name="connsiteY35" fmla="*/ 9704 h 154102"/>
                <a:gd name="connsiteX36" fmla="*/ 12824 w 132908"/>
                <a:gd name="connsiteY36" fmla="*/ 7763 h 154102"/>
                <a:gd name="connsiteX37" fmla="*/ 15933 w 132908"/>
                <a:gd name="connsiteY37" fmla="*/ 5434 h 154102"/>
                <a:gd name="connsiteX38" fmla="*/ 21763 w 132908"/>
                <a:gd name="connsiteY38" fmla="*/ 9316 h 154102"/>
                <a:gd name="connsiteX39" fmla="*/ 38862 w 132908"/>
                <a:gd name="connsiteY39" fmla="*/ 9316 h 154102"/>
                <a:gd name="connsiteX40" fmla="*/ 42748 w 132908"/>
                <a:gd name="connsiteY40" fmla="*/ 2329 h 154102"/>
                <a:gd name="connsiteX41" fmla="*/ 46634 w 132908"/>
                <a:gd name="connsiteY41" fmla="*/ 2717 h 154102"/>
                <a:gd name="connsiteX42" fmla="*/ 52852 w 132908"/>
                <a:gd name="connsiteY42" fmla="*/ 0 h 154102"/>
                <a:gd name="connsiteX43" fmla="*/ 56350 w 132908"/>
                <a:gd name="connsiteY43" fmla="*/ 10481 h 154102"/>
                <a:gd name="connsiteX44" fmla="*/ 61402 w 132908"/>
                <a:gd name="connsiteY44" fmla="*/ 7375 h 154102"/>
                <a:gd name="connsiteX45" fmla="*/ 70729 w 132908"/>
                <a:gd name="connsiteY45" fmla="*/ 3494 h 15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32908" h="154102">
                  <a:moveTo>
                    <a:pt x="70729" y="3494"/>
                  </a:moveTo>
                  <a:lnTo>
                    <a:pt x="80444" y="8928"/>
                  </a:lnTo>
                  <a:lnTo>
                    <a:pt x="84331" y="17467"/>
                  </a:lnTo>
                  <a:lnTo>
                    <a:pt x="94046" y="22514"/>
                  </a:lnTo>
                  <a:lnTo>
                    <a:pt x="101818" y="16303"/>
                  </a:lnTo>
                  <a:lnTo>
                    <a:pt x="111923" y="15527"/>
                  </a:lnTo>
                  <a:lnTo>
                    <a:pt x="127079" y="21737"/>
                  </a:lnTo>
                  <a:lnTo>
                    <a:pt x="132908" y="57449"/>
                  </a:lnTo>
                  <a:lnTo>
                    <a:pt x="123581" y="78021"/>
                  </a:lnTo>
                  <a:lnTo>
                    <a:pt x="117752" y="106358"/>
                  </a:lnTo>
                  <a:lnTo>
                    <a:pt x="127079" y="127707"/>
                  </a:lnTo>
                  <a:lnTo>
                    <a:pt x="126302" y="137799"/>
                  </a:lnTo>
                  <a:lnTo>
                    <a:pt x="116197" y="137799"/>
                  </a:lnTo>
                  <a:lnTo>
                    <a:pt x="101041" y="133141"/>
                  </a:lnTo>
                  <a:lnTo>
                    <a:pt x="86662" y="133141"/>
                  </a:lnTo>
                  <a:lnTo>
                    <a:pt x="60625" y="137799"/>
                  </a:lnTo>
                  <a:lnTo>
                    <a:pt x="45469" y="144786"/>
                  </a:lnTo>
                  <a:lnTo>
                    <a:pt x="23706" y="154102"/>
                  </a:lnTo>
                  <a:lnTo>
                    <a:pt x="19431" y="153326"/>
                  </a:lnTo>
                  <a:lnTo>
                    <a:pt x="20985" y="132753"/>
                  </a:lnTo>
                  <a:lnTo>
                    <a:pt x="23317" y="129648"/>
                  </a:lnTo>
                  <a:lnTo>
                    <a:pt x="22540" y="119944"/>
                  </a:lnTo>
                  <a:lnTo>
                    <a:pt x="13213" y="109463"/>
                  </a:lnTo>
                  <a:lnTo>
                    <a:pt x="6218" y="107910"/>
                  </a:lnTo>
                  <a:lnTo>
                    <a:pt x="0" y="100923"/>
                  </a:lnTo>
                  <a:lnTo>
                    <a:pt x="4663" y="89666"/>
                  </a:lnTo>
                  <a:lnTo>
                    <a:pt x="2720" y="77633"/>
                  </a:lnTo>
                  <a:lnTo>
                    <a:pt x="3497" y="70646"/>
                  </a:lnTo>
                  <a:lnTo>
                    <a:pt x="6995" y="70646"/>
                  </a:lnTo>
                  <a:lnTo>
                    <a:pt x="8550" y="59778"/>
                  </a:lnTo>
                  <a:lnTo>
                    <a:pt x="6995" y="54732"/>
                  </a:lnTo>
                  <a:lnTo>
                    <a:pt x="8938" y="51238"/>
                  </a:lnTo>
                  <a:lnTo>
                    <a:pt x="17099" y="48521"/>
                  </a:lnTo>
                  <a:lnTo>
                    <a:pt x="11659" y="28336"/>
                  </a:lnTo>
                  <a:lnTo>
                    <a:pt x="6607" y="18244"/>
                  </a:lnTo>
                  <a:lnTo>
                    <a:pt x="8550" y="9704"/>
                  </a:lnTo>
                  <a:lnTo>
                    <a:pt x="12824" y="7763"/>
                  </a:lnTo>
                  <a:lnTo>
                    <a:pt x="15933" y="5434"/>
                  </a:lnTo>
                  <a:lnTo>
                    <a:pt x="21763" y="9316"/>
                  </a:lnTo>
                  <a:lnTo>
                    <a:pt x="38862" y="9316"/>
                  </a:lnTo>
                  <a:lnTo>
                    <a:pt x="42748" y="2329"/>
                  </a:lnTo>
                  <a:lnTo>
                    <a:pt x="46634" y="2717"/>
                  </a:lnTo>
                  <a:lnTo>
                    <a:pt x="52852" y="0"/>
                  </a:lnTo>
                  <a:lnTo>
                    <a:pt x="56350" y="10481"/>
                  </a:lnTo>
                  <a:lnTo>
                    <a:pt x="61402" y="7375"/>
                  </a:lnTo>
                  <a:lnTo>
                    <a:pt x="70729" y="3494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7" name="Forma Livre 66">
              <a:extLst>
                <a:ext uri="{FF2B5EF4-FFF2-40B4-BE49-F238E27FC236}">
                  <a16:creationId xmlns:a16="http://schemas.microsoft.com/office/drawing/2014/main" id="{BB416E42-378A-705B-3ED3-20D8BA820D59}"/>
                </a:ext>
              </a:extLst>
            </p:cNvPr>
            <p:cNvSpPr/>
            <p:nvPr/>
          </p:nvSpPr>
          <p:spPr>
            <a:xfrm>
              <a:off x="5825831" y="3929275"/>
              <a:ext cx="220866" cy="335352"/>
            </a:xfrm>
            <a:custGeom>
              <a:avLst/>
              <a:gdLst>
                <a:gd name="connsiteX0" fmla="*/ 149230 w 165940"/>
                <a:gd name="connsiteY0" fmla="*/ 135470 h 277150"/>
                <a:gd name="connsiteX1" fmla="*/ 138349 w 165940"/>
                <a:gd name="connsiteY1" fmla="*/ 160701 h 277150"/>
                <a:gd name="connsiteX2" fmla="*/ 132908 w 165940"/>
                <a:gd name="connsiteY2" fmla="*/ 164971 h 277150"/>
                <a:gd name="connsiteX3" fmla="*/ 131353 w 165940"/>
                <a:gd name="connsiteY3" fmla="*/ 184379 h 277150"/>
                <a:gd name="connsiteX4" fmla="*/ 133685 w 165940"/>
                <a:gd name="connsiteY4" fmla="*/ 194860 h 277150"/>
                <a:gd name="connsiteX5" fmla="*/ 131742 w 165940"/>
                <a:gd name="connsiteY5" fmla="*/ 202235 h 277150"/>
                <a:gd name="connsiteX6" fmla="*/ 142235 w 165940"/>
                <a:gd name="connsiteY6" fmla="*/ 215432 h 277150"/>
                <a:gd name="connsiteX7" fmla="*/ 144178 w 165940"/>
                <a:gd name="connsiteY7" fmla="*/ 224360 h 277150"/>
                <a:gd name="connsiteX8" fmla="*/ 152339 w 165940"/>
                <a:gd name="connsiteY8" fmla="*/ 237170 h 277150"/>
                <a:gd name="connsiteX9" fmla="*/ 162443 w 165940"/>
                <a:gd name="connsiteY9" fmla="*/ 245321 h 277150"/>
                <a:gd name="connsiteX10" fmla="*/ 163609 w 165940"/>
                <a:gd name="connsiteY10" fmla="*/ 256578 h 277150"/>
                <a:gd name="connsiteX11" fmla="*/ 165941 w 165940"/>
                <a:gd name="connsiteY11" fmla="*/ 263953 h 277150"/>
                <a:gd name="connsiteX12" fmla="*/ 164386 w 165940"/>
                <a:gd name="connsiteY12" fmla="*/ 277151 h 277150"/>
                <a:gd name="connsiteX13" fmla="*/ 146898 w 165940"/>
                <a:gd name="connsiteY13" fmla="*/ 271329 h 277150"/>
                <a:gd name="connsiteX14" fmla="*/ 129022 w 165940"/>
                <a:gd name="connsiteY14" fmla="*/ 264730 h 277150"/>
                <a:gd name="connsiteX15" fmla="*/ 101430 w 165940"/>
                <a:gd name="connsiteY15" fmla="*/ 263953 h 277150"/>
                <a:gd name="connsiteX16" fmla="*/ 98710 w 165940"/>
                <a:gd name="connsiteY16" fmla="*/ 262401 h 277150"/>
                <a:gd name="connsiteX17" fmla="*/ 85496 w 165940"/>
                <a:gd name="connsiteY17" fmla="*/ 265506 h 277150"/>
                <a:gd name="connsiteX18" fmla="*/ 72283 w 165940"/>
                <a:gd name="connsiteY18" fmla="*/ 262401 h 277150"/>
                <a:gd name="connsiteX19" fmla="*/ 61791 w 165940"/>
                <a:gd name="connsiteY19" fmla="*/ 263953 h 277150"/>
                <a:gd name="connsiteX20" fmla="*/ 25649 w 165940"/>
                <a:gd name="connsiteY20" fmla="*/ 263565 h 277150"/>
                <a:gd name="connsiteX21" fmla="*/ 29147 w 165940"/>
                <a:gd name="connsiteY21" fmla="*/ 243769 h 277150"/>
                <a:gd name="connsiteX22" fmla="*/ 20208 w 165940"/>
                <a:gd name="connsiteY22" fmla="*/ 227077 h 277150"/>
                <a:gd name="connsiteX23" fmla="*/ 10104 w 165940"/>
                <a:gd name="connsiteY23" fmla="*/ 223196 h 277150"/>
                <a:gd name="connsiteX24" fmla="*/ 5829 w 165940"/>
                <a:gd name="connsiteY24" fmla="*/ 211939 h 277150"/>
                <a:gd name="connsiteX25" fmla="*/ 0 w 165940"/>
                <a:gd name="connsiteY25" fmla="*/ 208445 h 277150"/>
                <a:gd name="connsiteX26" fmla="*/ 389 w 165940"/>
                <a:gd name="connsiteY26" fmla="*/ 201459 h 277150"/>
                <a:gd name="connsiteX27" fmla="*/ 5829 w 165940"/>
                <a:gd name="connsiteY27" fmla="*/ 183603 h 277150"/>
                <a:gd name="connsiteX28" fmla="*/ 16322 w 165940"/>
                <a:gd name="connsiteY28" fmla="*/ 159536 h 277150"/>
                <a:gd name="connsiteX29" fmla="*/ 22540 w 165940"/>
                <a:gd name="connsiteY29" fmla="*/ 159536 h 277150"/>
                <a:gd name="connsiteX30" fmla="*/ 35753 w 165940"/>
                <a:gd name="connsiteY30" fmla="*/ 144786 h 277150"/>
                <a:gd name="connsiteX31" fmla="*/ 43914 w 165940"/>
                <a:gd name="connsiteY31" fmla="*/ 144398 h 277150"/>
                <a:gd name="connsiteX32" fmla="*/ 56350 w 165940"/>
                <a:gd name="connsiteY32" fmla="*/ 154879 h 277150"/>
                <a:gd name="connsiteX33" fmla="*/ 71506 w 165940"/>
                <a:gd name="connsiteY33" fmla="*/ 146339 h 277150"/>
                <a:gd name="connsiteX34" fmla="*/ 73449 w 165940"/>
                <a:gd name="connsiteY34" fmla="*/ 135858 h 277150"/>
                <a:gd name="connsiteX35" fmla="*/ 78501 w 165940"/>
                <a:gd name="connsiteY35" fmla="*/ 125766 h 277150"/>
                <a:gd name="connsiteX36" fmla="*/ 81610 w 165940"/>
                <a:gd name="connsiteY36" fmla="*/ 113345 h 277150"/>
                <a:gd name="connsiteX37" fmla="*/ 93269 w 165940"/>
                <a:gd name="connsiteY37" fmla="*/ 103252 h 277150"/>
                <a:gd name="connsiteX38" fmla="*/ 97544 w 165940"/>
                <a:gd name="connsiteY38" fmla="*/ 85785 h 277150"/>
                <a:gd name="connsiteX39" fmla="*/ 102207 w 165940"/>
                <a:gd name="connsiteY39" fmla="*/ 79962 h 277150"/>
                <a:gd name="connsiteX40" fmla="*/ 105316 w 165940"/>
                <a:gd name="connsiteY40" fmla="*/ 67153 h 277150"/>
                <a:gd name="connsiteX41" fmla="*/ 110757 w 165940"/>
                <a:gd name="connsiteY41" fmla="*/ 51238 h 277150"/>
                <a:gd name="connsiteX42" fmla="*/ 129022 w 165940"/>
                <a:gd name="connsiteY42" fmla="*/ 31830 h 277150"/>
                <a:gd name="connsiteX43" fmla="*/ 130188 w 165940"/>
                <a:gd name="connsiteY43" fmla="*/ 23678 h 277150"/>
                <a:gd name="connsiteX44" fmla="*/ 132519 w 165940"/>
                <a:gd name="connsiteY44" fmla="*/ 19020 h 277150"/>
                <a:gd name="connsiteX45" fmla="*/ 123581 w 165940"/>
                <a:gd name="connsiteY45" fmla="*/ 9316 h 277150"/>
                <a:gd name="connsiteX46" fmla="*/ 124358 w 165940"/>
                <a:gd name="connsiteY46" fmla="*/ 1165 h 277150"/>
                <a:gd name="connsiteX47" fmla="*/ 130188 w 165940"/>
                <a:gd name="connsiteY47" fmla="*/ 0 h 277150"/>
                <a:gd name="connsiteX48" fmla="*/ 139126 w 165940"/>
                <a:gd name="connsiteY48" fmla="*/ 15915 h 277150"/>
                <a:gd name="connsiteX49" fmla="*/ 141069 w 165940"/>
                <a:gd name="connsiteY49" fmla="*/ 32218 h 277150"/>
                <a:gd name="connsiteX50" fmla="*/ 140292 w 165940"/>
                <a:gd name="connsiteY50" fmla="*/ 48909 h 277150"/>
                <a:gd name="connsiteX51" fmla="*/ 152727 w 165940"/>
                <a:gd name="connsiteY51" fmla="*/ 71423 h 277150"/>
                <a:gd name="connsiteX52" fmla="*/ 140292 w 165940"/>
                <a:gd name="connsiteY52" fmla="*/ 71423 h 277150"/>
                <a:gd name="connsiteX53" fmla="*/ 134074 w 165940"/>
                <a:gd name="connsiteY53" fmla="*/ 72975 h 277150"/>
                <a:gd name="connsiteX54" fmla="*/ 123970 w 165940"/>
                <a:gd name="connsiteY54" fmla="*/ 70646 h 277150"/>
                <a:gd name="connsiteX55" fmla="*/ 119306 w 165940"/>
                <a:gd name="connsiteY55" fmla="*/ 82291 h 277150"/>
                <a:gd name="connsiteX56" fmla="*/ 132519 w 165940"/>
                <a:gd name="connsiteY56" fmla="*/ 97042 h 277150"/>
                <a:gd name="connsiteX57" fmla="*/ 142235 w 165940"/>
                <a:gd name="connsiteY57" fmla="*/ 101311 h 277150"/>
                <a:gd name="connsiteX58" fmla="*/ 145344 w 165940"/>
                <a:gd name="connsiteY58" fmla="*/ 111404 h 277150"/>
                <a:gd name="connsiteX59" fmla="*/ 152339 w 165940"/>
                <a:gd name="connsiteY59" fmla="*/ 128483 h 277150"/>
                <a:gd name="connsiteX60" fmla="*/ 149230 w 165940"/>
                <a:gd name="connsiteY60" fmla="*/ 135470 h 27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65940" h="277150">
                  <a:moveTo>
                    <a:pt x="149230" y="135470"/>
                  </a:moveTo>
                  <a:lnTo>
                    <a:pt x="138349" y="160701"/>
                  </a:lnTo>
                  <a:lnTo>
                    <a:pt x="132908" y="164971"/>
                  </a:lnTo>
                  <a:lnTo>
                    <a:pt x="131353" y="184379"/>
                  </a:lnTo>
                  <a:lnTo>
                    <a:pt x="133685" y="194860"/>
                  </a:lnTo>
                  <a:lnTo>
                    <a:pt x="131742" y="202235"/>
                  </a:lnTo>
                  <a:lnTo>
                    <a:pt x="142235" y="215432"/>
                  </a:lnTo>
                  <a:lnTo>
                    <a:pt x="144178" y="224360"/>
                  </a:lnTo>
                  <a:lnTo>
                    <a:pt x="152339" y="237170"/>
                  </a:lnTo>
                  <a:lnTo>
                    <a:pt x="162443" y="245321"/>
                  </a:lnTo>
                  <a:lnTo>
                    <a:pt x="163609" y="256578"/>
                  </a:lnTo>
                  <a:lnTo>
                    <a:pt x="165941" y="263953"/>
                  </a:lnTo>
                  <a:lnTo>
                    <a:pt x="164386" y="277151"/>
                  </a:lnTo>
                  <a:lnTo>
                    <a:pt x="146898" y="271329"/>
                  </a:lnTo>
                  <a:lnTo>
                    <a:pt x="129022" y="264730"/>
                  </a:lnTo>
                  <a:lnTo>
                    <a:pt x="101430" y="263953"/>
                  </a:lnTo>
                  <a:lnTo>
                    <a:pt x="98710" y="262401"/>
                  </a:lnTo>
                  <a:lnTo>
                    <a:pt x="85496" y="265506"/>
                  </a:lnTo>
                  <a:lnTo>
                    <a:pt x="72283" y="262401"/>
                  </a:lnTo>
                  <a:lnTo>
                    <a:pt x="61791" y="263953"/>
                  </a:lnTo>
                  <a:lnTo>
                    <a:pt x="25649" y="263565"/>
                  </a:lnTo>
                  <a:lnTo>
                    <a:pt x="29147" y="243769"/>
                  </a:lnTo>
                  <a:lnTo>
                    <a:pt x="20208" y="227077"/>
                  </a:lnTo>
                  <a:lnTo>
                    <a:pt x="10104" y="223196"/>
                  </a:lnTo>
                  <a:lnTo>
                    <a:pt x="5829" y="211939"/>
                  </a:lnTo>
                  <a:lnTo>
                    <a:pt x="0" y="208445"/>
                  </a:lnTo>
                  <a:lnTo>
                    <a:pt x="389" y="201459"/>
                  </a:lnTo>
                  <a:lnTo>
                    <a:pt x="5829" y="183603"/>
                  </a:lnTo>
                  <a:lnTo>
                    <a:pt x="16322" y="159536"/>
                  </a:lnTo>
                  <a:lnTo>
                    <a:pt x="22540" y="159536"/>
                  </a:lnTo>
                  <a:lnTo>
                    <a:pt x="35753" y="144786"/>
                  </a:lnTo>
                  <a:lnTo>
                    <a:pt x="43914" y="144398"/>
                  </a:lnTo>
                  <a:lnTo>
                    <a:pt x="56350" y="154879"/>
                  </a:lnTo>
                  <a:lnTo>
                    <a:pt x="71506" y="146339"/>
                  </a:lnTo>
                  <a:lnTo>
                    <a:pt x="73449" y="135858"/>
                  </a:lnTo>
                  <a:lnTo>
                    <a:pt x="78501" y="125766"/>
                  </a:lnTo>
                  <a:lnTo>
                    <a:pt x="81610" y="113345"/>
                  </a:lnTo>
                  <a:lnTo>
                    <a:pt x="93269" y="103252"/>
                  </a:lnTo>
                  <a:lnTo>
                    <a:pt x="97544" y="85785"/>
                  </a:lnTo>
                  <a:lnTo>
                    <a:pt x="102207" y="79962"/>
                  </a:lnTo>
                  <a:lnTo>
                    <a:pt x="105316" y="67153"/>
                  </a:lnTo>
                  <a:lnTo>
                    <a:pt x="110757" y="51238"/>
                  </a:lnTo>
                  <a:lnTo>
                    <a:pt x="129022" y="31830"/>
                  </a:lnTo>
                  <a:lnTo>
                    <a:pt x="130188" y="23678"/>
                  </a:lnTo>
                  <a:lnTo>
                    <a:pt x="132519" y="19020"/>
                  </a:lnTo>
                  <a:lnTo>
                    <a:pt x="123581" y="9316"/>
                  </a:lnTo>
                  <a:lnTo>
                    <a:pt x="124358" y="1165"/>
                  </a:lnTo>
                  <a:lnTo>
                    <a:pt x="130188" y="0"/>
                  </a:lnTo>
                  <a:lnTo>
                    <a:pt x="139126" y="15915"/>
                  </a:lnTo>
                  <a:lnTo>
                    <a:pt x="141069" y="32218"/>
                  </a:lnTo>
                  <a:lnTo>
                    <a:pt x="140292" y="48909"/>
                  </a:lnTo>
                  <a:lnTo>
                    <a:pt x="152727" y="71423"/>
                  </a:lnTo>
                  <a:lnTo>
                    <a:pt x="140292" y="71423"/>
                  </a:lnTo>
                  <a:lnTo>
                    <a:pt x="134074" y="72975"/>
                  </a:lnTo>
                  <a:lnTo>
                    <a:pt x="123970" y="70646"/>
                  </a:lnTo>
                  <a:lnTo>
                    <a:pt x="119306" y="82291"/>
                  </a:lnTo>
                  <a:lnTo>
                    <a:pt x="132519" y="97042"/>
                  </a:lnTo>
                  <a:lnTo>
                    <a:pt x="142235" y="101311"/>
                  </a:lnTo>
                  <a:lnTo>
                    <a:pt x="145344" y="111404"/>
                  </a:lnTo>
                  <a:lnTo>
                    <a:pt x="152339" y="128483"/>
                  </a:lnTo>
                  <a:lnTo>
                    <a:pt x="149230" y="13547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8" name="Forma Livre 67">
              <a:extLst>
                <a:ext uri="{FF2B5EF4-FFF2-40B4-BE49-F238E27FC236}">
                  <a16:creationId xmlns:a16="http://schemas.microsoft.com/office/drawing/2014/main" id="{416C3915-6CC6-62D6-5E34-14C11C17B1B0}"/>
                </a:ext>
              </a:extLst>
            </p:cNvPr>
            <p:cNvSpPr/>
            <p:nvPr/>
          </p:nvSpPr>
          <p:spPr>
            <a:xfrm>
              <a:off x="5933937" y="4158480"/>
              <a:ext cx="557599" cy="557981"/>
            </a:xfrm>
            <a:custGeom>
              <a:avLst/>
              <a:gdLst>
                <a:gd name="connsiteX0" fmla="*/ 334213 w 418932"/>
                <a:gd name="connsiteY0" fmla="*/ 388 h 461141"/>
                <a:gd name="connsiteX1" fmla="*/ 347815 w 418932"/>
                <a:gd name="connsiteY1" fmla="*/ 20961 h 461141"/>
                <a:gd name="connsiteX2" fmla="*/ 357919 w 418932"/>
                <a:gd name="connsiteY2" fmla="*/ 24066 h 461141"/>
                <a:gd name="connsiteX3" fmla="*/ 363748 w 418932"/>
                <a:gd name="connsiteY3" fmla="*/ 19797 h 461141"/>
                <a:gd name="connsiteX4" fmla="*/ 373852 w 418932"/>
                <a:gd name="connsiteY4" fmla="*/ 21349 h 461141"/>
                <a:gd name="connsiteX5" fmla="*/ 385899 w 418932"/>
                <a:gd name="connsiteY5" fmla="*/ 16303 h 461141"/>
                <a:gd name="connsiteX6" fmla="*/ 391340 w 418932"/>
                <a:gd name="connsiteY6" fmla="*/ 26783 h 461141"/>
                <a:gd name="connsiteX7" fmla="*/ 411160 w 418932"/>
                <a:gd name="connsiteY7" fmla="*/ 43475 h 461141"/>
                <a:gd name="connsiteX8" fmla="*/ 409994 w 418932"/>
                <a:gd name="connsiteY8" fmla="*/ 72587 h 461141"/>
                <a:gd name="connsiteX9" fmla="*/ 418932 w 418932"/>
                <a:gd name="connsiteY9" fmla="*/ 76081 h 461141"/>
                <a:gd name="connsiteX10" fmla="*/ 411548 w 418932"/>
                <a:gd name="connsiteY10" fmla="*/ 84620 h 461141"/>
                <a:gd name="connsiteX11" fmla="*/ 403387 w 418932"/>
                <a:gd name="connsiteY11" fmla="*/ 91607 h 461141"/>
                <a:gd name="connsiteX12" fmla="*/ 394838 w 418932"/>
                <a:gd name="connsiteY12" fmla="*/ 104417 h 461141"/>
                <a:gd name="connsiteX13" fmla="*/ 390174 w 418932"/>
                <a:gd name="connsiteY13" fmla="*/ 116062 h 461141"/>
                <a:gd name="connsiteX14" fmla="*/ 389009 w 418932"/>
                <a:gd name="connsiteY14" fmla="*/ 135858 h 461141"/>
                <a:gd name="connsiteX15" fmla="*/ 383956 w 418932"/>
                <a:gd name="connsiteY15" fmla="*/ 145562 h 461141"/>
                <a:gd name="connsiteX16" fmla="*/ 383568 w 418932"/>
                <a:gd name="connsiteY16" fmla="*/ 164194 h 461141"/>
                <a:gd name="connsiteX17" fmla="*/ 377350 w 418932"/>
                <a:gd name="connsiteY17" fmla="*/ 171181 h 461141"/>
                <a:gd name="connsiteX18" fmla="*/ 376572 w 418932"/>
                <a:gd name="connsiteY18" fmla="*/ 185932 h 461141"/>
                <a:gd name="connsiteX19" fmla="*/ 373464 w 418932"/>
                <a:gd name="connsiteY19" fmla="*/ 187873 h 461141"/>
                <a:gd name="connsiteX20" fmla="*/ 371132 w 418932"/>
                <a:gd name="connsiteY20" fmla="*/ 201846 h 461141"/>
                <a:gd name="connsiteX21" fmla="*/ 376572 w 418932"/>
                <a:gd name="connsiteY21" fmla="*/ 213103 h 461141"/>
                <a:gd name="connsiteX22" fmla="*/ 376961 w 418932"/>
                <a:gd name="connsiteY22" fmla="*/ 216985 h 461141"/>
                <a:gd name="connsiteX23" fmla="*/ 372298 w 418932"/>
                <a:gd name="connsiteY23" fmla="*/ 256966 h 461141"/>
                <a:gd name="connsiteX24" fmla="*/ 378127 w 418932"/>
                <a:gd name="connsiteY24" fmla="*/ 270940 h 461141"/>
                <a:gd name="connsiteX25" fmla="*/ 374241 w 418932"/>
                <a:gd name="connsiteY25" fmla="*/ 281421 h 461141"/>
                <a:gd name="connsiteX26" fmla="*/ 381236 w 418932"/>
                <a:gd name="connsiteY26" fmla="*/ 299276 h 461141"/>
                <a:gd name="connsiteX27" fmla="*/ 394449 w 418932"/>
                <a:gd name="connsiteY27" fmla="*/ 312862 h 461141"/>
                <a:gd name="connsiteX28" fmla="*/ 397169 w 418932"/>
                <a:gd name="connsiteY28" fmla="*/ 326448 h 461141"/>
                <a:gd name="connsiteX29" fmla="*/ 403387 w 418932"/>
                <a:gd name="connsiteY29" fmla="*/ 333047 h 461141"/>
                <a:gd name="connsiteX30" fmla="*/ 402222 w 418932"/>
                <a:gd name="connsiteY30" fmla="*/ 337317 h 461141"/>
                <a:gd name="connsiteX31" fmla="*/ 398724 w 418932"/>
                <a:gd name="connsiteY31" fmla="*/ 336152 h 461141"/>
                <a:gd name="connsiteX32" fmla="*/ 368800 w 418932"/>
                <a:gd name="connsiteY32" fmla="*/ 340422 h 461141"/>
                <a:gd name="connsiteX33" fmla="*/ 362971 w 418932"/>
                <a:gd name="connsiteY33" fmla="*/ 343527 h 461141"/>
                <a:gd name="connsiteX34" fmla="*/ 356364 w 418932"/>
                <a:gd name="connsiteY34" fmla="*/ 359442 h 461141"/>
                <a:gd name="connsiteX35" fmla="*/ 361028 w 418932"/>
                <a:gd name="connsiteY35" fmla="*/ 370311 h 461141"/>
                <a:gd name="connsiteX36" fmla="*/ 356753 w 418932"/>
                <a:gd name="connsiteY36" fmla="*/ 399811 h 461141"/>
                <a:gd name="connsiteX37" fmla="*/ 353255 w 418932"/>
                <a:gd name="connsiteY37" fmla="*/ 424654 h 461141"/>
                <a:gd name="connsiteX38" fmla="*/ 359085 w 418932"/>
                <a:gd name="connsiteY38" fmla="*/ 429312 h 461141"/>
                <a:gd name="connsiteX39" fmla="*/ 374241 w 418932"/>
                <a:gd name="connsiteY39" fmla="*/ 439016 h 461141"/>
                <a:gd name="connsiteX40" fmla="*/ 380459 w 418932"/>
                <a:gd name="connsiteY40" fmla="*/ 434358 h 461141"/>
                <a:gd name="connsiteX41" fmla="*/ 381236 w 418932"/>
                <a:gd name="connsiteY41" fmla="*/ 461142 h 461141"/>
                <a:gd name="connsiteX42" fmla="*/ 364525 w 418932"/>
                <a:gd name="connsiteY42" fmla="*/ 461142 h 461141"/>
                <a:gd name="connsiteX43" fmla="*/ 355976 w 418932"/>
                <a:gd name="connsiteY43" fmla="*/ 447556 h 461141"/>
                <a:gd name="connsiteX44" fmla="*/ 348203 w 418932"/>
                <a:gd name="connsiteY44" fmla="*/ 436687 h 461141"/>
                <a:gd name="connsiteX45" fmla="*/ 331493 w 418932"/>
                <a:gd name="connsiteY45" fmla="*/ 433194 h 461141"/>
                <a:gd name="connsiteX46" fmla="*/ 326829 w 418932"/>
                <a:gd name="connsiteY46" fmla="*/ 420384 h 461141"/>
                <a:gd name="connsiteX47" fmla="*/ 313228 w 418932"/>
                <a:gd name="connsiteY47" fmla="*/ 428148 h 461141"/>
                <a:gd name="connsiteX48" fmla="*/ 296128 w 418932"/>
                <a:gd name="connsiteY48" fmla="*/ 424654 h 461141"/>
                <a:gd name="connsiteX49" fmla="*/ 288744 w 418932"/>
                <a:gd name="connsiteY49" fmla="*/ 413397 h 461141"/>
                <a:gd name="connsiteX50" fmla="*/ 275143 w 418932"/>
                <a:gd name="connsiteY50" fmla="*/ 411068 h 461141"/>
                <a:gd name="connsiteX51" fmla="*/ 264650 w 418932"/>
                <a:gd name="connsiteY51" fmla="*/ 411456 h 461141"/>
                <a:gd name="connsiteX52" fmla="*/ 263484 w 418932"/>
                <a:gd name="connsiteY52" fmla="*/ 403693 h 461141"/>
                <a:gd name="connsiteX53" fmla="*/ 256100 w 418932"/>
                <a:gd name="connsiteY53" fmla="*/ 403305 h 461141"/>
                <a:gd name="connsiteX54" fmla="*/ 245996 w 418932"/>
                <a:gd name="connsiteY54" fmla="*/ 401752 h 461141"/>
                <a:gd name="connsiteX55" fmla="*/ 232394 w 418932"/>
                <a:gd name="connsiteY55" fmla="*/ 405634 h 461141"/>
                <a:gd name="connsiteX56" fmla="*/ 223068 w 418932"/>
                <a:gd name="connsiteY56" fmla="*/ 404858 h 461141"/>
                <a:gd name="connsiteX57" fmla="*/ 217627 w 418932"/>
                <a:gd name="connsiteY57" fmla="*/ 407187 h 461141"/>
                <a:gd name="connsiteX58" fmla="*/ 219181 w 418932"/>
                <a:gd name="connsiteY58" fmla="*/ 377686 h 461141"/>
                <a:gd name="connsiteX59" fmla="*/ 212186 w 418932"/>
                <a:gd name="connsiteY59" fmla="*/ 368370 h 461141"/>
                <a:gd name="connsiteX60" fmla="*/ 210632 w 418932"/>
                <a:gd name="connsiteY60" fmla="*/ 352843 h 461141"/>
                <a:gd name="connsiteX61" fmla="*/ 214130 w 418932"/>
                <a:gd name="connsiteY61" fmla="*/ 337705 h 461141"/>
                <a:gd name="connsiteX62" fmla="*/ 209855 w 418932"/>
                <a:gd name="connsiteY62" fmla="*/ 328389 h 461141"/>
                <a:gd name="connsiteX63" fmla="*/ 209466 w 418932"/>
                <a:gd name="connsiteY63" fmla="*/ 312474 h 461141"/>
                <a:gd name="connsiteX64" fmla="*/ 183040 w 418932"/>
                <a:gd name="connsiteY64" fmla="*/ 312862 h 461141"/>
                <a:gd name="connsiteX65" fmla="*/ 184983 w 418932"/>
                <a:gd name="connsiteY65" fmla="*/ 303934 h 461141"/>
                <a:gd name="connsiteX66" fmla="*/ 173713 w 418932"/>
                <a:gd name="connsiteY66" fmla="*/ 303934 h 461141"/>
                <a:gd name="connsiteX67" fmla="*/ 172547 w 418932"/>
                <a:gd name="connsiteY67" fmla="*/ 308204 h 461141"/>
                <a:gd name="connsiteX68" fmla="*/ 158945 w 418932"/>
                <a:gd name="connsiteY68" fmla="*/ 309369 h 461141"/>
                <a:gd name="connsiteX69" fmla="*/ 153116 w 418932"/>
                <a:gd name="connsiteY69" fmla="*/ 323731 h 461141"/>
                <a:gd name="connsiteX70" fmla="*/ 149619 w 418932"/>
                <a:gd name="connsiteY70" fmla="*/ 329941 h 461141"/>
                <a:gd name="connsiteX71" fmla="*/ 137571 w 418932"/>
                <a:gd name="connsiteY71" fmla="*/ 326448 h 461141"/>
                <a:gd name="connsiteX72" fmla="*/ 130576 w 418932"/>
                <a:gd name="connsiteY72" fmla="*/ 329941 h 461141"/>
                <a:gd name="connsiteX73" fmla="*/ 115808 w 418932"/>
                <a:gd name="connsiteY73" fmla="*/ 331882 h 461141"/>
                <a:gd name="connsiteX74" fmla="*/ 107648 w 418932"/>
                <a:gd name="connsiteY74" fmla="*/ 319073 h 461141"/>
                <a:gd name="connsiteX75" fmla="*/ 102595 w 418932"/>
                <a:gd name="connsiteY75" fmla="*/ 310921 h 461141"/>
                <a:gd name="connsiteX76" fmla="*/ 96377 w 418932"/>
                <a:gd name="connsiteY76" fmla="*/ 295783 h 461141"/>
                <a:gd name="connsiteX77" fmla="*/ 91326 w 418932"/>
                <a:gd name="connsiteY77" fmla="*/ 277539 h 461141"/>
                <a:gd name="connsiteX78" fmla="*/ 26426 w 418932"/>
                <a:gd name="connsiteY78" fmla="*/ 277151 h 461141"/>
                <a:gd name="connsiteX79" fmla="*/ 18653 w 418932"/>
                <a:gd name="connsiteY79" fmla="*/ 279868 h 461141"/>
                <a:gd name="connsiteX80" fmla="*/ 12047 w 418932"/>
                <a:gd name="connsiteY80" fmla="*/ 279480 h 461141"/>
                <a:gd name="connsiteX81" fmla="*/ 3109 w 418932"/>
                <a:gd name="connsiteY81" fmla="*/ 282973 h 461141"/>
                <a:gd name="connsiteX82" fmla="*/ 0 w 418932"/>
                <a:gd name="connsiteY82" fmla="*/ 275210 h 461141"/>
                <a:gd name="connsiteX83" fmla="*/ 5440 w 418932"/>
                <a:gd name="connsiteY83" fmla="*/ 272493 h 461141"/>
                <a:gd name="connsiteX84" fmla="*/ 6218 w 418932"/>
                <a:gd name="connsiteY84" fmla="*/ 261624 h 461141"/>
                <a:gd name="connsiteX85" fmla="*/ 10104 w 418932"/>
                <a:gd name="connsiteY85" fmla="*/ 255414 h 461141"/>
                <a:gd name="connsiteX86" fmla="*/ 17876 w 418932"/>
                <a:gd name="connsiteY86" fmla="*/ 249979 h 461141"/>
                <a:gd name="connsiteX87" fmla="*/ 23706 w 418932"/>
                <a:gd name="connsiteY87" fmla="*/ 252696 h 461141"/>
                <a:gd name="connsiteX88" fmla="*/ 31478 w 418932"/>
                <a:gd name="connsiteY88" fmla="*/ 242992 h 461141"/>
                <a:gd name="connsiteX89" fmla="*/ 43525 w 418932"/>
                <a:gd name="connsiteY89" fmla="*/ 243380 h 461141"/>
                <a:gd name="connsiteX90" fmla="*/ 44691 w 418932"/>
                <a:gd name="connsiteY90" fmla="*/ 250367 h 461141"/>
                <a:gd name="connsiteX91" fmla="*/ 52852 w 418932"/>
                <a:gd name="connsiteY91" fmla="*/ 254637 h 461141"/>
                <a:gd name="connsiteX92" fmla="*/ 66065 w 418932"/>
                <a:gd name="connsiteY92" fmla="*/ 239111 h 461141"/>
                <a:gd name="connsiteX93" fmla="*/ 78890 w 418932"/>
                <a:gd name="connsiteY93" fmla="*/ 227077 h 461141"/>
                <a:gd name="connsiteX94" fmla="*/ 84330 w 418932"/>
                <a:gd name="connsiteY94" fmla="*/ 218926 h 461141"/>
                <a:gd name="connsiteX95" fmla="*/ 83942 w 418932"/>
                <a:gd name="connsiteY95" fmla="*/ 198353 h 461141"/>
                <a:gd name="connsiteX96" fmla="*/ 93657 w 418932"/>
                <a:gd name="connsiteY96" fmla="*/ 174287 h 461141"/>
                <a:gd name="connsiteX97" fmla="*/ 103761 w 418932"/>
                <a:gd name="connsiteY97" fmla="*/ 161477 h 461141"/>
                <a:gd name="connsiteX98" fmla="*/ 118140 w 418932"/>
                <a:gd name="connsiteY98" fmla="*/ 149444 h 461141"/>
                <a:gd name="connsiteX99" fmla="*/ 120861 w 418932"/>
                <a:gd name="connsiteY99" fmla="*/ 141681 h 461141"/>
                <a:gd name="connsiteX100" fmla="*/ 121249 w 418932"/>
                <a:gd name="connsiteY100" fmla="*/ 132365 h 461141"/>
                <a:gd name="connsiteX101" fmla="*/ 124747 w 418932"/>
                <a:gd name="connsiteY101" fmla="*/ 123825 h 461141"/>
                <a:gd name="connsiteX102" fmla="*/ 123581 w 418932"/>
                <a:gd name="connsiteY102" fmla="*/ 109463 h 461141"/>
                <a:gd name="connsiteX103" fmla="*/ 126302 w 418932"/>
                <a:gd name="connsiteY103" fmla="*/ 87337 h 461141"/>
                <a:gd name="connsiteX104" fmla="*/ 130576 w 418932"/>
                <a:gd name="connsiteY104" fmla="*/ 71811 h 461141"/>
                <a:gd name="connsiteX105" fmla="*/ 137183 w 418932"/>
                <a:gd name="connsiteY105" fmla="*/ 58613 h 461141"/>
                <a:gd name="connsiteX106" fmla="*/ 138349 w 418932"/>
                <a:gd name="connsiteY106" fmla="*/ 43475 h 461141"/>
                <a:gd name="connsiteX107" fmla="*/ 140292 w 418932"/>
                <a:gd name="connsiteY107" fmla="*/ 26007 h 461141"/>
                <a:gd name="connsiteX108" fmla="*/ 148841 w 418932"/>
                <a:gd name="connsiteY108" fmla="*/ 13586 h 461141"/>
                <a:gd name="connsiteX109" fmla="*/ 160500 w 418932"/>
                <a:gd name="connsiteY109" fmla="*/ 5434 h 461141"/>
                <a:gd name="connsiteX110" fmla="*/ 178765 w 418932"/>
                <a:gd name="connsiteY110" fmla="*/ 13974 h 461141"/>
                <a:gd name="connsiteX111" fmla="*/ 192755 w 418932"/>
                <a:gd name="connsiteY111" fmla="*/ 23290 h 461141"/>
                <a:gd name="connsiteX112" fmla="*/ 208689 w 418932"/>
                <a:gd name="connsiteY112" fmla="*/ 25619 h 461141"/>
                <a:gd name="connsiteX113" fmla="*/ 225400 w 418932"/>
                <a:gd name="connsiteY113" fmla="*/ 30665 h 461141"/>
                <a:gd name="connsiteX114" fmla="*/ 231617 w 418932"/>
                <a:gd name="connsiteY114" fmla="*/ 15527 h 461141"/>
                <a:gd name="connsiteX115" fmla="*/ 234726 w 418932"/>
                <a:gd name="connsiteY115" fmla="*/ 13586 h 461141"/>
                <a:gd name="connsiteX116" fmla="*/ 244831 w 418932"/>
                <a:gd name="connsiteY116" fmla="*/ 15915 h 461141"/>
                <a:gd name="connsiteX117" fmla="*/ 269313 w 418932"/>
                <a:gd name="connsiteY117" fmla="*/ 3493 h 461141"/>
                <a:gd name="connsiteX118" fmla="*/ 277863 w 418932"/>
                <a:gd name="connsiteY118" fmla="*/ 8928 h 461141"/>
                <a:gd name="connsiteX119" fmla="*/ 284858 w 418932"/>
                <a:gd name="connsiteY119" fmla="*/ 8152 h 461141"/>
                <a:gd name="connsiteX120" fmla="*/ 288356 w 418932"/>
                <a:gd name="connsiteY120" fmla="*/ 1941 h 461141"/>
                <a:gd name="connsiteX121" fmla="*/ 296517 w 418932"/>
                <a:gd name="connsiteY121" fmla="*/ 0 h 461141"/>
                <a:gd name="connsiteX122" fmla="*/ 312839 w 418932"/>
                <a:gd name="connsiteY122" fmla="*/ 2717 h 461141"/>
                <a:gd name="connsiteX123" fmla="*/ 327218 w 418932"/>
                <a:gd name="connsiteY123" fmla="*/ 3105 h 461141"/>
                <a:gd name="connsiteX124" fmla="*/ 334213 w 418932"/>
                <a:gd name="connsiteY124" fmla="*/ 388 h 461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418932" h="461141">
                  <a:moveTo>
                    <a:pt x="334213" y="388"/>
                  </a:moveTo>
                  <a:lnTo>
                    <a:pt x="347815" y="20961"/>
                  </a:lnTo>
                  <a:lnTo>
                    <a:pt x="357919" y="24066"/>
                  </a:lnTo>
                  <a:lnTo>
                    <a:pt x="363748" y="19797"/>
                  </a:lnTo>
                  <a:lnTo>
                    <a:pt x="373852" y="21349"/>
                  </a:lnTo>
                  <a:lnTo>
                    <a:pt x="385899" y="16303"/>
                  </a:lnTo>
                  <a:lnTo>
                    <a:pt x="391340" y="26783"/>
                  </a:lnTo>
                  <a:lnTo>
                    <a:pt x="411160" y="43475"/>
                  </a:lnTo>
                  <a:lnTo>
                    <a:pt x="409994" y="72587"/>
                  </a:lnTo>
                  <a:lnTo>
                    <a:pt x="418932" y="76081"/>
                  </a:lnTo>
                  <a:lnTo>
                    <a:pt x="411548" y="84620"/>
                  </a:lnTo>
                  <a:lnTo>
                    <a:pt x="403387" y="91607"/>
                  </a:lnTo>
                  <a:lnTo>
                    <a:pt x="394838" y="104417"/>
                  </a:lnTo>
                  <a:lnTo>
                    <a:pt x="390174" y="116062"/>
                  </a:lnTo>
                  <a:lnTo>
                    <a:pt x="389009" y="135858"/>
                  </a:lnTo>
                  <a:lnTo>
                    <a:pt x="383956" y="145562"/>
                  </a:lnTo>
                  <a:lnTo>
                    <a:pt x="383568" y="164194"/>
                  </a:lnTo>
                  <a:lnTo>
                    <a:pt x="377350" y="171181"/>
                  </a:lnTo>
                  <a:lnTo>
                    <a:pt x="376572" y="185932"/>
                  </a:lnTo>
                  <a:lnTo>
                    <a:pt x="373464" y="187873"/>
                  </a:lnTo>
                  <a:lnTo>
                    <a:pt x="371132" y="201846"/>
                  </a:lnTo>
                  <a:lnTo>
                    <a:pt x="376572" y="213103"/>
                  </a:lnTo>
                  <a:lnTo>
                    <a:pt x="376961" y="216985"/>
                  </a:lnTo>
                  <a:lnTo>
                    <a:pt x="372298" y="256966"/>
                  </a:lnTo>
                  <a:lnTo>
                    <a:pt x="378127" y="270940"/>
                  </a:lnTo>
                  <a:lnTo>
                    <a:pt x="374241" y="281421"/>
                  </a:lnTo>
                  <a:lnTo>
                    <a:pt x="381236" y="299276"/>
                  </a:lnTo>
                  <a:lnTo>
                    <a:pt x="394449" y="312862"/>
                  </a:lnTo>
                  <a:lnTo>
                    <a:pt x="397169" y="326448"/>
                  </a:lnTo>
                  <a:lnTo>
                    <a:pt x="403387" y="333047"/>
                  </a:lnTo>
                  <a:lnTo>
                    <a:pt x="402222" y="337317"/>
                  </a:lnTo>
                  <a:lnTo>
                    <a:pt x="398724" y="336152"/>
                  </a:lnTo>
                  <a:lnTo>
                    <a:pt x="368800" y="340422"/>
                  </a:lnTo>
                  <a:lnTo>
                    <a:pt x="362971" y="343527"/>
                  </a:lnTo>
                  <a:lnTo>
                    <a:pt x="356364" y="359442"/>
                  </a:lnTo>
                  <a:lnTo>
                    <a:pt x="361028" y="370311"/>
                  </a:lnTo>
                  <a:lnTo>
                    <a:pt x="356753" y="399811"/>
                  </a:lnTo>
                  <a:lnTo>
                    <a:pt x="353255" y="424654"/>
                  </a:lnTo>
                  <a:lnTo>
                    <a:pt x="359085" y="429312"/>
                  </a:lnTo>
                  <a:lnTo>
                    <a:pt x="374241" y="439016"/>
                  </a:lnTo>
                  <a:lnTo>
                    <a:pt x="380459" y="434358"/>
                  </a:lnTo>
                  <a:lnTo>
                    <a:pt x="381236" y="461142"/>
                  </a:lnTo>
                  <a:lnTo>
                    <a:pt x="364525" y="461142"/>
                  </a:lnTo>
                  <a:lnTo>
                    <a:pt x="355976" y="447556"/>
                  </a:lnTo>
                  <a:lnTo>
                    <a:pt x="348203" y="436687"/>
                  </a:lnTo>
                  <a:lnTo>
                    <a:pt x="331493" y="433194"/>
                  </a:lnTo>
                  <a:lnTo>
                    <a:pt x="326829" y="420384"/>
                  </a:lnTo>
                  <a:lnTo>
                    <a:pt x="313228" y="428148"/>
                  </a:lnTo>
                  <a:lnTo>
                    <a:pt x="296128" y="424654"/>
                  </a:lnTo>
                  <a:lnTo>
                    <a:pt x="288744" y="413397"/>
                  </a:lnTo>
                  <a:lnTo>
                    <a:pt x="275143" y="411068"/>
                  </a:lnTo>
                  <a:lnTo>
                    <a:pt x="264650" y="411456"/>
                  </a:lnTo>
                  <a:lnTo>
                    <a:pt x="263484" y="403693"/>
                  </a:lnTo>
                  <a:lnTo>
                    <a:pt x="256100" y="403305"/>
                  </a:lnTo>
                  <a:lnTo>
                    <a:pt x="245996" y="401752"/>
                  </a:lnTo>
                  <a:lnTo>
                    <a:pt x="232394" y="405634"/>
                  </a:lnTo>
                  <a:lnTo>
                    <a:pt x="223068" y="404858"/>
                  </a:lnTo>
                  <a:lnTo>
                    <a:pt x="217627" y="407187"/>
                  </a:lnTo>
                  <a:lnTo>
                    <a:pt x="219181" y="377686"/>
                  </a:lnTo>
                  <a:lnTo>
                    <a:pt x="212186" y="368370"/>
                  </a:lnTo>
                  <a:lnTo>
                    <a:pt x="210632" y="352843"/>
                  </a:lnTo>
                  <a:lnTo>
                    <a:pt x="214130" y="337705"/>
                  </a:lnTo>
                  <a:lnTo>
                    <a:pt x="209855" y="328389"/>
                  </a:lnTo>
                  <a:lnTo>
                    <a:pt x="209466" y="312474"/>
                  </a:lnTo>
                  <a:lnTo>
                    <a:pt x="183040" y="312862"/>
                  </a:lnTo>
                  <a:lnTo>
                    <a:pt x="184983" y="303934"/>
                  </a:lnTo>
                  <a:lnTo>
                    <a:pt x="173713" y="303934"/>
                  </a:lnTo>
                  <a:lnTo>
                    <a:pt x="172547" y="308204"/>
                  </a:lnTo>
                  <a:lnTo>
                    <a:pt x="158945" y="309369"/>
                  </a:lnTo>
                  <a:lnTo>
                    <a:pt x="153116" y="323731"/>
                  </a:lnTo>
                  <a:lnTo>
                    <a:pt x="149619" y="329941"/>
                  </a:lnTo>
                  <a:lnTo>
                    <a:pt x="137571" y="326448"/>
                  </a:lnTo>
                  <a:lnTo>
                    <a:pt x="130576" y="329941"/>
                  </a:lnTo>
                  <a:lnTo>
                    <a:pt x="115808" y="331882"/>
                  </a:lnTo>
                  <a:lnTo>
                    <a:pt x="107648" y="319073"/>
                  </a:lnTo>
                  <a:lnTo>
                    <a:pt x="102595" y="310921"/>
                  </a:lnTo>
                  <a:lnTo>
                    <a:pt x="96377" y="295783"/>
                  </a:lnTo>
                  <a:lnTo>
                    <a:pt x="91326" y="277539"/>
                  </a:lnTo>
                  <a:lnTo>
                    <a:pt x="26426" y="277151"/>
                  </a:lnTo>
                  <a:lnTo>
                    <a:pt x="18653" y="279868"/>
                  </a:lnTo>
                  <a:lnTo>
                    <a:pt x="12047" y="279480"/>
                  </a:lnTo>
                  <a:lnTo>
                    <a:pt x="3109" y="282973"/>
                  </a:lnTo>
                  <a:lnTo>
                    <a:pt x="0" y="275210"/>
                  </a:lnTo>
                  <a:lnTo>
                    <a:pt x="5440" y="272493"/>
                  </a:lnTo>
                  <a:lnTo>
                    <a:pt x="6218" y="261624"/>
                  </a:lnTo>
                  <a:lnTo>
                    <a:pt x="10104" y="255414"/>
                  </a:lnTo>
                  <a:lnTo>
                    <a:pt x="17876" y="249979"/>
                  </a:lnTo>
                  <a:lnTo>
                    <a:pt x="23706" y="252696"/>
                  </a:lnTo>
                  <a:lnTo>
                    <a:pt x="31478" y="242992"/>
                  </a:lnTo>
                  <a:lnTo>
                    <a:pt x="43525" y="243380"/>
                  </a:lnTo>
                  <a:lnTo>
                    <a:pt x="44691" y="250367"/>
                  </a:lnTo>
                  <a:lnTo>
                    <a:pt x="52852" y="254637"/>
                  </a:lnTo>
                  <a:lnTo>
                    <a:pt x="66065" y="239111"/>
                  </a:lnTo>
                  <a:lnTo>
                    <a:pt x="78890" y="227077"/>
                  </a:lnTo>
                  <a:lnTo>
                    <a:pt x="84330" y="218926"/>
                  </a:lnTo>
                  <a:lnTo>
                    <a:pt x="83942" y="198353"/>
                  </a:lnTo>
                  <a:lnTo>
                    <a:pt x="93657" y="174287"/>
                  </a:lnTo>
                  <a:lnTo>
                    <a:pt x="103761" y="161477"/>
                  </a:lnTo>
                  <a:lnTo>
                    <a:pt x="118140" y="149444"/>
                  </a:lnTo>
                  <a:lnTo>
                    <a:pt x="120861" y="141681"/>
                  </a:lnTo>
                  <a:lnTo>
                    <a:pt x="121249" y="132365"/>
                  </a:lnTo>
                  <a:lnTo>
                    <a:pt x="124747" y="123825"/>
                  </a:lnTo>
                  <a:lnTo>
                    <a:pt x="123581" y="109463"/>
                  </a:lnTo>
                  <a:lnTo>
                    <a:pt x="126302" y="87337"/>
                  </a:lnTo>
                  <a:lnTo>
                    <a:pt x="130576" y="71811"/>
                  </a:lnTo>
                  <a:lnTo>
                    <a:pt x="137183" y="58613"/>
                  </a:lnTo>
                  <a:lnTo>
                    <a:pt x="138349" y="43475"/>
                  </a:lnTo>
                  <a:lnTo>
                    <a:pt x="140292" y="26007"/>
                  </a:lnTo>
                  <a:lnTo>
                    <a:pt x="148841" y="13586"/>
                  </a:lnTo>
                  <a:lnTo>
                    <a:pt x="160500" y="5434"/>
                  </a:lnTo>
                  <a:lnTo>
                    <a:pt x="178765" y="13974"/>
                  </a:lnTo>
                  <a:lnTo>
                    <a:pt x="192755" y="23290"/>
                  </a:lnTo>
                  <a:lnTo>
                    <a:pt x="208689" y="25619"/>
                  </a:lnTo>
                  <a:lnTo>
                    <a:pt x="225400" y="30665"/>
                  </a:lnTo>
                  <a:lnTo>
                    <a:pt x="231617" y="15527"/>
                  </a:lnTo>
                  <a:lnTo>
                    <a:pt x="234726" y="13586"/>
                  </a:lnTo>
                  <a:lnTo>
                    <a:pt x="244831" y="15915"/>
                  </a:lnTo>
                  <a:lnTo>
                    <a:pt x="269313" y="3493"/>
                  </a:lnTo>
                  <a:lnTo>
                    <a:pt x="277863" y="8928"/>
                  </a:lnTo>
                  <a:lnTo>
                    <a:pt x="284858" y="8152"/>
                  </a:lnTo>
                  <a:lnTo>
                    <a:pt x="288356" y="1941"/>
                  </a:lnTo>
                  <a:lnTo>
                    <a:pt x="296517" y="0"/>
                  </a:lnTo>
                  <a:lnTo>
                    <a:pt x="312839" y="2717"/>
                  </a:lnTo>
                  <a:lnTo>
                    <a:pt x="327218" y="3105"/>
                  </a:lnTo>
                  <a:lnTo>
                    <a:pt x="334213" y="388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9" name="Forma Livre 68">
              <a:extLst>
                <a:ext uri="{FF2B5EF4-FFF2-40B4-BE49-F238E27FC236}">
                  <a16:creationId xmlns:a16="http://schemas.microsoft.com/office/drawing/2014/main" id="{67AD6BCF-C503-2CF6-1628-9BE4486C0358}"/>
                </a:ext>
              </a:extLst>
            </p:cNvPr>
            <p:cNvSpPr/>
            <p:nvPr/>
          </p:nvSpPr>
          <p:spPr>
            <a:xfrm>
              <a:off x="5902383" y="4204508"/>
              <a:ext cx="215694" cy="264430"/>
            </a:xfrm>
            <a:custGeom>
              <a:avLst/>
              <a:gdLst>
                <a:gd name="connsiteX0" fmla="*/ 162055 w 162054"/>
                <a:gd name="connsiteY0" fmla="*/ 5434 h 218537"/>
                <a:gd name="connsiteX1" fmla="*/ 160889 w 162054"/>
                <a:gd name="connsiteY1" fmla="*/ 20573 h 218537"/>
                <a:gd name="connsiteX2" fmla="*/ 154282 w 162054"/>
                <a:gd name="connsiteY2" fmla="*/ 33771 h 218537"/>
                <a:gd name="connsiteX3" fmla="*/ 150008 w 162054"/>
                <a:gd name="connsiteY3" fmla="*/ 49297 h 218537"/>
                <a:gd name="connsiteX4" fmla="*/ 147287 w 162054"/>
                <a:gd name="connsiteY4" fmla="*/ 71423 h 218537"/>
                <a:gd name="connsiteX5" fmla="*/ 148453 w 162054"/>
                <a:gd name="connsiteY5" fmla="*/ 85785 h 218537"/>
                <a:gd name="connsiteX6" fmla="*/ 144955 w 162054"/>
                <a:gd name="connsiteY6" fmla="*/ 94325 h 218537"/>
                <a:gd name="connsiteX7" fmla="*/ 144567 w 162054"/>
                <a:gd name="connsiteY7" fmla="*/ 103641 h 218537"/>
                <a:gd name="connsiteX8" fmla="*/ 141846 w 162054"/>
                <a:gd name="connsiteY8" fmla="*/ 111404 h 218537"/>
                <a:gd name="connsiteX9" fmla="*/ 127468 w 162054"/>
                <a:gd name="connsiteY9" fmla="*/ 123437 h 218537"/>
                <a:gd name="connsiteX10" fmla="*/ 117364 w 162054"/>
                <a:gd name="connsiteY10" fmla="*/ 136246 h 218537"/>
                <a:gd name="connsiteX11" fmla="*/ 107648 w 162054"/>
                <a:gd name="connsiteY11" fmla="*/ 160313 h 218537"/>
                <a:gd name="connsiteX12" fmla="*/ 108037 w 162054"/>
                <a:gd name="connsiteY12" fmla="*/ 180886 h 218537"/>
                <a:gd name="connsiteX13" fmla="*/ 102596 w 162054"/>
                <a:gd name="connsiteY13" fmla="*/ 189037 h 218537"/>
                <a:gd name="connsiteX14" fmla="*/ 89772 w 162054"/>
                <a:gd name="connsiteY14" fmla="*/ 201070 h 218537"/>
                <a:gd name="connsiteX15" fmla="*/ 76558 w 162054"/>
                <a:gd name="connsiteY15" fmla="*/ 216597 h 218537"/>
                <a:gd name="connsiteX16" fmla="*/ 68398 w 162054"/>
                <a:gd name="connsiteY16" fmla="*/ 212327 h 218537"/>
                <a:gd name="connsiteX17" fmla="*/ 67231 w 162054"/>
                <a:gd name="connsiteY17" fmla="*/ 205340 h 218537"/>
                <a:gd name="connsiteX18" fmla="*/ 55184 w 162054"/>
                <a:gd name="connsiteY18" fmla="*/ 204952 h 218537"/>
                <a:gd name="connsiteX19" fmla="*/ 47412 w 162054"/>
                <a:gd name="connsiteY19" fmla="*/ 214656 h 218537"/>
                <a:gd name="connsiteX20" fmla="*/ 41583 w 162054"/>
                <a:gd name="connsiteY20" fmla="*/ 211939 h 218537"/>
                <a:gd name="connsiteX21" fmla="*/ 33422 w 162054"/>
                <a:gd name="connsiteY21" fmla="*/ 203399 h 218537"/>
                <a:gd name="connsiteX22" fmla="*/ 26815 w 162054"/>
                <a:gd name="connsiteY22" fmla="*/ 207669 h 218537"/>
                <a:gd name="connsiteX23" fmla="*/ 17877 w 162054"/>
                <a:gd name="connsiteY23" fmla="*/ 218538 h 218537"/>
                <a:gd name="connsiteX24" fmla="*/ 0 w 162054"/>
                <a:gd name="connsiteY24" fmla="*/ 192143 h 218537"/>
                <a:gd name="connsiteX25" fmla="*/ 16711 w 162054"/>
                <a:gd name="connsiteY25" fmla="*/ 178168 h 218537"/>
                <a:gd name="connsiteX26" fmla="*/ 8550 w 162054"/>
                <a:gd name="connsiteY26" fmla="*/ 161865 h 218537"/>
                <a:gd name="connsiteX27" fmla="*/ 16322 w 162054"/>
                <a:gd name="connsiteY27" fmla="*/ 155655 h 218537"/>
                <a:gd name="connsiteX28" fmla="*/ 31090 w 162054"/>
                <a:gd name="connsiteY28" fmla="*/ 152550 h 218537"/>
                <a:gd name="connsiteX29" fmla="*/ 32644 w 162054"/>
                <a:gd name="connsiteY29" fmla="*/ 141293 h 218537"/>
                <a:gd name="connsiteX30" fmla="*/ 44691 w 162054"/>
                <a:gd name="connsiteY30" fmla="*/ 153326 h 218537"/>
                <a:gd name="connsiteX31" fmla="*/ 64122 w 162054"/>
                <a:gd name="connsiteY31" fmla="*/ 154490 h 218537"/>
                <a:gd name="connsiteX32" fmla="*/ 70729 w 162054"/>
                <a:gd name="connsiteY32" fmla="*/ 142845 h 218537"/>
                <a:gd name="connsiteX33" fmla="*/ 73449 w 162054"/>
                <a:gd name="connsiteY33" fmla="*/ 126154 h 218537"/>
                <a:gd name="connsiteX34" fmla="*/ 71118 w 162054"/>
                <a:gd name="connsiteY34" fmla="*/ 106746 h 218537"/>
                <a:gd name="connsiteX35" fmla="*/ 60625 w 162054"/>
                <a:gd name="connsiteY35" fmla="*/ 91996 h 218537"/>
                <a:gd name="connsiteX36" fmla="*/ 70341 w 162054"/>
                <a:gd name="connsiteY36" fmla="*/ 62883 h 218537"/>
                <a:gd name="connsiteX37" fmla="*/ 64900 w 162054"/>
                <a:gd name="connsiteY37" fmla="*/ 58225 h 218537"/>
                <a:gd name="connsiteX38" fmla="*/ 48578 w 162054"/>
                <a:gd name="connsiteY38" fmla="*/ 60166 h 218537"/>
                <a:gd name="connsiteX39" fmla="*/ 42360 w 162054"/>
                <a:gd name="connsiteY39" fmla="*/ 47356 h 218537"/>
                <a:gd name="connsiteX40" fmla="*/ 43914 w 162054"/>
                <a:gd name="connsiteY40" fmla="*/ 36488 h 218537"/>
                <a:gd name="connsiteX41" fmla="*/ 71506 w 162054"/>
                <a:gd name="connsiteY41" fmla="*/ 37264 h 218537"/>
                <a:gd name="connsiteX42" fmla="*/ 89383 w 162054"/>
                <a:gd name="connsiteY42" fmla="*/ 43863 h 218537"/>
                <a:gd name="connsiteX43" fmla="*/ 106871 w 162054"/>
                <a:gd name="connsiteY43" fmla="*/ 49685 h 218537"/>
                <a:gd name="connsiteX44" fmla="*/ 108425 w 162054"/>
                <a:gd name="connsiteY44" fmla="*/ 36488 h 218537"/>
                <a:gd name="connsiteX45" fmla="*/ 120084 w 162054"/>
                <a:gd name="connsiteY45" fmla="*/ 13198 h 218537"/>
                <a:gd name="connsiteX46" fmla="*/ 132908 w 162054"/>
                <a:gd name="connsiteY46" fmla="*/ 0 h 218537"/>
                <a:gd name="connsiteX47" fmla="*/ 148065 w 162054"/>
                <a:gd name="connsiteY47" fmla="*/ 4270 h 218537"/>
                <a:gd name="connsiteX48" fmla="*/ 162055 w 162054"/>
                <a:gd name="connsiteY48" fmla="*/ 5434 h 21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62054" h="218537">
                  <a:moveTo>
                    <a:pt x="162055" y="5434"/>
                  </a:moveTo>
                  <a:lnTo>
                    <a:pt x="160889" y="20573"/>
                  </a:lnTo>
                  <a:lnTo>
                    <a:pt x="154282" y="33771"/>
                  </a:lnTo>
                  <a:lnTo>
                    <a:pt x="150008" y="49297"/>
                  </a:lnTo>
                  <a:lnTo>
                    <a:pt x="147287" y="71423"/>
                  </a:lnTo>
                  <a:lnTo>
                    <a:pt x="148453" y="85785"/>
                  </a:lnTo>
                  <a:lnTo>
                    <a:pt x="144955" y="94325"/>
                  </a:lnTo>
                  <a:lnTo>
                    <a:pt x="144567" y="103641"/>
                  </a:lnTo>
                  <a:lnTo>
                    <a:pt x="141846" y="111404"/>
                  </a:lnTo>
                  <a:lnTo>
                    <a:pt x="127468" y="123437"/>
                  </a:lnTo>
                  <a:lnTo>
                    <a:pt x="117364" y="136246"/>
                  </a:lnTo>
                  <a:lnTo>
                    <a:pt x="107648" y="160313"/>
                  </a:lnTo>
                  <a:lnTo>
                    <a:pt x="108037" y="180886"/>
                  </a:lnTo>
                  <a:lnTo>
                    <a:pt x="102596" y="189037"/>
                  </a:lnTo>
                  <a:lnTo>
                    <a:pt x="89772" y="201070"/>
                  </a:lnTo>
                  <a:lnTo>
                    <a:pt x="76558" y="216597"/>
                  </a:lnTo>
                  <a:lnTo>
                    <a:pt x="68398" y="212327"/>
                  </a:lnTo>
                  <a:lnTo>
                    <a:pt x="67231" y="205340"/>
                  </a:lnTo>
                  <a:lnTo>
                    <a:pt x="55184" y="204952"/>
                  </a:lnTo>
                  <a:lnTo>
                    <a:pt x="47412" y="214656"/>
                  </a:lnTo>
                  <a:lnTo>
                    <a:pt x="41583" y="211939"/>
                  </a:lnTo>
                  <a:lnTo>
                    <a:pt x="33422" y="203399"/>
                  </a:lnTo>
                  <a:lnTo>
                    <a:pt x="26815" y="207669"/>
                  </a:lnTo>
                  <a:lnTo>
                    <a:pt x="17877" y="218538"/>
                  </a:lnTo>
                  <a:lnTo>
                    <a:pt x="0" y="192143"/>
                  </a:lnTo>
                  <a:lnTo>
                    <a:pt x="16711" y="178168"/>
                  </a:lnTo>
                  <a:lnTo>
                    <a:pt x="8550" y="161865"/>
                  </a:lnTo>
                  <a:lnTo>
                    <a:pt x="16322" y="155655"/>
                  </a:lnTo>
                  <a:lnTo>
                    <a:pt x="31090" y="152550"/>
                  </a:lnTo>
                  <a:lnTo>
                    <a:pt x="32644" y="141293"/>
                  </a:lnTo>
                  <a:lnTo>
                    <a:pt x="44691" y="153326"/>
                  </a:lnTo>
                  <a:lnTo>
                    <a:pt x="64122" y="154490"/>
                  </a:lnTo>
                  <a:lnTo>
                    <a:pt x="70729" y="142845"/>
                  </a:lnTo>
                  <a:lnTo>
                    <a:pt x="73449" y="126154"/>
                  </a:lnTo>
                  <a:lnTo>
                    <a:pt x="71118" y="106746"/>
                  </a:lnTo>
                  <a:lnTo>
                    <a:pt x="60625" y="91996"/>
                  </a:lnTo>
                  <a:lnTo>
                    <a:pt x="70341" y="62883"/>
                  </a:lnTo>
                  <a:lnTo>
                    <a:pt x="64900" y="58225"/>
                  </a:lnTo>
                  <a:lnTo>
                    <a:pt x="48578" y="60166"/>
                  </a:lnTo>
                  <a:lnTo>
                    <a:pt x="42360" y="47356"/>
                  </a:lnTo>
                  <a:lnTo>
                    <a:pt x="43914" y="36488"/>
                  </a:lnTo>
                  <a:lnTo>
                    <a:pt x="71506" y="37264"/>
                  </a:lnTo>
                  <a:lnTo>
                    <a:pt x="89383" y="43863"/>
                  </a:lnTo>
                  <a:lnTo>
                    <a:pt x="106871" y="49685"/>
                  </a:lnTo>
                  <a:lnTo>
                    <a:pt x="108425" y="36488"/>
                  </a:lnTo>
                  <a:lnTo>
                    <a:pt x="120084" y="13198"/>
                  </a:lnTo>
                  <a:lnTo>
                    <a:pt x="132908" y="0"/>
                  </a:lnTo>
                  <a:lnTo>
                    <a:pt x="148065" y="4270"/>
                  </a:lnTo>
                  <a:lnTo>
                    <a:pt x="162055" y="5434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0" name="Forma Livre 69">
              <a:extLst>
                <a:ext uri="{FF2B5EF4-FFF2-40B4-BE49-F238E27FC236}">
                  <a16:creationId xmlns:a16="http://schemas.microsoft.com/office/drawing/2014/main" id="{FBFCED8A-45BD-55D0-ABFF-1050AA133AF3}"/>
                </a:ext>
              </a:extLst>
            </p:cNvPr>
            <p:cNvSpPr/>
            <p:nvPr/>
          </p:nvSpPr>
          <p:spPr>
            <a:xfrm>
              <a:off x="3261289" y="3941956"/>
              <a:ext cx="354835" cy="504437"/>
            </a:xfrm>
            <a:custGeom>
              <a:avLst/>
              <a:gdLst>
                <a:gd name="connsiteX0" fmla="*/ 177988 w 266593"/>
                <a:gd name="connsiteY0" fmla="*/ 16303 h 416890"/>
                <a:gd name="connsiteX1" fmla="*/ 163609 w 266593"/>
                <a:gd name="connsiteY1" fmla="*/ 20573 h 416890"/>
                <a:gd name="connsiteX2" fmla="*/ 157391 w 266593"/>
                <a:gd name="connsiteY2" fmla="*/ 32994 h 416890"/>
                <a:gd name="connsiteX3" fmla="*/ 148453 w 266593"/>
                <a:gd name="connsiteY3" fmla="*/ 39981 h 416890"/>
                <a:gd name="connsiteX4" fmla="*/ 141458 w 266593"/>
                <a:gd name="connsiteY4" fmla="*/ 49297 h 416890"/>
                <a:gd name="connsiteX5" fmla="*/ 137960 w 266593"/>
                <a:gd name="connsiteY5" fmla="*/ 67153 h 416890"/>
                <a:gd name="connsiteX6" fmla="*/ 130965 w 266593"/>
                <a:gd name="connsiteY6" fmla="*/ 81903 h 416890"/>
                <a:gd name="connsiteX7" fmla="*/ 142235 w 266593"/>
                <a:gd name="connsiteY7" fmla="*/ 83456 h 416890"/>
                <a:gd name="connsiteX8" fmla="*/ 144567 w 266593"/>
                <a:gd name="connsiteY8" fmla="*/ 94713 h 416890"/>
                <a:gd name="connsiteX9" fmla="*/ 149230 w 266593"/>
                <a:gd name="connsiteY9" fmla="*/ 100535 h 416890"/>
                <a:gd name="connsiteX10" fmla="*/ 150396 w 266593"/>
                <a:gd name="connsiteY10" fmla="*/ 110239 h 416890"/>
                <a:gd name="connsiteX11" fmla="*/ 147676 w 266593"/>
                <a:gd name="connsiteY11" fmla="*/ 119555 h 416890"/>
                <a:gd name="connsiteX12" fmla="*/ 148064 w 266593"/>
                <a:gd name="connsiteY12" fmla="*/ 124990 h 416890"/>
                <a:gd name="connsiteX13" fmla="*/ 153505 w 266593"/>
                <a:gd name="connsiteY13" fmla="*/ 126931 h 416890"/>
                <a:gd name="connsiteX14" fmla="*/ 158168 w 266593"/>
                <a:gd name="connsiteY14" fmla="*/ 135470 h 416890"/>
                <a:gd name="connsiteX15" fmla="*/ 186538 w 266593"/>
                <a:gd name="connsiteY15" fmla="*/ 133141 h 416890"/>
                <a:gd name="connsiteX16" fmla="*/ 199362 w 266593"/>
                <a:gd name="connsiteY16" fmla="*/ 136246 h 416890"/>
                <a:gd name="connsiteX17" fmla="*/ 214130 w 266593"/>
                <a:gd name="connsiteY17" fmla="*/ 157984 h 416890"/>
                <a:gd name="connsiteX18" fmla="*/ 223068 w 266593"/>
                <a:gd name="connsiteY18" fmla="*/ 155267 h 416890"/>
                <a:gd name="connsiteX19" fmla="*/ 239001 w 266593"/>
                <a:gd name="connsiteY19" fmla="*/ 156431 h 416890"/>
                <a:gd name="connsiteX20" fmla="*/ 251437 w 266593"/>
                <a:gd name="connsiteY20" fmla="*/ 153714 h 416890"/>
                <a:gd name="connsiteX21" fmla="*/ 259210 w 266593"/>
                <a:gd name="connsiteY21" fmla="*/ 157984 h 416890"/>
                <a:gd name="connsiteX22" fmla="*/ 254546 w 266593"/>
                <a:gd name="connsiteY22" fmla="*/ 171181 h 416890"/>
                <a:gd name="connsiteX23" fmla="*/ 249494 w 266593"/>
                <a:gd name="connsiteY23" fmla="*/ 179721 h 416890"/>
                <a:gd name="connsiteX24" fmla="*/ 247162 w 266593"/>
                <a:gd name="connsiteY24" fmla="*/ 197577 h 416890"/>
                <a:gd name="connsiteX25" fmla="*/ 251437 w 266593"/>
                <a:gd name="connsiteY25" fmla="*/ 214268 h 416890"/>
                <a:gd name="connsiteX26" fmla="*/ 257266 w 266593"/>
                <a:gd name="connsiteY26" fmla="*/ 221643 h 416890"/>
                <a:gd name="connsiteX27" fmla="*/ 258044 w 266593"/>
                <a:gd name="connsiteY27" fmla="*/ 227077 h 416890"/>
                <a:gd name="connsiteX28" fmla="*/ 246774 w 266593"/>
                <a:gd name="connsiteY28" fmla="*/ 239499 h 416890"/>
                <a:gd name="connsiteX29" fmla="*/ 254546 w 266593"/>
                <a:gd name="connsiteY29" fmla="*/ 244933 h 416890"/>
                <a:gd name="connsiteX30" fmla="*/ 260375 w 266593"/>
                <a:gd name="connsiteY30" fmla="*/ 253861 h 416890"/>
                <a:gd name="connsiteX31" fmla="*/ 266593 w 266593"/>
                <a:gd name="connsiteY31" fmla="*/ 278704 h 416890"/>
                <a:gd name="connsiteX32" fmla="*/ 262319 w 266593"/>
                <a:gd name="connsiteY32" fmla="*/ 281809 h 416890"/>
                <a:gd name="connsiteX33" fmla="*/ 258432 w 266593"/>
                <a:gd name="connsiteY33" fmla="*/ 267059 h 416890"/>
                <a:gd name="connsiteX34" fmla="*/ 252214 w 266593"/>
                <a:gd name="connsiteY34" fmla="*/ 258907 h 416890"/>
                <a:gd name="connsiteX35" fmla="*/ 244831 w 266593"/>
                <a:gd name="connsiteY35" fmla="*/ 267835 h 416890"/>
                <a:gd name="connsiteX36" fmla="*/ 202082 w 266593"/>
                <a:gd name="connsiteY36" fmla="*/ 267059 h 416890"/>
                <a:gd name="connsiteX37" fmla="*/ 202082 w 266593"/>
                <a:gd name="connsiteY37" fmla="*/ 282585 h 416890"/>
                <a:gd name="connsiteX38" fmla="*/ 214907 w 266593"/>
                <a:gd name="connsiteY38" fmla="*/ 285302 h 416890"/>
                <a:gd name="connsiteX39" fmla="*/ 214130 w 266593"/>
                <a:gd name="connsiteY39" fmla="*/ 295007 h 416890"/>
                <a:gd name="connsiteX40" fmla="*/ 209855 w 266593"/>
                <a:gd name="connsiteY40" fmla="*/ 292289 h 416890"/>
                <a:gd name="connsiteX41" fmla="*/ 197419 w 266593"/>
                <a:gd name="connsiteY41" fmla="*/ 296171 h 416890"/>
                <a:gd name="connsiteX42" fmla="*/ 197030 w 266593"/>
                <a:gd name="connsiteY42" fmla="*/ 314415 h 416890"/>
                <a:gd name="connsiteX43" fmla="*/ 207135 w 266593"/>
                <a:gd name="connsiteY43" fmla="*/ 323731 h 416890"/>
                <a:gd name="connsiteX44" fmla="*/ 210632 w 266593"/>
                <a:gd name="connsiteY44" fmla="*/ 337705 h 416890"/>
                <a:gd name="connsiteX45" fmla="*/ 210244 w 266593"/>
                <a:gd name="connsiteY45" fmla="*/ 348573 h 416890"/>
                <a:gd name="connsiteX46" fmla="*/ 201694 w 266593"/>
                <a:gd name="connsiteY46" fmla="*/ 416891 h 416890"/>
                <a:gd name="connsiteX47" fmla="*/ 190424 w 266593"/>
                <a:gd name="connsiteY47" fmla="*/ 403693 h 416890"/>
                <a:gd name="connsiteX48" fmla="*/ 183817 w 266593"/>
                <a:gd name="connsiteY48" fmla="*/ 403305 h 416890"/>
                <a:gd name="connsiteX49" fmla="*/ 197419 w 266593"/>
                <a:gd name="connsiteY49" fmla="*/ 377686 h 416890"/>
                <a:gd name="connsiteX50" fmla="*/ 180320 w 266593"/>
                <a:gd name="connsiteY50" fmla="*/ 366041 h 416890"/>
                <a:gd name="connsiteX51" fmla="*/ 167107 w 266593"/>
                <a:gd name="connsiteY51" fmla="*/ 368370 h 416890"/>
                <a:gd name="connsiteX52" fmla="*/ 158946 w 266593"/>
                <a:gd name="connsiteY52" fmla="*/ 364100 h 416890"/>
                <a:gd name="connsiteX53" fmla="*/ 146899 w 266593"/>
                <a:gd name="connsiteY53" fmla="*/ 370699 h 416890"/>
                <a:gd name="connsiteX54" fmla="*/ 130576 w 266593"/>
                <a:gd name="connsiteY54" fmla="*/ 367205 h 416890"/>
                <a:gd name="connsiteX55" fmla="*/ 116975 w 266593"/>
                <a:gd name="connsiteY55" fmla="*/ 341198 h 416890"/>
                <a:gd name="connsiteX56" fmla="*/ 106871 w 266593"/>
                <a:gd name="connsiteY56" fmla="*/ 334988 h 416890"/>
                <a:gd name="connsiteX57" fmla="*/ 99875 w 266593"/>
                <a:gd name="connsiteY57" fmla="*/ 322955 h 416890"/>
                <a:gd name="connsiteX58" fmla="*/ 85108 w 266593"/>
                <a:gd name="connsiteY58" fmla="*/ 311310 h 416890"/>
                <a:gd name="connsiteX59" fmla="*/ 79279 w 266593"/>
                <a:gd name="connsiteY59" fmla="*/ 313639 h 416890"/>
                <a:gd name="connsiteX60" fmla="*/ 69952 w 266593"/>
                <a:gd name="connsiteY60" fmla="*/ 307816 h 416890"/>
                <a:gd name="connsiteX61" fmla="*/ 59070 w 266593"/>
                <a:gd name="connsiteY61" fmla="*/ 299665 h 416890"/>
                <a:gd name="connsiteX62" fmla="*/ 52852 w 266593"/>
                <a:gd name="connsiteY62" fmla="*/ 303546 h 416890"/>
                <a:gd name="connsiteX63" fmla="*/ 34199 w 266593"/>
                <a:gd name="connsiteY63" fmla="*/ 300053 h 416890"/>
                <a:gd name="connsiteX64" fmla="*/ 28758 w 266593"/>
                <a:gd name="connsiteY64" fmla="*/ 289184 h 416890"/>
                <a:gd name="connsiteX65" fmla="*/ 24483 w 266593"/>
                <a:gd name="connsiteY65" fmla="*/ 289572 h 416890"/>
                <a:gd name="connsiteX66" fmla="*/ 2720 w 266593"/>
                <a:gd name="connsiteY66" fmla="*/ 275598 h 416890"/>
                <a:gd name="connsiteX67" fmla="*/ 0 w 266593"/>
                <a:gd name="connsiteY67" fmla="*/ 267835 h 416890"/>
                <a:gd name="connsiteX68" fmla="*/ 8161 w 266593"/>
                <a:gd name="connsiteY68" fmla="*/ 265894 h 416890"/>
                <a:gd name="connsiteX69" fmla="*/ 7384 w 266593"/>
                <a:gd name="connsiteY69" fmla="*/ 253473 h 416890"/>
                <a:gd name="connsiteX70" fmla="*/ 12825 w 266593"/>
                <a:gd name="connsiteY70" fmla="*/ 244157 h 416890"/>
                <a:gd name="connsiteX71" fmla="*/ 23706 w 266593"/>
                <a:gd name="connsiteY71" fmla="*/ 242604 h 416890"/>
                <a:gd name="connsiteX72" fmla="*/ 33421 w 266593"/>
                <a:gd name="connsiteY72" fmla="*/ 227077 h 416890"/>
                <a:gd name="connsiteX73" fmla="*/ 41971 w 266593"/>
                <a:gd name="connsiteY73" fmla="*/ 213880 h 416890"/>
                <a:gd name="connsiteX74" fmla="*/ 34199 w 266593"/>
                <a:gd name="connsiteY74" fmla="*/ 208057 h 416890"/>
                <a:gd name="connsiteX75" fmla="*/ 38862 w 266593"/>
                <a:gd name="connsiteY75" fmla="*/ 193695 h 416890"/>
                <a:gd name="connsiteX76" fmla="*/ 34587 w 266593"/>
                <a:gd name="connsiteY76" fmla="*/ 170793 h 416890"/>
                <a:gd name="connsiteX77" fmla="*/ 39639 w 266593"/>
                <a:gd name="connsiteY77" fmla="*/ 164194 h 416890"/>
                <a:gd name="connsiteX78" fmla="*/ 36919 w 266593"/>
                <a:gd name="connsiteY78" fmla="*/ 143233 h 416890"/>
                <a:gd name="connsiteX79" fmla="*/ 28369 w 266593"/>
                <a:gd name="connsiteY79" fmla="*/ 129648 h 416890"/>
                <a:gd name="connsiteX80" fmla="*/ 31867 w 266593"/>
                <a:gd name="connsiteY80" fmla="*/ 117614 h 416890"/>
                <a:gd name="connsiteX81" fmla="*/ 38862 w 266593"/>
                <a:gd name="connsiteY81" fmla="*/ 119555 h 416890"/>
                <a:gd name="connsiteX82" fmla="*/ 43137 w 266593"/>
                <a:gd name="connsiteY82" fmla="*/ 112180 h 416890"/>
                <a:gd name="connsiteX83" fmla="*/ 38862 w 266593"/>
                <a:gd name="connsiteY83" fmla="*/ 97430 h 416890"/>
                <a:gd name="connsiteX84" fmla="*/ 41582 w 266593"/>
                <a:gd name="connsiteY84" fmla="*/ 93936 h 416890"/>
                <a:gd name="connsiteX85" fmla="*/ 52852 w 266593"/>
                <a:gd name="connsiteY85" fmla="*/ 94713 h 416890"/>
                <a:gd name="connsiteX86" fmla="*/ 70340 w 266593"/>
                <a:gd name="connsiteY86" fmla="*/ 77245 h 416890"/>
                <a:gd name="connsiteX87" fmla="*/ 79667 w 266593"/>
                <a:gd name="connsiteY87" fmla="*/ 74528 h 416890"/>
                <a:gd name="connsiteX88" fmla="*/ 80056 w 266593"/>
                <a:gd name="connsiteY88" fmla="*/ 66377 h 416890"/>
                <a:gd name="connsiteX89" fmla="*/ 85496 w 266593"/>
                <a:gd name="connsiteY89" fmla="*/ 45027 h 416890"/>
                <a:gd name="connsiteX90" fmla="*/ 98710 w 266593"/>
                <a:gd name="connsiteY90" fmla="*/ 33771 h 416890"/>
                <a:gd name="connsiteX91" fmla="*/ 112311 w 266593"/>
                <a:gd name="connsiteY91" fmla="*/ 32994 h 416890"/>
                <a:gd name="connsiteX92" fmla="*/ 114643 w 266593"/>
                <a:gd name="connsiteY92" fmla="*/ 27948 h 416890"/>
                <a:gd name="connsiteX93" fmla="*/ 131742 w 266593"/>
                <a:gd name="connsiteY93" fmla="*/ 29889 h 416890"/>
                <a:gd name="connsiteX94" fmla="*/ 149619 w 266593"/>
                <a:gd name="connsiteY94" fmla="*/ 17467 h 416890"/>
                <a:gd name="connsiteX95" fmla="*/ 158557 w 266593"/>
                <a:gd name="connsiteY95" fmla="*/ 12033 h 416890"/>
                <a:gd name="connsiteX96" fmla="*/ 169827 w 266593"/>
                <a:gd name="connsiteY96" fmla="*/ 0 h 416890"/>
                <a:gd name="connsiteX97" fmla="*/ 177599 w 266593"/>
                <a:gd name="connsiteY97" fmla="*/ 1553 h 416890"/>
                <a:gd name="connsiteX98" fmla="*/ 182651 w 266593"/>
                <a:gd name="connsiteY98" fmla="*/ 8152 h 416890"/>
                <a:gd name="connsiteX99" fmla="*/ 177988 w 266593"/>
                <a:gd name="connsiteY99" fmla="*/ 16303 h 416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266593" h="416890">
                  <a:moveTo>
                    <a:pt x="177988" y="16303"/>
                  </a:moveTo>
                  <a:lnTo>
                    <a:pt x="163609" y="20573"/>
                  </a:lnTo>
                  <a:lnTo>
                    <a:pt x="157391" y="32994"/>
                  </a:lnTo>
                  <a:lnTo>
                    <a:pt x="148453" y="39981"/>
                  </a:lnTo>
                  <a:lnTo>
                    <a:pt x="141458" y="49297"/>
                  </a:lnTo>
                  <a:lnTo>
                    <a:pt x="137960" y="67153"/>
                  </a:lnTo>
                  <a:lnTo>
                    <a:pt x="130965" y="81903"/>
                  </a:lnTo>
                  <a:lnTo>
                    <a:pt x="142235" y="83456"/>
                  </a:lnTo>
                  <a:lnTo>
                    <a:pt x="144567" y="94713"/>
                  </a:lnTo>
                  <a:lnTo>
                    <a:pt x="149230" y="100535"/>
                  </a:lnTo>
                  <a:lnTo>
                    <a:pt x="150396" y="110239"/>
                  </a:lnTo>
                  <a:lnTo>
                    <a:pt x="147676" y="119555"/>
                  </a:lnTo>
                  <a:lnTo>
                    <a:pt x="148064" y="124990"/>
                  </a:lnTo>
                  <a:lnTo>
                    <a:pt x="153505" y="126931"/>
                  </a:lnTo>
                  <a:lnTo>
                    <a:pt x="158168" y="135470"/>
                  </a:lnTo>
                  <a:lnTo>
                    <a:pt x="186538" y="133141"/>
                  </a:lnTo>
                  <a:lnTo>
                    <a:pt x="199362" y="136246"/>
                  </a:lnTo>
                  <a:lnTo>
                    <a:pt x="214130" y="157984"/>
                  </a:lnTo>
                  <a:lnTo>
                    <a:pt x="223068" y="155267"/>
                  </a:lnTo>
                  <a:lnTo>
                    <a:pt x="239001" y="156431"/>
                  </a:lnTo>
                  <a:lnTo>
                    <a:pt x="251437" y="153714"/>
                  </a:lnTo>
                  <a:lnTo>
                    <a:pt x="259210" y="157984"/>
                  </a:lnTo>
                  <a:lnTo>
                    <a:pt x="254546" y="171181"/>
                  </a:lnTo>
                  <a:lnTo>
                    <a:pt x="249494" y="179721"/>
                  </a:lnTo>
                  <a:lnTo>
                    <a:pt x="247162" y="197577"/>
                  </a:lnTo>
                  <a:lnTo>
                    <a:pt x="251437" y="214268"/>
                  </a:lnTo>
                  <a:lnTo>
                    <a:pt x="257266" y="221643"/>
                  </a:lnTo>
                  <a:lnTo>
                    <a:pt x="258044" y="227077"/>
                  </a:lnTo>
                  <a:lnTo>
                    <a:pt x="246774" y="239499"/>
                  </a:lnTo>
                  <a:lnTo>
                    <a:pt x="254546" y="244933"/>
                  </a:lnTo>
                  <a:lnTo>
                    <a:pt x="260375" y="253861"/>
                  </a:lnTo>
                  <a:lnTo>
                    <a:pt x="266593" y="278704"/>
                  </a:lnTo>
                  <a:lnTo>
                    <a:pt x="262319" y="281809"/>
                  </a:lnTo>
                  <a:lnTo>
                    <a:pt x="258432" y="267059"/>
                  </a:lnTo>
                  <a:lnTo>
                    <a:pt x="252214" y="258907"/>
                  </a:lnTo>
                  <a:lnTo>
                    <a:pt x="244831" y="267835"/>
                  </a:lnTo>
                  <a:lnTo>
                    <a:pt x="202082" y="267059"/>
                  </a:lnTo>
                  <a:lnTo>
                    <a:pt x="202082" y="282585"/>
                  </a:lnTo>
                  <a:lnTo>
                    <a:pt x="214907" y="285302"/>
                  </a:lnTo>
                  <a:lnTo>
                    <a:pt x="214130" y="295007"/>
                  </a:lnTo>
                  <a:lnTo>
                    <a:pt x="209855" y="292289"/>
                  </a:lnTo>
                  <a:lnTo>
                    <a:pt x="197419" y="296171"/>
                  </a:lnTo>
                  <a:lnTo>
                    <a:pt x="197030" y="314415"/>
                  </a:lnTo>
                  <a:lnTo>
                    <a:pt x="207135" y="323731"/>
                  </a:lnTo>
                  <a:lnTo>
                    <a:pt x="210632" y="337705"/>
                  </a:lnTo>
                  <a:lnTo>
                    <a:pt x="210244" y="348573"/>
                  </a:lnTo>
                  <a:lnTo>
                    <a:pt x="201694" y="416891"/>
                  </a:lnTo>
                  <a:lnTo>
                    <a:pt x="190424" y="403693"/>
                  </a:lnTo>
                  <a:lnTo>
                    <a:pt x="183817" y="403305"/>
                  </a:lnTo>
                  <a:lnTo>
                    <a:pt x="197419" y="377686"/>
                  </a:lnTo>
                  <a:lnTo>
                    <a:pt x="180320" y="366041"/>
                  </a:lnTo>
                  <a:lnTo>
                    <a:pt x="167107" y="368370"/>
                  </a:lnTo>
                  <a:lnTo>
                    <a:pt x="158946" y="364100"/>
                  </a:lnTo>
                  <a:lnTo>
                    <a:pt x="146899" y="370699"/>
                  </a:lnTo>
                  <a:lnTo>
                    <a:pt x="130576" y="367205"/>
                  </a:lnTo>
                  <a:lnTo>
                    <a:pt x="116975" y="341198"/>
                  </a:lnTo>
                  <a:lnTo>
                    <a:pt x="106871" y="334988"/>
                  </a:lnTo>
                  <a:lnTo>
                    <a:pt x="99875" y="322955"/>
                  </a:lnTo>
                  <a:lnTo>
                    <a:pt x="85108" y="311310"/>
                  </a:lnTo>
                  <a:lnTo>
                    <a:pt x="79279" y="313639"/>
                  </a:lnTo>
                  <a:lnTo>
                    <a:pt x="69952" y="307816"/>
                  </a:lnTo>
                  <a:lnTo>
                    <a:pt x="59070" y="299665"/>
                  </a:lnTo>
                  <a:lnTo>
                    <a:pt x="52852" y="303546"/>
                  </a:lnTo>
                  <a:lnTo>
                    <a:pt x="34199" y="300053"/>
                  </a:lnTo>
                  <a:lnTo>
                    <a:pt x="28758" y="289184"/>
                  </a:lnTo>
                  <a:lnTo>
                    <a:pt x="24483" y="289572"/>
                  </a:lnTo>
                  <a:lnTo>
                    <a:pt x="2720" y="275598"/>
                  </a:lnTo>
                  <a:lnTo>
                    <a:pt x="0" y="267835"/>
                  </a:lnTo>
                  <a:lnTo>
                    <a:pt x="8161" y="265894"/>
                  </a:lnTo>
                  <a:lnTo>
                    <a:pt x="7384" y="253473"/>
                  </a:lnTo>
                  <a:lnTo>
                    <a:pt x="12825" y="244157"/>
                  </a:lnTo>
                  <a:lnTo>
                    <a:pt x="23706" y="242604"/>
                  </a:lnTo>
                  <a:lnTo>
                    <a:pt x="33421" y="227077"/>
                  </a:lnTo>
                  <a:lnTo>
                    <a:pt x="41971" y="213880"/>
                  </a:lnTo>
                  <a:lnTo>
                    <a:pt x="34199" y="208057"/>
                  </a:lnTo>
                  <a:lnTo>
                    <a:pt x="38862" y="193695"/>
                  </a:lnTo>
                  <a:lnTo>
                    <a:pt x="34587" y="170793"/>
                  </a:lnTo>
                  <a:lnTo>
                    <a:pt x="39639" y="164194"/>
                  </a:lnTo>
                  <a:lnTo>
                    <a:pt x="36919" y="143233"/>
                  </a:lnTo>
                  <a:lnTo>
                    <a:pt x="28369" y="129648"/>
                  </a:lnTo>
                  <a:lnTo>
                    <a:pt x="31867" y="117614"/>
                  </a:lnTo>
                  <a:lnTo>
                    <a:pt x="38862" y="119555"/>
                  </a:lnTo>
                  <a:lnTo>
                    <a:pt x="43137" y="112180"/>
                  </a:lnTo>
                  <a:lnTo>
                    <a:pt x="38862" y="97430"/>
                  </a:lnTo>
                  <a:lnTo>
                    <a:pt x="41582" y="93936"/>
                  </a:lnTo>
                  <a:lnTo>
                    <a:pt x="52852" y="94713"/>
                  </a:lnTo>
                  <a:lnTo>
                    <a:pt x="70340" y="77245"/>
                  </a:lnTo>
                  <a:lnTo>
                    <a:pt x="79667" y="74528"/>
                  </a:lnTo>
                  <a:lnTo>
                    <a:pt x="80056" y="66377"/>
                  </a:lnTo>
                  <a:lnTo>
                    <a:pt x="85496" y="45027"/>
                  </a:lnTo>
                  <a:lnTo>
                    <a:pt x="98710" y="33771"/>
                  </a:lnTo>
                  <a:lnTo>
                    <a:pt x="112311" y="32994"/>
                  </a:lnTo>
                  <a:lnTo>
                    <a:pt x="114643" y="27948"/>
                  </a:lnTo>
                  <a:lnTo>
                    <a:pt x="131742" y="29889"/>
                  </a:lnTo>
                  <a:lnTo>
                    <a:pt x="149619" y="17467"/>
                  </a:lnTo>
                  <a:lnTo>
                    <a:pt x="158557" y="12033"/>
                  </a:lnTo>
                  <a:lnTo>
                    <a:pt x="169827" y="0"/>
                  </a:lnTo>
                  <a:lnTo>
                    <a:pt x="177599" y="1553"/>
                  </a:lnTo>
                  <a:lnTo>
                    <a:pt x="182651" y="8152"/>
                  </a:lnTo>
                  <a:lnTo>
                    <a:pt x="177988" y="16303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1" name="Forma Livre 70">
              <a:extLst>
                <a:ext uri="{FF2B5EF4-FFF2-40B4-BE49-F238E27FC236}">
                  <a16:creationId xmlns:a16="http://schemas.microsoft.com/office/drawing/2014/main" id="{EA7496E6-3B91-B440-0950-062A7A71A27E}"/>
                </a:ext>
              </a:extLst>
            </p:cNvPr>
            <p:cNvSpPr/>
            <p:nvPr/>
          </p:nvSpPr>
          <p:spPr>
            <a:xfrm>
              <a:off x="3070423" y="3978591"/>
              <a:ext cx="96209" cy="90179"/>
            </a:xfrm>
            <a:custGeom>
              <a:avLst/>
              <a:gdLst>
                <a:gd name="connsiteX0" fmla="*/ 50132 w 72283"/>
                <a:gd name="connsiteY0" fmla="*/ 6987 h 74528"/>
                <a:gd name="connsiteX1" fmla="*/ 54795 w 72283"/>
                <a:gd name="connsiteY1" fmla="*/ 20573 h 74528"/>
                <a:gd name="connsiteX2" fmla="*/ 62568 w 72283"/>
                <a:gd name="connsiteY2" fmla="*/ 30665 h 74528"/>
                <a:gd name="connsiteX3" fmla="*/ 72283 w 72283"/>
                <a:gd name="connsiteY3" fmla="*/ 41146 h 74528"/>
                <a:gd name="connsiteX4" fmla="*/ 63734 w 72283"/>
                <a:gd name="connsiteY4" fmla="*/ 43475 h 74528"/>
                <a:gd name="connsiteX5" fmla="*/ 63345 w 72283"/>
                <a:gd name="connsiteY5" fmla="*/ 53567 h 74528"/>
                <a:gd name="connsiteX6" fmla="*/ 67620 w 72283"/>
                <a:gd name="connsiteY6" fmla="*/ 57061 h 74528"/>
                <a:gd name="connsiteX7" fmla="*/ 64122 w 72283"/>
                <a:gd name="connsiteY7" fmla="*/ 60166 h 74528"/>
                <a:gd name="connsiteX8" fmla="*/ 64900 w 72283"/>
                <a:gd name="connsiteY8" fmla="*/ 64436 h 74528"/>
                <a:gd name="connsiteX9" fmla="*/ 62568 w 72283"/>
                <a:gd name="connsiteY9" fmla="*/ 69482 h 74528"/>
                <a:gd name="connsiteX10" fmla="*/ 61402 w 72283"/>
                <a:gd name="connsiteY10" fmla="*/ 74528 h 74528"/>
                <a:gd name="connsiteX11" fmla="*/ 49743 w 72283"/>
                <a:gd name="connsiteY11" fmla="*/ 69094 h 74528"/>
                <a:gd name="connsiteX12" fmla="*/ 45469 w 72283"/>
                <a:gd name="connsiteY12" fmla="*/ 63659 h 74528"/>
                <a:gd name="connsiteX13" fmla="*/ 48189 w 72283"/>
                <a:gd name="connsiteY13" fmla="*/ 59390 h 74528"/>
                <a:gd name="connsiteX14" fmla="*/ 47800 w 72283"/>
                <a:gd name="connsiteY14" fmla="*/ 53955 h 74528"/>
                <a:gd name="connsiteX15" fmla="*/ 41971 w 72283"/>
                <a:gd name="connsiteY15" fmla="*/ 48133 h 74528"/>
                <a:gd name="connsiteX16" fmla="*/ 33421 w 72283"/>
                <a:gd name="connsiteY16" fmla="*/ 43087 h 74528"/>
                <a:gd name="connsiteX17" fmla="*/ 26426 w 72283"/>
                <a:gd name="connsiteY17" fmla="*/ 39981 h 74528"/>
                <a:gd name="connsiteX18" fmla="*/ 25260 w 72283"/>
                <a:gd name="connsiteY18" fmla="*/ 32606 h 74528"/>
                <a:gd name="connsiteX19" fmla="*/ 19820 w 72283"/>
                <a:gd name="connsiteY19" fmla="*/ 28336 h 74528"/>
                <a:gd name="connsiteX20" fmla="*/ 20597 w 72283"/>
                <a:gd name="connsiteY20" fmla="*/ 35323 h 74528"/>
                <a:gd name="connsiteX21" fmla="*/ 15933 w 72283"/>
                <a:gd name="connsiteY21" fmla="*/ 41534 h 74528"/>
                <a:gd name="connsiteX22" fmla="*/ 11270 w 72283"/>
                <a:gd name="connsiteY22" fmla="*/ 34547 h 74528"/>
                <a:gd name="connsiteX23" fmla="*/ 4663 w 72283"/>
                <a:gd name="connsiteY23" fmla="*/ 31830 h 74528"/>
                <a:gd name="connsiteX24" fmla="*/ 1943 w 72283"/>
                <a:gd name="connsiteY24" fmla="*/ 27172 h 74528"/>
                <a:gd name="connsiteX25" fmla="*/ 2332 w 72283"/>
                <a:gd name="connsiteY25" fmla="*/ 19408 h 74528"/>
                <a:gd name="connsiteX26" fmla="*/ 5829 w 72283"/>
                <a:gd name="connsiteY26" fmla="*/ 11645 h 74528"/>
                <a:gd name="connsiteX27" fmla="*/ 0 w 72283"/>
                <a:gd name="connsiteY27" fmla="*/ 8152 h 74528"/>
                <a:gd name="connsiteX28" fmla="*/ 5441 w 72283"/>
                <a:gd name="connsiteY28" fmla="*/ 3105 h 74528"/>
                <a:gd name="connsiteX29" fmla="*/ 8938 w 72283"/>
                <a:gd name="connsiteY29" fmla="*/ 0 h 74528"/>
                <a:gd name="connsiteX30" fmla="*/ 22929 w 72283"/>
                <a:gd name="connsiteY30" fmla="*/ 6599 h 74528"/>
                <a:gd name="connsiteX31" fmla="*/ 27981 w 72283"/>
                <a:gd name="connsiteY31" fmla="*/ 3494 h 74528"/>
                <a:gd name="connsiteX32" fmla="*/ 34976 w 72283"/>
                <a:gd name="connsiteY32" fmla="*/ 5434 h 74528"/>
                <a:gd name="connsiteX33" fmla="*/ 38085 w 72283"/>
                <a:gd name="connsiteY33" fmla="*/ 10481 h 74528"/>
                <a:gd name="connsiteX34" fmla="*/ 44691 w 72283"/>
                <a:gd name="connsiteY34" fmla="*/ 12421 h 74528"/>
                <a:gd name="connsiteX35" fmla="*/ 50132 w 72283"/>
                <a:gd name="connsiteY35" fmla="*/ 6987 h 7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2283" h="74528">
                  <a:moveTo>
                    <a:pt x="50132" y="6987"/>
                  </a:moveTo>
                  <a:lnTo>
                    <a:pt x="54795" y="20573"/>
                  </a:lnTo>
                  <a:lnTo>
                    <a:pt x="62568" y="30665"/>
                  </a:lnTo>
                  <a:lnTo>
                    <a:pt x="72283" y="41146"/>
                  </a:lnTo>
                  <a:lnTo>
                    <a:pt x="63734" y="43475"/>
                  </a:lnTo>
                  <a:lnTo>
                    <a:pt x="63345" y="53567"/>
                  </a:lnTo>
                  <a:lnTo>
                    <a:pt x="67620" y="57061"/>
                  </a:lnTo>
                  <a:lnTo>
                    <a:pt x="64122" y="60166"/>
                  </a:lnTo>
                  <a:lnTo>
                    <a:pt x="64900" y="64436"/>
                  </a:lnTo>
                  <a:lnTo>
                    <a:pt x="62568" y="69482"/>
                  </a:lnTo>
                  <a:lnTo>
                    <a:pt x="61402" y="74528"/>
                  </a:lnTo>
                  <a:lnTo>
                    <a:pt x="49743" y="69094"/>
                  </a:lnTo>
                  <a:lnTo>
                    <a:pt x="45469" y="63659"/>
                  </a:lnTo>
                  <a:lnTo>
                    <a:pt x="48189" y="59390"/>
                  </a:lnTo>
                  <a:lnTo>
                    <a:pt x="47800" y="53955"/>
                  </a:lnTo>
                  <a:lnTo>
                    <a:pt x="41971" y="48133"/>
                  </a:lnTo>
                  <a:lnTo>
                    <a:pt x="33421" y="43087"/>
                  </a:lnTo>
                  <a:lnTo>
                    <a:pt x="26426" y="39981"/>
                  </a:lnTo>
                  <a:lnTo>
                    <a:pt x="25260" y="32606"/>
                  </a:lnTo>
                  <a:lnTo>
                    <a:pt x="19820" y="28336"/>
                  </a:lnTo>
                  <a:lnTo>
                    <a:pt x="20597" y="35323"/>
                  </a:lnTo>
                  <a:lnTo>
                    <a:pt x="15933" y="41534"/>
                  </a:lnTo>
                  <a:lnTo>
                    <a:pt x="11270" y="34547"/>
                  </a:lnTo>
                  <a:lnTo>
                    <a:pt x="4663" y="31830"/>
                  </a:lnTo>
                  <a:lnTo>
                    <a:pt x="1943" y="27172"/>
                  </a:lnTo>
                  <a:lnTo>
                    <a:pt x="2332" y="19408"/>
                  </a:lnTo>
                  <a:lnTo>
                    <a:pt x="5829" y="11645"/>
                  </a:lnTo>
                  <a:lnTo>
                    <a:pt x="0" y="8152"/>
                  </a:lnTo>
                  <a:lnTo>
                    <a:pt x="5441" y="3105"/>
                  </a:lnTo>
                  <a:lnTo>
                    <a:pt x="8938" y="0"/>
                  </a:lnTo>
                  <a:lnTo>
                    <a:pt x="22929" y="6599"/>
                  </a:lnTo>
                  <a:lnTo>
                    <a:pt x="27981" y="3494"/>
                  </a:lnTo>
                  <a:lnTo>
                    <a:pt x="34976" y="5434"/>
                  </a:lnTo>
                  <a:lnTo>
                    <a:pt x="38085" y="10481"/>
                  </a:lnTo>
                  <a:lnTo>
                    <a:pt x="44691" y="12421"/>
                  </a:lnTo>
                  <a:lnTo>
                    <a:pt x="50132" y="6987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2" name="Forma Livre 71">
              <a:extLst>
                <a:ext uri="{FF2B5EF4-FFF2-40B4-BE49-F238E27FC236}">
                  <a16:creationId xmlns:a16="http://schemas.microsoft.com/office/drawing/2014/main" id="{D0D7131D-92A3-33B9-1EB8-B5C9899FB672}"/>
                </a:ext>
              </a:extLst>
            </p:cNvPr>
            <p:cNvSpPr/>
            <p:nvPr/>
          </p:nvSpPr>
          <p:spPr>
            <a:xfrm>
              <a:off x="3137666" y="3617406"/>
              <a:ext cx="303626" cy="100511"/>
            </a:xfrm>
            <a:custGeom>
              <a:avLst/>
              <a:gdLst>
                <a:gd name="connsiteX0" fmla="*/ 116975 w 228119"/>
                <a:gd name="connsiteY0" fmla="*/ 10869 h 83067"/>
                <a:gd name="connsiteX1" fmla="*/ 124358 w 228119"/>
                <a:gd name="connsiteY1" fmla="*/ 19797 h 83067"/>
                <a:gd name="connsiteX2" fmla="*/ 144567 w 228119"/>
                <a:gd name="connsiteY2" fmla="*/ 17079 h 83067"/>
                <a:gd name="connsiteX3" fmla="*/ 151562 w 228119"/>
                <a:gd name="connsiteY3" fmla="*/ 22902 h 83067"/>
                <a:gd name="connsiteX4" fmla="*/ 167884 w 228119"/>
                <a:gd name="connsiteY4" fmla="*/ 38428 h 83067"/>
                <a:gd name="connsiteX5" fmla="*/ 180320 w 228119"/>
                <a:gd name="connsiteY5" fmla="*/ 49685 h 83067"/>
                <a:gd name="connsiteX6" fmla="*/ 187315 w 228119"/>
                <a:gd name="connsiteY6" fmla="*/ 49297 h 83067"/>
                <a:gd name="connsiteX7" fmla="*/ 199751 w 228119"/>
                <a:gd name="connsiteY7" fmla="*/ 54343 h 83067"/>
                <a:gd name="connsiteX8" fmla="*/ 197419 w 228119"/>
                <a:gd name="connsiteY8" fmla="*/ 61330 h 83067"/>
                <a:gd name="connsiteX9" fmla="*/ 212964 w 228119"/>
                <a:gd name="connsiteY9" fmla="*/ 62495 h 83067"/>
                <a:gd name="connsiteX10" fmla="*/ 228120 w 228119"/>
                <a:gd name="connsiteY10" fmla="*/ 72587 h 83067"/>
                <a:gd name="connsiteX11" fmla="*/ 225011 w 228119"/>
                <a:gd name="connsiteY11" fmla="*/ 78410 h 83067"/>
                <a:gd name="connsiteX12" fmla="*/ 210243 w 228119"/>
                <a:gd name="connsiteY12" fmla="*/ 81515 h 83067"/>
                <a:gd name="connsiteX13" fmla="*/ 195476 w 228119"/>
                <a:gd name="connsiteY13" fmla="*/ 82680 h 83067"/>
                <a:gd name="connsiteX14" fmla="*/ 181097 w 228119"/>
                <a:gd name="connsiteY14" fmla="*/ 80739 h 83067"/>
                <a:gd name="connsiteX15" fmla="*/ 149619 w 228119"/>
                <a:gd name="connsiteY15" fmla="*/ 83068 h 83067"/>
                <a:gd name="connsiteX16" fmla="*/ 165941 w 228119"/>
                <a:gd name="connsiteY16" fmla="*/ 69482 h 83067"/>
                <a:gd name="connsiteX17" fmla="*/ 157780 w 228119"/>
                <a:gd name="connsiteY17" fmla="*/ 62883 h 83067"/>
                <a:gd name="connsiteX18" fmla="*/ 143789 w 228119"/>
                <a:gd name="connsiteY18" fmla="*/ 61330 h 83067"/>
                <a:gd name="connsiteX19" fmla="*/ 137183 w 228119"/>
                <a:gd name="connsiteY19" fmla="*/ 53955 h 83067"/>
                <a:gd name="connsiteX20" fmla="*/ 134074 w 228119"/>
                <a:gd name="connsiteY20" fmla="*/ 39981 h 83067"/>
                <a:gd name="connsiteX21" fmla="*/ 121638 w 228119"/>
                <a:gd name="connsiteY21" fmla="*/ 40757 h 83067"/>
                <a:gd name="connsiteX22" fmla="*/ 102207 w 228119"/>
                <a:gd name="connsiteY22" fmla="*/ 34159 h 83067"/>
                <a:gd name="connsiteX23" fmla="*/ 96378 w 228119"/>
                <a:gd name="connsiteY23" fmla="*/ 28724 h 83067"/>
                <a:gd name="connsiteX24" fmla="*/ 68786 w 228119"/>
                <a:gd name="connsiteY24" fmla="*/ 24843 h 83067"/>
                <a:gd name="connsiteX25" fmla="*/ 61790 w 228119"/>
                <a:gd name="connsiteY25" fmla="*/ 20185 h 83067"/>
                <a:gd name="connsiteX26" fmla="*/ 70729 w 228119"/>
                <a:gd name="connsiteY26" fmla="*/ 13974 h 83067"/>
                <a:gd name="connsiteX27" fmla="*/ 49743 w 228119"/>
                <a:gd name="connsiteY27" fmla="*/ 12810 h 83067"/>
                <a:gd name="connsiteX28" fmla="*/ 32644 w 228119"/>
                <a:gd name="connsiteY28" fmla="*/ 25619 h 83067"/>
                <a:gd name="connsiteX29" fmla="*/ 23706 w 228119"/>
                <a:gd name="connsiteY29" fmla="*/ 26007 h 83067"/>
                <a:gd name="connsiteX30" fmla="*/ 19820 w 228119"/>
                <a:gd name="connsiteY30" fmla="*/ 32218 h 83067"/>
                <a:gd name="connsiteX31" fmla="*/ 8938 w 228119"/>
                <a:gd name="connsiteY31" fmla="*/ 34935 h 83067"/>
                <a:gd name="connsiteX32" fmla="*/ 0 w 228119"/>
                <a:gd name="connsiteY32" fmla="*/ 32218 h 83067"/>
                <a:gd name="connsiteX33" fmla="*/ 12436 w 228119"/>
                <a:gd name="connsiteY33" fmla="*/ 24843 h 83067"/>
                <a:gd name="connsiteX34" fmla="*/ 18265 w 228119"/>
                <a:gd name="connsiteY34" fmla="*/ 15527 h 83067"/>
                <a:gd name="connsiteX35" fmla="*/ 28758 w 228119"/>
                <a:gd name="connsiteY35" fmla="*/ 10092 h 83067"/>
                <a:gd name="connsiteX36" fmla="*/ 40416 w 228119"/>
                <a:gd name="connsiteY36" fmla="*/ 5434 h 83067"/>
                <a:gd name="connsiteX37" fmla="*/ 57127 w 228119"/>
                <a:gd name="connsiteY37" fmla="*/ 3105 h 83067"/>
                <a:gd name="connsiteX38" fmla="*/ 62568 w 228119"/>
                <a:gd name="connsiteY38" fmla="*/ 0 h 83067"/>
                <a:gd name="connsiteX39" fmla="*/ 80833 w 228119"/>
                <a:gd name="connsiteY39" fmla="*/ 1941 h 83067"/>
                <a:gd name="connsiteX40" fmla="*/ 97932 w 228119"/>
                <a:gd name="connsiteY40" fmla="*/ 2329 h 83067"/>
                <a:gd name="connsiteX41" fmla="*/ 116975 w 228119"/>
                <a:gd name="connsiteY41" fmla="*/ 10869 h 83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28119" h="83067">
                  <a:moveTo>
                    <a:pt x="116975" y="10869"/>
                  </a:moveTo>
                  <a:lnTo>
                    <a:pt x="124358" y="19797"/>
                  </a:lnTo>
                  <a:lnTo>
                    <a:pt x="144567" y="17079"/>
                  </a:lnTo>
                  <a:lnTo>
                    <a:pt x="151562" y="22902"/>
                  </a:lnTo>
                  <a:lnTo>
                    <a:pt x="167884" y="38428"/>
                  </a:lnTo>
                  <a:lnTo>
                    <a:pt x="180320" y="49685"/>
                  </a:lnTo>
                  <a:lnTo>
                    <a:pt x="187315" y="49297"/>
                  </a:lnTo>
                  <a:lnTo>
                    <a:pt x="199751" y="54343"/>
                  </a:lnTo>
                  <a:lnTo>
                    <a:pt x="197419" y="61330"/>
                  </a:lnTo>
                  <a:lnTo>
                    <a:pt x="212964" y="62495"/>
                  </a:lnTo>
                  <a:lnTo>
                    <a:pt x="228120" y="72587"/>
                  </a:lnTo>
                  <a:lnTo>
                    <a:pt x="225011" y="78410"/>
                  </a:lnTo>
                  <a:lnTo>
                    <a:pt x="210243" y="81515"/>
                  </a:lnTo>
                  <a:lnTo>
                    <a:pt x="195476" y="82680"/>
                  </a:lnTo>
                  <a:lnTo>
                    <a:pt x="181097" y="80739"/>
                  </a:lnTo>
                  <a:lnTo>
                    <a:pt x="149619" y="83068"/>
                  </a:lnTo>
                  <a:lnTo>
                    <a:pt x="165941" y="69482"/>
                  </a:lnTo>
                  <a:lnTo>
                    <a:pt x="157780" y="62883"/>
                  </a:lnTo>
                  <a:lnTo>
                    <a:pt x="143789" y="61330"/>
                  </a:lnTo>
                  <a:lnTo>
                    <a:pt x="137183" y="53955"/>
                  </a:lnTo>
                  <a:lnTo>
                    <a:pt x="134074" y="39981"/>
                  </a:lnTo>
                  <a:lnTo>
                    <a:pt x="121638" y="40757"/>
                  </a:lnTo>
                  <a:lnTo>
                    <a:pt x="102207" y="34159"/>
                  </a:lnTo>
                  <a:lnTo>
                    <a:pt x="96378" y="28724"/>
                  </a:lnTo>
                  <a:lnTo>
                    <a:pt x="68786" y="24843"/>
                  </a:lnTo>
                  <a:lnTo>
                    <a:pt x="61790" y="20185"/>
                  </a:lnTo>
                  <a:lnTo>
                    <a:pt x="70729" y="13974"/>
                  </a:lnTo>
                  <a:lnTo>
                    <a:pt x="49743" y="12810"/>
                  </a:lnTo>
                  <a:lnTo>
                    <a:pt x="32644" y="25619"/>
                  </a:lnTo>
                  <a:lnTo>
                    <a:pt x="23706" y="26007"/>
                  </a:lnTo>
                  <a:lnTo>
                    <a:pt x="19820" y="32218"/>
                  </a:lnTo>
                  <a:lnTo>
                    <a:pt x="8938" y="34935"/>
                  </a:lnTo>
                  <a:lnTo>
                    <a:pt x="0" y="32218"/>
                  </a:lnTo>
                  <a:lnTo>
                    <a:pt x="12436" y="24843"/>
                  </a:lnTo>
                  <a:lnTo>
                    <a:pt x="18265" y="15527"/>
                  </a:lnTo>
                  <a:lnTo>
                    <a:pt x="28758" y="10092"/>
                  </a:lnTo>
                  <a:lnTo>
                    <a:pt x="40416" y="5434"/>
                  </a:lnTo>
                  <a:lnTo>
                    <a:pt x="57127" y="3105"/>
                  </a:lnTo>
                  <a:lnTo>
                    <a:pt x="62568" y="0"/>
                  </a:lnTo>
                  <a:lnTo>
                    <a:pt x="80833" y="1941"/>
                  </a:lnTo>
                  <a:lnTo>
                    <a:pt x="97932" y="2329"/>
                  </a:lnTo>
                  <a:lnTo>
                    <a:pt x="116975" y="10869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3" name="Forma Livre 72">
              <a:extLst>
                <a:ext uri="{FF2B5EF4-FFF2-40B4-BE49-F238E27FC236}">
                  <a16:creationId xmlns:a16="http://schemas.microsoft.com/office/drawing/2014/main" id="{A31B0E15-1FD6-47EA-B7E6-7DFA97805B4F}"/>
                </a:ext>
              </a:extLst>
            </p:cNvPr>
            <p:cNvSpPr/>
            <p:nvPr/>
          </p:nvSpPr>
          <p:spPr>
            <a:xfrm>
              <a:off x="5888419" y="2782313"/>
              <a:ext cx="170693" cy="75148"/>
            </a:xfrm>
            <a:custGeom>
              <a:avLst/>
              <a:gdLst>
                <a:gd name="connsiteX0" fmla="*/ 51298 w 128244"/>
                <a:gd name="connsiteY0" fmla="*/ 388 h 62106"/>
                <a:gd name="connsiteX1" fmla="*/ 61013 w 128244"/>
                <a:gd name="connsiteY1" fmla="*/ 8151 h 62106"/>
                <a:gd name="connsiteX2" fmla="*/ 75392 w 128244"/>
                <a:gd name="connsiteY2" fmla="*/ 10092 h 62106"/>
                <a:gd name="connsiteX3" fmla="*/ 74615 w 128244"/>
                <a:gd name="connsiteY3" fmla="*/ 16691 h 62106"/>
                <a:gd name="connsiteX4" fmla="*/ 85496 w 128244"/>
                <a:gd name="connsiteY4" fmla="*/ 21737 h 62106"/>
                <a:gd name="connsiteX5" fmla="*/ 87828 w 128244"/>
                <a:gd name="connsiteY5" fmla="*/ 15527 h 62106"/>
                <a:gd name="connsiteX6" fmla="*/ 101041 w 128244"/>
                <a:gd name="connsiteY6" fmla="*/ 18244 h 62106"/>
                <a:gd name="connsiteX7" fmla="*/ 103761 w 128244"/>
                <a:gd name="connsiteY7" fmla="*/ 26007 h 62106"/>
                <a:gd name="connsiteX8" fmla="*/ 118141 w 128244"/>
                <a:gd name="connsiteY8" fmla="*/ 27172 h 62106"/>
                <a:gd name="connsiteX9" fmla="*/ 128245 w 128244"/>
                <a:gd name="connsiteY9" fmla="*/ 39205 h 62106"/>
                <a:gd name="connsiteX10" fmla="*/ 122415 w 128244"/>
                <a:gd name="connsiteY10" fmla="*/ 39205 h 62106"/>
                <a:gd name="connsiteX11" fmla="*/ 119695 w 128244"/>
                <a:gd name="connsiteY11" fmla="*/ 43475 h 62106"/>
                <a:gd name="connsiteX12" fmla="*/ 115420 w 128244"/>
                <a:gd name="connsiteY12" fmla="*/ 44639 h 62106"/>
                <a:gd name="connsiteX13" fmla="*/ 114643 w 128244"/>
                <a:gd name="connsiteY13" fmla="*/ 50073 h 62106"/>
                <a:gd name="connsiteX14" fmla="*/ 111145 w 128244"/>
                <a:gd name="connsiteY14" fmla="*/ 51238 h 62106"/>
                <a:gd name="connsiteX15" fmla="*/ 110757 w 128244"/>
                <a:gd name="connsiteY15" fmla="*/ 53567 h 62106"/>
                <a:gd name="connsiteX16" fmla="*/ 104539 w 128244"/>
                <a:gd name="connsiteY16" fmla="*/ 55896 h 62106"/>
                <a:gd name="connsiteX17" fmla="*/ 95989 w 128244"/>
                <a:gd name="connsiteY17" fmla="*/ 55508 h 62106"/>
                <a:gd name="connsiteX18" fmla="*/ 93657 w 128244"/>
                <a:gd name="connsiteY18" fmla="*/ 60942 h 62106"/>
                <a:gd name="connsiteX19" fmla="*/ 84330 w 128244"/>
                <a:gd name="connsiteY19" fmla="*/ 56284 h 62106"/>
                <a:gd name="connsiteX20" fmla="*/ 75392 w 128244"/>
                <a:gd name="connsiteY20" fmla="*/ 57449 h 62106"/>
                <a:gd name="connsiteX21" fmla="*/ 59848 w 128244"/>
                <a:gd name="connsiteY21" fmla="*/ 50073 h 62106"/>
                <a:gd name="connsiteX22" fmla="*/ 53241 w 128244"/>
                <a:gd name="connsiteY22" fmla="*/ 52014 h 62106"/>
                <a:gd name="connsiteX23" fmla="*/ 43137 w 128244"/>
                <a:gd name="connsiteY23" fmla="*/ 62107 h 62106"/>
                <a:gd name="connsiteX24" fmla="*/ 28369 w 128244"/>
                <a:gd name="connsiteY24" fmla="*/ 53955 h 62106"/>
                <a:gd name="connsiteX25" fmla="*/ 16711 w 128244"/>
                <a:gd name="connsiteY25" fmla="*/ 43863 h 62106"/>
                <a:gd name="connsiteX26" fmla="*/ 6606 w 128244"/>
                <a:gd name="connsiteY26" fmla="*/ 38040 h 62106"/>
                <a:gd name="connsiteX27" fmla="*/ 3886 w 128244"/>
                <a:gd name="connsiteY27" fmla="*/ 27560 h 62106"/>
                <a:gd name="connsiteX28" fmla="*/ 0 w 128244"/>
                <a:gd name="connsiteY28" fmla="*/ 20573 h 62106"/>
                <a:gd name="connsiteX29" fmla="*/ 13213 w 128244"/>
                <a:gd name="connsiteY29" fmla="*/ 15527 h 62106"/>
                <a:gd name="connsiteX30" fmla="*/ 19820 w 128244"/>
                <a:gd name="connsiteY30" fmla="*/ 9316 h 62106"/>
                <a:gd name="connsiteX31" fmla="*/ 33421 w 128244"/>
                <a:gd name="connsiteY31" fmla="*/ 4658 h 62106"/>
                <a:gd name="connsiteX32" fmla="*/ 37696 w 128244"/>
                <a:gd name="connsiteY32" fmla="*/ 0 h 62106"/>
                <a:gd name="connsiteX33" fmla="*/ 42748 w 128244"/>
                <a:gd name="connsiteY33" fmla="*/ 2717 h 62106"/>
                <a:gd name="connsiteX34" fmla="*/ 51298 w 128244"/>
                <a:gd name="connsiteY34" fmla="*/ 388 h 6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28244" h="62106">
                  <a:moveTo>
                    <a:pt x="51298" y="388"/>
                  </a:moveTo>
                  <a:lnTo>
                    <a:pt x="61013" y="8151"/>
                  </a:lnTo>
                  <a:lnTo>
                    <a:pt x="75392" y="10092"/>
                  </a:lnTo>
                  <a:lnTo>
                    <a:pt x="74615" y="16691"/>
                  </a:lnTo>
                  <a:lnTo>
                    <a:pt x="85496" y="21737"/>
                  </a:lnTo>
                  <a:lnTo>
                    <a:pt x="87828" y="15527"/>
                  </a:lnTo>
                  <a:lnTo>
                    <a:pt x="101041" y="18244"/>
                  </a:lnTo>
                  <a:lnTo>
                    <a:pt x="103761" y="26007"/>
                  </a:lnTo>
                  <a:lnTo>
                    <a:pt x="118141" y="27172"/>
                  </a:lnTo>
                  <a:lnTo>
                    <a:pt x="128245" y="39205"/>
                  </a:lnTo>
                  <a:lnTo>
                    <a:pt x="122415" y="39205"/>
                  </a:lnTo>
                  <a:lnTo>
                    <a:pt x="119695" y="43475"/>
                  </a:lnTo>
                  <a:lnTo>
                    <a:pt x="115420" y="44639"/>
                  </a:lnTo>
                  <a:lnTo>
                    <a:pt x="114643" y="50073"/>
                  </a:lnTo>
                  <a:lnTo>
                    <a:pt x="111145" y="51238"/>
                  </a:lnTo>
                  <a:lnTo>
                    <a:pt x="110757" y="53567"/>
                  </a:lnTo>
                  <a:lnTo>
                    <a:pt x="104539" y="55896"/>
                  </a:lnTo>
                  <a:lnTo>
                    <a:pt x="95989" y="55508"/>
                  </a:lnTo>
                  <a:lnTo>
                    <a:pt x="93657" y="60942"/>
                  </a:lnTo>
                  <a:lnTo>
                    <a:pt x="84330" y="56284"/>
                  </a:lnTo>
                  <a:lnTo>
                    <a:pt x="75392" y="57449"/>
                  </a:lnTo>
                  <a:lnTo>
                    <a:pt x="59848" y="50073"/>
                  </a:lnTo>
                  <a:lnTo>
                    <a:pt x="53241" y="52014"/>
                  </a:lnTo>
                  <a:lnTo>
                    <a:pt x="43137" y="62107"/>
                  </a:lnTo>
                  <a:lnTo>
                    <a:pt x="28369" y="53955"/>
                  </a:lnTo>
                  <a:lnTo>
                    <a:pt x="16711" y="43863"/>
                  </a:lnTo>
                  <a:lnTo>
                    <a:pt x="6606" y="38040"/>
                  </a:lnTo>
                  <a:lnTo>
                    <a:pt x="3886" y="27560"/>
                  </a:lnTo>
                  <a:lnTo>
                    <a:pt x="0" y="20573"/>
                  </a:lnTo>
                  <a:lnTo>
                    <a:pt x="13213" y="15527"/>
                  </a:lnTo>
                  <a:lnTo>
                    <a:pt x="19820" y="9316"/>
                  </a:lnTo>
                  <a:lnTo>
                    <a:pt x="33421" y="4658"/>
                  </a:lnTo>
                  <a:lnTo>
                    <a:pt x="37696" y="0"/>
                  </a:lnTo>
                  <a:lnTo>
                    <a:pt x="42748" y="2717"/>
                  </a:lnTo>
                  <a:lnTo>
                    <a:pt x="51298" y="388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4" name="Forma Livre 73">
              <a:extLst>
                <a:ext uri="{FF2B5EF4-FFF2-40B4-BE49-F238E27FC236}">
                  <a16:creationId xmlns:a16="http://schemas.microsoft.com/office/drawing/2014/main" id="{A2C1A06A-9EA4-F7E4-30F4-92525B3B7B2F}"/>
                </a:ext>
              </a:extLst>
            </p:cNvPr>
            <p:cNvSpPr/>
            <p:nvPr/>
          </p:nvSpPr>
          <p:spPr>
            <a:xfrm>
              <a:off x="5727553" y="2671468"/>
              <a:ext cx="229142" cy="222628"/>
            </a:xfrm>
            <a:custGeom>
              <a:avLst/>
              <a:gdLst>
                <a:gd name="connsiteX0" fmla="*/ 149619 w 172158"/>
                <a:gd name="connsiteY0" fmla="*/ 28724 h 183990"/>
                <a:gd name="connsiteX1" fmla="*/ 155059 w 172158"/>
                <a:gd name="connsiteY1" fmla="*/ 40757 h 183990"/>
                <a:gd name="connsiteX2" fmla="*/ 150396 w 172158"/>
                <a:gd name="connsiteY2" fmla="*/ 47356 h 183990"/>
                <a:gd name="connsiteX3" fmla="*/ 157780 w 172158"/>
                <a:gd name="connsiteY3" fmla="*/ 55508 h 183990"/>
                <a:gd name="connsiteX4" fmla="*/ 163609 w 172158"/>
                <a:gd name="connsiteY4" fmla="*/ 68317 h 183990"/>
                <a:gd name="connsiteX5" fmla="*/ 162832 w 172158"/>
                <a:gd name="connsiteY5" fmla="*/ 76857 h 183990"/>
                <a:gd name="connsiteX6" fmla="*/ 172158 w 172158"/>
                <a:gd name="connsiteY6" fmla="*/ 91995 h 183990"/>
                <a:gd name="connsiteX7" fmla="*/ 163609 w 172158"/>
                <a:gd name="connsiteY7" fmla="*/ 94324 h 183990"/>
                <a:gd name="connsiteX8" fmla="*/ 158557 w 172158"/>
                <a:gd name="connsiteY8" fmla="*/ 91607 h 183990"/>
                <a:gd name="connsiteX9" fmla="*/ 154282 w 172158"/>
                <a:gd name="connsiteY9" fmla="*/ 96265 h 183990"/>
                <a:gd name="connsiteX10" fmla="*/ 140680 w 172158"/>
                <a:gd name="connsiteY10" fmla="*/ 100923 h 183990"/>
                <a:gd name="connsiteX11" fmla="*/ 134074 w 172158"/>
                <a:gd name="connsiteY11" fmla="*/ 107134 h 183990"/>
                <a:gd name="connsiteX12" fmla="*/ 120861 w 172158"/>
                <a:gd name="connsiteY12" fmla="*/ 112180 h 183990"/>
                <a:gd name="connsiteX13" fmla="*/ 124747 w 172158"/>
                <a:gd name="connsiteY13" fmla="*/ 119167 h 183990"/>
                <a:gd name="connsiteX14" fmla="*/ 127467 w 172158"/>
                <a:gd name="connsiteY14" fmla="*/ 129648 h 183990"/>
                <a:gd name="connsiteX15" fmla="*/ 137572 w 172158"/>
                <a:gd name="connsiteY15" fmla="*/ 135470 h 183990"/>
                <a:gd name="connsiteX16" fmla="*/ 149230 w 172158"/>
                <a:gd name="connsiteY16" fmla="*/ 145562 h 183990"/>
                <a:gd name="connsiteX17" fmla="*/ 143012 w 172158"/>
                <a:gd name="connsiteY17" fmla="*/ 156819 h 183990"/>
                <a:gd name="connsiteX18" fmla="*/ 136406 w 172158"/>
                <a:gd name="connsiteY18" fmla="*/ 159925 h 183990"/>
                <a:gd name="connsiteX19" fmla="*/ 140292 w 172158"/>
                <a:gd name="connsiteY19" fmla="*/ 175839 h 183990"/>
                <a:gd name="connsiteX20" fmla="*/ 138737 w 172158"/>
                <a:gd name="connsiteY20" fmla="*/ 180109 h 183990"/>
                <a:gd name="connsiteX21" fmla="*/ 132131 w 172158"/>
                <a:gd name="connsiteY21" fmla="*/ 175063 h 183990"/>
                <a:gd name="connsiteX22" fmla="*/ 122804 w 172158"/>
                <a:gd name="connsiteY22" fmla="*/ 174287 h 183990"/>
                <a:gd name="connsiteX23" fmla="*/ 109202 w 172158"/>
                <a:gd name="connsiteY23" fmla="*/ 178557 h 183990"/>
                <a:gd name="connsiteX24" fmla="*/ 92103 w 172158"/>
                <a:gd name="connsiteY24" fmla="*/ 177392 h 183990"/>
                <a:gd name="connsiteX25" fmla="*/ 89771 w 172158"/>
                <a:gd name="connsiteY25" fmla="*/ 183991 h 183990"/>
                <a:gd name="connsiteX26" fmla="*/ 79279 w 172158"/>
                <a:gd name="connsiteY26" fmla="*/ 177392 h 183990"/>
                <a:gd name="connsiteX27" fmla="*/ 73838 w 172158"/>
                <a:gd name="connsiteY27" fmla="*/ 178557 h 183990"/>
                <a:gd name="connsiteX28" fmla="*/ 52464 w 172158"/>
                <a:gd name="connsiteY28" fmla="*/ 171181 h 183990"/>
                <a:gd name="connsiteX29" fmla="*/ 48578 w 172158"/>
                <a:gd name="connsiteY29" fmla="*/ 176228 h 183990"/>
                <a:gd name="connsiteX30" fmla="*/ 32255 w 172158"/>
                <a:gd name="connsiteY30" fmla="*/ 176228 h 183990"/>
                <a:gd name="connsiteX31" fmla="*/ 33810 w 172158"/>
                <a:gd name="connsiteY31" fmla="*/ 158760 h 183990"/>
                <a:gd name="connsiteX32" fmla="*/ 43137 w 172158"/>
                <a:gd name="connsiteY32" fmla="*/ 142457 h 183990"/>
                <a:gd name="connsiteX33" fmla="*/ 15156 w 172158"/>
                <a:gd name="connsiteY33" fmla="*/ 137799 h 183990"/>
                <a:gd name="connsiteX34" fmla="*/ 5829 w 172158"/>
                <a:gd name="connsiteY34" fmla="*/ 131588 h 183990"/>
                <a:gd name="connsiteX35" fmla="*/ 6606 w 172158"/>
                <a:gd name="connsiteY35" fmla="*/ 121108 h 183990"/>
                <a:gd name="connsiteX36" fmla="*/ 2720 w 172158"/>
                <a:gd name="connsiteY36" fmla="*/ 115674 h 183990"/>
                <a:gd name="connsiteX37" fmla="*/ 4275 w 172158"/>
                <a:gd name="connsiteY37" fmla="*/ 99371 h 183990"/>
                <a:gd name="connsiteX38" fmla="*/ 0 w 172158"/>
                <a:gd name="connsiteY38" fmla="*/ 74140 h 183990"/>
                <a:gd name="connsiteX39" fmla="*/ 11270 w 172158"/>
                <a:gd name="connsiteY39" fmla="*/ 74140 h 183990"/>
                <a:gd name="connsiteX40" fmla="*/ 15933 w 172158"/>
                <a:gd name="connsiteY40" fmla="*/ 65212 h 183990"/>
                <a:gd name="connsiteX41" fmla="*/ 19431 w 172158"/>
                <a:gd name="connsiteY41" fmla="*/ 43475 h 183990"/>
                <a:gd name="connsiteX42" fmla="*/ 15933 w 172158"/>
                <a:gd name="connsiteY42" fmla="*/ 35323 h 183990"/>
                <a:gd name="connsiteX43" fmla="*/ 19042 w 172158"/>
                <a:gd name="connsiteY43" fmla="*/ 30277 h 183990"/>
                <a:gd name="connsiteX44" fmla="*/ 34587 w 172158"/>
                <a:gd name="connsiteY44" fmla="*/ 29112 h 183990"/>
                <a:gd name="connsiteX45" fmla="*/ 38473 w 172158"/>
                <a:gd name="connsiteY45" fmla="*/ 34159 h 183990"/>
                <a:gd name="connsiteX46" fmla="*/ 50521 w 172158"/>
                <a:gd name="connsiteY46" fmla="*/ 22514 h 183990"/>
                <a:gd name="connsiteX47" fmla="*/ 45468 w 172158"/>
                <a:gd name="connsiteY47" fmla="*/ 13586 h 183990"/>
                <a:gd name="connsiteX48" fmla="*/ 43914 w 172158"/>
                <a:gd name="connsiteY48" fmla="*/ 388 h 183990"/>
                <a:gd name="connsiteX49" fmla="*/ 58293 w 172158"/>
                <a:gd name="connsiteY49" fmla="*/ 3493 h 183990"/>
                <a:gd name="connsiteX50" fmla="*/ 69563 w 172158"/>
                <a:gd name="connsiteY50" fmla="*/ 0 h 183990"/>
                <a:gd name="connsiteX51" fmla="*/ 70729 w 172158"/>
                <a:gd name="connsiteY51" fmla="*/ 8928 h 183990"/>
                <a:gd name="connsiteX52" fmla="*/ 89771 w 172158"/>
                <a:gd name="connsiteY52" fmla="*/ 14362 h 183990"/>
                <a:gd name="connsiteX53" fmla="*/ 90160 w 172158"/>
                <a:gd name="connsiteY53" fmla="*/ 22902 h 183990"/>
                <a:gd name="connsiteX54" fmla="*/ 108425 w 172158"/>
                <a:gd name="connsiteY54" fmla="*/ 18244 h 183990"/>
                <a:gd name="connsiteX55" fmla="*/ 118529 w 172158"/>
                <a:gd name="connsiteY55" fmla="*/ 12033 h 183990"/>
                <a:gd name="connsiteX56" fmla="*/ 140292 w 172158"/>
                <a:gd name="connsiteY56" fmla="*/ 21349 h 183990"/>
                <a:gd name="connsiteX57" fmla="*/ 149619 w 172158"/>
                <a:gd name="connsiteY57" fmla="*/ 28724 h 183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72158" h="183990">
                  <a:moveTo>
                    <a:pt x="149619" y="28724"/>
                  </a:moveTo>
                  <a:lnTo>
                    <a:pt x="155059" y="40757"/>
                  </a:lnTo>
                  <a:lnTo>
                    <a:pt x="150396" y="47356"/>
                  </a:lnTo>
                  <a:lnTo>
                    <a:pt x="157780" y="55508"/>
                  </a:lnTo>
                  <a:lnTo>
                    <a:pt x="163609" y="68317"/>
                  </a:lnTo>
                  <a:lnTo>
                    <a:pt x="162832" y="76857"/>
                  </a:lnTo>
                  <a:lnTo>
                    <a:pt x="172158" y="91995"/>
                  </a:lnTo>
                  <a:lnTo>
                    <a:pt x="163609" y="94324"/>
                  </a:lnTo>
                  <a:lnTo>
                    <a:pt x="158557" y="91607"/>
                  </a:lnTo>
                  <a:lnTo>
                    <a:pt x="154282" y="96265"/>
                  </a:lnTo>
                  <a:lnTo>
                    <a:pt x="140680" y="100923"/>
                  </a:lnTo>
                  <a:lnTo>
                    <a:pt x="134074" y="107134"/>
                  </a:lnTo>
                  <a:lnTo>
                    <a:pt x="120861" y="112180"/>
                  </a:lnTo>
                  <a:lnTo>
                    <a:pt x="124747" y="119167"/>
                  </a:lnTo>
                  <a:lnTo>
                    <a:pt x="127467" y="129648"/>
                  </a:lnTo>
                  <a:lnTo>
                    <a:pt x="137572" y="135470"/>
                  </a:lnTo>
                  <a:lnTo>
                    <a:pt x="149230" y="145562"/>
                  </a:lnTo>
                  <a:lnTo>
                    <a:pt x="143012" y="156819"/>
                  </a:lnTo>
                  <a:lnTo>
                    <a:pt x="136406" y="159925"/>
                  </a:lnTo>
                  <a:lnTo>
                    <a:pt x="140292" y="175839"/>
                  </a:lnTo>
                  <a:lnTo>
                    <a:pt x="138737" y="180109"/>
                  </a:lnTo>
                  <a:lnTo>
                    <a:pt x="132131" y="175063"/>
                  </a:lnTo>
                  <a:lnTo>
                    <a:pt x="122804" y="174287"/>
                  </a:lnTo>
                  <a:lnTo>
                    <a:pt x="109202" y="178557"/>
                  </a:lnTo>
                  <a:lnTo>
                    <a:pt x="92103" y="177392"/>
                  </a:lnTo>
                  <a:lnTo>
                    <a:pt x="89771" y="183991"/>
                  </a:lnTo>
                  <a:lnTo>
                    <a:pt x="79279" y="177392"/>
                  </a:lnTo>
                  <a:lnTo>
                    <a:pt x="73838" y="178557"/>
                  </a:lnTo>
                  <a:lnTo>
                    <a:pt x="52464" y="171181"/>
                  </a:lnTo>
                  <a:lnTo>
                    <a:pt x="48578" y="176228"/>
                  </a:lnTo>
                  <a:lnTo>
                    <a:pt x="32255" y="176228"/>
                  </a:lnTo>
                  <a:lnTo>
                    <a:pt x="33810" y="158760"/>
                  </a:lnTo>
                  <a:lnTo>
                    <a:pt x="43137" y="142457"/>
                  </a:lnTo>
                  <a:lnTo>
                    <a:pt x="15156" y="137799"/>
                  </a:lnTo>
                  <a:lnTo>
                    <a:pt x="5829" y="131588"/>
                  </a:lnTo>
                  <a:lnTo>
                    <a:pt x="6606" y="121108"/>
                  </a:lnTo>
                  <a:lnTo>
                    <a:pt x="2720" y="115674"/>
                  </a:lnTo>
                  <a:lnTo>
                    <a:pt x="4275" y="99371"/>
                  </a:lnTo>
                  <a:lnTo>
                    <a:pt x="0" y="74140"/>
                  </a:lnTo>
                  <a:lnTo>
                    <a:pt x="11270" y="74140"/>
                  </a:lnTo>
                  <a:lnTo>
                    <a:pt x="15933" y="65212"/>
                  </a:lnTo>
                  <a:lnTo>
                    <a:pt x="19431" y="43475"/>
                  </a:lnTo>
                  <a:lnTo>
                    <a:pt x="15933" y="35323"/>
                  </a:lnTo>
                  <a:lnTo>
                    <a:pt x="19042" y="30277"/>
                  </a:lnTo>
                  <a:lnTo>
                    <a:pt x="34587" y="29112"/>
                  </a:lnTo>
                  <a:lnTo>
                    <a:pt x="38473" y="34159"/>
                  </a:lnTo>
                  <a:lnTo>
                    <a:pt x="50521" y="22514"/>
                  </a:lnTo>
                  <a:lnTo>
                    <a:pt x="45468" y="13586"/>
                  </a:lnTo>
                  <a:lnTo>
                    <a:pt x="43914" y="388"/>
                  </a:lnTo>
                  <a:lnTo>
                    <a:pt x="58293" y="3493"/>
                  </a:lnTo>
                  <a:lnTo>
                    <a:pt x="69563" y="0"/>
                  </a:lnTo>
                  <a:lnTo>
                    <a:pt x="70729" y="8928"/>
                  </a:lnTo>
                  <a:lnTo>
                    <a:pt x="89771" y="14362"/>
                  </a:lnTo>
                  <a:lnTo>
                    <a:pt x="90160" y="22902"/>
                  </a:lnTo>
                  <a:lnTo>
                    <a:pt x="108425" y="18244"/>
                  </a:lnTo>
                  <a:lnTo>
                    <a:pt x="118529" y="12033"/>
                  </a:lnTo>
                  <a:lnTo>
                    <a:pt x="140292" y="21349"/>
                  </a:lnTo>
                  <a:lnTo>
                    <a:pt x="149619" y="28724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5" name="Forma Livre 74">
              <a:extLst>
                <a:ext uri="{FF2B5EF4-FFF2-40B4-BE49-F238E27FC236}">
                  <a16:creationId xmlns:a16="http://schemas.microsoft.com/office/drawing/2014/main" id="{635F6D1D-41B3-326C-0962-AA73F73DB50F}"/>
                </a:ext>
              </a:extLst>
            </p:cNvPr>
            <p:cNvSpPr/>
            <p:nvPr/>
          </p:nvSpPr>
          <p:spPr>
            <a:xfrm>
              <a:off x="6791542" y="3933971"/>
              <a:ext cx="47587" cy="53544"/>
            </a:xfrm>
            <a:custGeom>
              <a:avLst/>
              <a:gdLst>
                <a:gd name="connsiteX0" fmla="*/ 32644 w 35753"/>
                <a:gd name="connsiteY0" fmla="*/ 30665 h 44251"/>
                <a:gd name="connsiteX1" fmla="*/ 25260 w 35753"/>
                <a:gd name="connsiteY1" fmla="*/ 44251 h 44251"/>
                <a:gd name="connsiteX2" fmla="*/ 20209 w 35753"/>
                <a:gd name="connsiteY2" fmla="*/ 39593 h 44251"/>
                <a:gd name="connsiteX3" fmla="*/ 15156 w 35753"/>
                <a:gd name="connsiteY3" fmla="*/ 41534 h 44251"/>
                <a:gd name="connsiteX4" fmla="*/ 2721 w 35753"/>
                <a:gd name="connsiteY4" fmla="*/ 41146 h 44251"/>
                <a:gd name="connsiteX5" fmla="*/ 1943 w 35753"/>
                <a:gd name="connsiteY5" fmla="*/ 33382 h 44251"/>
                <a:gd name="connsiteX6" fmla="*/ 0 w 35753"/>
                <a:gd name="connsiteY6" fmla="*/ 26395 h 44251"/>
                <a:gd name="connsiteX7" fmla="*/ 6995 w 35753"/>
                <a:gd name="connsiteY7" fmla="*/ 14750 h 44251"/>
                <a:gd name="connsiteX8" fmla="*/ 14379 w 35753"/>
                <a:gd name="connsiteY8" fmla="*/ 3882 h 44251"/>
                <a:gd name="connsiteX9" fmla="*/ 23706 w 35753"/>
                <a:gd name="connsiteY9" fmla="*/ 6211 h 44251"/>
                <a:gd name="connsiteX10" fmla="*/ 30313 w 35753"/>
                <a:gd name="connsiteY10" fmla="*/ 0 h 44251"/>
                <a:gd name="connsiteX11" fmla="*/ 35753 w 35753"/>
                <a:gd name="connsiteY11" fmla="*/ 7763 h 44251"/>
                <a:gd name="connsiteX12" fmla="*/ 35364 w 35753"/>
                <a:gd name="connsiteY12" fmla="*/ 17856 h 44251"/>
                <a:gd name="connsiteX13" fmla="*/ 23317 w 35753"/>
                <a:gd name="connsiteY13" fmla="*/ 24066 h 44251"/>
                <a:gd name="connsiteX14" fmla="*/ 32644 w 35753"/>
                <a:gd name="connsiteY14" fmla="*/ 30665 h 44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753" h="44251">
                  <a:moveTo>
                    <a:pt x="32644" y="30665"/>
                  </a:moveTo>
                  <a:lnTo>
                    <a:pt x="25260" y="44251"/>
                  </a:lnTo>
                  <a:lnTo>
                    <a:pt x="20209" y="39593"/>
                  </a:lnTo>
                  <a:lnTo>
                    <a:pt x="15156" y="41534"/>
                  </a:lnTo>
                  <a:lnTo>
                    <a:pt x="2721" y="41146"/>
                  </a:lnTo>
                  <a:lnTo>
                    <a:pt x="1943" y="33382"/>
                  </a:lnTo>
                  <a:lnTo>
                    <a:pt x="0" y="26395"/>
                  </a:lnTo>
                  <a:lnTo>
                    <a:pt x="6995" y="14750"/>
                  </a:lnTo>
                  <a:lnTo>
                    <a:pt x="14379" y="3882"/>
                  </a:lnTo>
                  <a:lnTo>
                    <a:pt x="23706" y="6211"/>
                  </a:lnTo>
                  <a:lnTo>
                    <a:pt x="30313" y="0"/>
                  </a:lnTo>
                  <a:lnTo>
                    <a:pt x="35753" y="7763"/>
                  </a:lnTo>
                  <a:lnTo>
                    <a:pt x="35364" y="17856"/>
                  </a:lnTo>
                  <a:lnTo>
                    <a:pt x="23317" y="24066"/>
                  </a:lnTo>
                  <a:lnTo>
                    <a:pt x="32644" y="30665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6" name="Forma Livre 75">
              <a:extLst>
                <a:ext uri="{FF2B5EF4-FFF2-40B4-BE49-F238E27FC236}">
                  <a16:creationId xmlns:a16="http://schemas.microsoft.com/office/drawing/2014/main" id="{288A6B84-0C0A-3D4A-59E6-5276D962DA4F}"/>
                </a:ext>
              </a:extLst>
            </p:cNvPr>
            <p:cNvSpPr/>
            <p:nvPr/>
          </p:nvSpPr>
          <p:spPr>
            <a:xfrm>
              <a:off x="5842383" y="2639059"/>
              <a:ext cx="43966" cy="37574"/>
            </a:xfrm>
            <a:custGeom>
              <a:avLst/>
              <a:gdLst>
                <a:gd name="connsiteX0" fmla="*/ 33033 w 33032"/>
                <a:gd name="connsiteY0" fmla="*/ 12033 h 31053"/>
                <a:gd name="connsiteX1" fmla="*/ 23706 w 33032"/>
                <a:gd name="connsiteY1" fmla="*/ 31053 h 31053"/>
                <a:gd name="connsiteX2" fmla="*/ 3498 w 33032"/>
                <a:gd name="connsiteY2" fmla="*/ 17467 h 31053"/>
                <a:gd name="connsiteX3" fmla="*/ 0 w 33032"/>
                <a:gd name="connsiteY3" fmla="*/ 7763 h 31053"/>
                <a:gd name="connsiteX4" fmla="*/ 26426 w 33032"/>
                <a:gd name="connsiteY4" fmla="*/ 0 h 31053"/>
                <a:gd name="connsiteX5" fmla="*/ 33033 w 33032"/>
                <a:gd name="connsiteY5" fmla="*/ 12033 h 3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032" h="31053">
                  <a:moveTo>
                    <a:pt x="33033" y="12033"/>
                  </a:moveTo>
                  <a:lnTo>
                    <a:pt x="23706" y="31053"/>
                  </a:lnTo>
                  <a:lnTo>
                    <a:pt x="3498" y="17467"/>
                  </a:lnTo>
                  <a:lnTo>
                    <a:pt x="0" y="7763"/>
                  </a:lnTo>
                  <a:lnTo>
                    <a:pt x="26426" y="0"/>
                  </a:lnTo>
                  <a:lnTo>
                    <a:pt x="33033" y="12033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7" name="Forma Livre 76">
              <a:extLst>
                <a:ext uri="{FF2B5EF4-FFF2-40B4-BE49-F238E27FC236}">
                  <a16:creationId xmlns:a16="http://schemas.microsoft.com/office/drawing/2014/main" id="{8065DCF1-5C9F-3D59-203B-10C1408A9895}"/>
                </a:ext>
              </a:extLst>
            </p:cNvPr>
            <p:cNvSpPr/>
            <p:nvPr/>
          </p:nvSpPr>
          <p:spPr>
            <a:xfrm>
              <a:off x="5773070" y="2593501"/>
              <a:ext cx="68278" cy="82194"/>
            </a:xfrm>
            <a:custGeom>
              <a:avLst/>
              <a:gdLst>
                <a:gd name="connsiteX0" fmla="*/ 35365 w 51298"/>
                <a:gd name="connsiteY0" fmla="*/ 64436 h 67929"/>
                <a:gd name="connsiteX1" fmla="*/ 24095 w 51298"/>
                <a:gd name="connsiteY1" fmla="*/ 67929 h 67929"/>
                <a:gd name="connsiteX2" fmla="*/ 9716 w 51298"/>
                <a:gd name="connsiteY2" fmla="*/ 64824 h 67929"/>
                <a:gd name="connsiteX3" fmla="*/ 1555 w 51298"/>
                <a:gd name="connsiteY3" fmla="*/ 51626 h 67929"/>
                <a:gd name="connsiteX4" fmla="*/ 0 w 51298"/>
                <a:gd name="connsiteY4" fmla="*/ 27948 h 67929"/>
                <a:gd name="connsiteX5" fmla="*/ 2332 w 51298"/>
                <a:gd name="connsiteY5" fmla="*/ 21349 h 67929"/>
                <a:gd name="connsiteX6" fmla="*/ 7384 w 51298"/>
                <a:gd name="connsiteY6" fmla="*/ 14362 h 67929"/>
                <a:gd name="connsiteX7" fmla="*/ 22929 w 51298"/>
                <a:gd name="connsiteY7" fmla="*/ 13198 h 67929"/>
                <a:gd name="connsiteX8" fmla="*/ 29147 w 51298"/>
                <a:gd name="connsiteY8" fmla="*/ 6599 h 67929"/>
                <a:gd name="connsiteX9" fmla="*/ 43137 w 51298"/>
                <a:gd name="connsiteY9" fmla="*/ 0 h 67929"/>
                <a:gd name="connsiteX10" fmla="*/ 43137 w 51298"/>
                <a:gd name="connsiteY10" fmla="*/ 12033 h 67929"/>
                <a:gd name="connsiteX11" fmla="*/ 38473 w 51298"/>
                <a:gd name="connsiteY11" fmla="*/ 19797 h 67929"/>
                <a:gd name="connsiteX12" fmla="*/ 41194 w 51298"/>
                <a:gd name="connsiteY12" fmla="*/ 26007 h 67929"/>
                <a:gd name="connsiteX13" fmla="*/ 51298 w 51298"/>
                <a:gd name="connsiteY13" fmla="*/ 29501 h 67929"/>
                <a:gd name="connsiteX14" fmla="*/ 47412 w 51298"/>
                <a:gd name="connsiteY14" fmla="*/ 38429 h 67929"/>
                <a:gd name="connsiteX15" fmla="*/ 41971 w 51298"/>
                <a:gd name="connsiteY15" fmla="*/ 36099 h 67929"/>
                <a:gd name="connsiteX16" fmla="*/ 29924 w 51298"/>
                <a:gd name="connsiteY16" fmla="*/ 52791 h 67929"/>
                <a:gd name="connsiteX17" fmla="*/ 35365 w 51298"/>
                <a:gd name="connsiteY17" fmla="*/ 64436 h 67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1298" h="67929">
                  <a:moveTo>
                    <a:pt x="35365" y="64436"/>
                  </a:moveTo>
                  <a:lnTo>
                    <a:pt x="24095" y="67929"/>
                  </a:lnTo>
                  <a:lnTo>
                    <a:pt x="9716" y="64824"/>
                  </a:lnTo>
                  <a:lnTo>
                    <a:pt x="1555" y="51626"/>
                  </a:lnTo>
                  <a:lnTo>
                    <a:pt x="0" y="27948"/>
                  </a:lnTo>
                  <a:lnTo>
                    <a:pt x="2332" y="21349"/>
                  </a:lnTo>
                  <a:lnTo>
                    <a:pt x="7384" y="14362"/>
                  </a:lnTo>
                  <a:lnTo>
                    <a:pt x="22929" y="13198"/>
                  </a:lnTo>
                  <a:lnTo>
                    <a:pt x="29147" y="6599"/>
                  </a:lnTo>
                  <a:lnTo>
                    <a:pt x="43137" y="0"/>
                  </a:lnTo>
                  <a:lnTo>
                    <a:pt x="43137" y="12033"/>
                  </a:lnTo>
                  <a:lnTo>
                    <a:pt x="38473" y="19797"/>
                  </a:lnTo>
                  <a:lnTo>
                    <a:pt x="41194" y="26007"/>
                  </a:lnTo>
                  <a:lnTo>
                    <a:pt x="51298" y="29501"/>
                  </a:lnTo>
                  <a:lnTo>
                    <a:pt x="47412" y="38429"/>
                  </a:lnTo>
                  <a:lnTo>
                    <a:pt x="41971" y="36099"/>
                  </a:lnTo>
                  <a:lnTo>
                    <a:pt x="29924" y="52791"/>
                  </a:lnTo>
                  <a:lnTo>
                    <a:pt x="35365" y="64436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8" name="Forma Livre 77">
              <a:extLst>
                <a:ext uri="{FF2B5EF4-FFF2-40B4-BE49-F238E27FC236}">
                  <a16:creationId xmlns:a16="http://schemas.microsoft.com/office/drawing/2014/main" id="{7CB85C61-1EAF-129F-7FCF-0BA41524E4F3}"/>
                </a:ext>
              </a:extLst>
            </p:cNvPr>
            <p:cNvSpPr/>
            <p:nvPr/>
          </p:nvSpPr>
          <p:spPr>
            <a:xfrm>
              <a:off x="3499743" y="3717449"/>
              <a:ext cx="105001" cy="68573"/>
            </a:xfrm>
            <a:custGeom>
              <a:avLst/>
              <a:gdLst>
                <a:gd name="connsiteX0" fmla="*/ 3886 w 78889"/>
                <a:gd name="connsiteY0" fmla="*/ 45804 h 56672"/>
                <a:gd name="connsiteX1" fmla="*/ 5052 w 78889"/>
                <a:gd name="connsiteY1" fmla="*/ 38817 h 56672"/>
                <a:gd name="connsiteX2" fmla="*/ 0 w 78889"/>
                <a:gd name="connsiteY2" fmla="*/ 31441 h 56672"/>
                <a:gd name="connsiteX3" fmla="*/ 5829 w 78889"/>
                <a:gd name="connsiteY3" fmla="*/ 27172 h 56672"/>
                <a:gd name="connsiteX4" fmla="*/ 8550 w 78889"/>
                <a:gd name="connsiteY4" fmla="*/ 17467 h 56672"/>
                <a:gd name="connsiteX5" fmla="*/ 8161 w 78889"/>
                <a:gd name="connsiteY5" fmla="*/ 4270 h 56672"/>
                <a:gd name="connsiteX6" fmla="*/ 11270 w 78889"/>
                <a:gd name="connsiteY6" fmla="*/ 0 h 56672"/>
                <a:gd name="connsiteX7" fmla="*/ 27981 w 78889"/>
                <a:gd name="connsiteY7" fmla="*/ 0 h 56672"/>
                <a:gd name="connsiteX8" fmla="*/ 40416 w 78889"/>
                <a:gd name="connsiteY8" fmla="*/ 6211 h 56672"/>
                <a:gd name="connsiteX9" fmla="*/ 46246 w 78889"/>
                <a:gd name="connsiteY9" fmla="*/ 5822 h 56672"/>
                <a:gd name="connsiteX10" fmla="*/ 48966 w 78889"/>
                <a:gd name="connsiteY10" fmla="*/ 14750 h 56672"/>
                <a:gd name="connsiteX11" fmla="*/ 61013 w 78889"/>
                <a:gd name="connsiteY11" fmla="*/ 13974 h 56672"/>
                <a:gd name="connsiteX12" fmla="*/ 59459 w 78889"/>
                <a:gd name="connsiteY12" fmla="*/ 21349 h 56672"/>
                <a:gd name="connsiteX13" fmla="*/ 69174 w 78889"/>
                <a:gd name="connsiteY13" fmla="*/ 22514 h 56672"/>
                <a:gd name="connsiteX14" fmla="*/ 78890 w 78889"/>
                <a:gd name="connsiteY14" fmla="*/ 31441 h 56672"/>
                <a:gd name="connsiteX15" fmla="*/ 69952 w 78889"/>
                <a:gd name="connsiteY15" fmla="*/ 41534 h 56672"/>
                <a:gd name="connsiteX16" fmla="*/ 59847 w 78889"/>
                <a:gd name="connsiteY16" fmla="*/ 36099 h 56672"/>
                <a:gd name="connsiteX17" fmla="*/ 49743 w 78889"/>
                <a:gd name="connsiteY17" fmla="*/ 37264 h 56672"/>
                <a:gd name="connsiteX18" fmla="*/ 42748 w 78889"/>
                <a:gd name="connsiteY18" fmla="*/ 36099 h 56672"/>
                <a:gd name="connsiteX19" fmla="*/ 38473 w 78889"/>
                <a:gd name="connsiteY19" fmla="*/ 40757 h 56672"/>
                <a:gd name="connsiteX20" fmla="*/ 29924 w 78889"/>
                <a:gd name="connsiteY20" fmla="*/ 42310 h 56672"/>
                <a:gd name="connsiteX21" fmla="*/ 27203 w 78889"/>
                <a:gd name="connsiteY21" fmla="*/ 36099 h 56672"/>
                <a:gd name="connsiteX22" fmla="*/ 19820 w 78889"/>
                <a:gd name="connsiteY22" fmla="*/ 39593 h 56672"/>
                <a:gd name="connsiteX23" fmla="*/ 9327 w 78889"/>
                <a:gd name="connsiteY23" fmla="*/ 56672 h 56672"/>
                <a:gd name="connsiteX24" fmla="*/ 4275 w 78889"/>
                <a:gd name="connsiteY24" fmla="*/ 52791 h 56672"/>
                <a:gd name="connsiteX25" fmla="*/ 3886 w 78889"/>
                <a:gd name="connsiteY25" fmla="*/ 45804 h 56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8889" h="56672">
                  <a:moveTo>
                    <a:pt x="3886" y="45804"/>
                  </a:moveTo>
                  <a:lnTo>
                    <a:pt x="5052" y="38817"/>
                  </a:lnTo>
                  <a:lnTo>
                    <a:pt x="0" y="31441"/>
                  </a:lnTo>
                  <a:lnTo>
                    <a:pt x="5829" y="27172"/>
                  </a:lnTo>
                  <a:lnTo>
                    <a:pt x="8550" y="17467"/>
                  </a:lnTo>
                  <a:lnTo>
                    <a:pt x="8161" y="4270"/>
                  </a:lnTo>
                  <a:lnTo>
                    <a:pt x="11270" y="0"/>
                  </a:lnTo>
                  <a:lnTo>
                    <a:pt x="27981" y="0"/>
                  </a:lnTo>
                  <a:lnTo>
                    <a:pt x="40416" y="6211"/>
                  </a:lnTo>
                  <a:lnTo>
                    <a:pt x="46246" y="5822"/>
                  </a:lnTo>
                  <a:lnTo>
                    <a:pt x="48966" y="14750"/>
                  </a:lnTo>
                  <a:lnTo>
                    <a:pt x="61013" y="13974"/>
                  </a:lnTo>
                  <a:lnTo>
                    <a:pt x="59459" y="21349"/>
                  </a:lnTo>
                  <a:lnTo>
                    <a:pt x="69174" y="22514"/>
                  </a:lnTo>
                  <a:lnTo>
                    <a:pt x="78890" y="31441"/>
                  </a:lnTo>
                  <a:lnTo>
                    <a:pt x="69952" y="41534"/>
                  </a:lnTo>
                  <a:lnTo>
                    <a:pt x="59847" y="36099"/>
                  </a:lnTo>
                  <a:lnTo>
                    <a:pt x="49743" y="37264"/>
                  </a:lnTo>
                  <a:lnTo>
                    <a:pt x="42748" y="36099"/>
                  </a:lnTo>
                  <a:lnTo>
                    <a:pt x="38473" y="40757"/>
                  </a:lnTo>
                  <a:lnTo>
                    <a:pt x="29924" y="42310"/>
                  </a:lnTo>
                  <a:lnTo>
                    <a:pt x="27203" y="36099"/>
                  </a:lnTo>
                  <a:lnTo>
                    <a:pt x="19820" y="39593"/>
                  </a:lnTo>
                  <a:lnTo>
                    <a:pt x="9327" y="56672"/>
                  </a:lnTo>
                  <a:lnTo>
                    <a:pt x="4275" y="52791"/>
                  </a:lnTo>
                  <a:lnTo>
                    <a:pt x="3886" y="45804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9" name="Forma Livre 78">
              <a:extLst>
                <a:ext uri="{FF2B5EF4-FFF2-40B4-BE49-F238E27FC236}">
                  <a16:creationId xmlns:a16="http://schemas.microsoft.com/office/drawing/2014/main" id="{77965C2E-007C-A5FD-24B5-27CDBA78CC2C}"/>
                </a:ext>
              </a:extLst>
            </p:cNvPr>
            <p:cNvSpPr/>
            <p:nvPr/>
          </p:nvSpPr>
          <p:spPr>
            <a:xfrm>
              <a:off x="5330819" y="3197511"/>
              <a:ext cx="590185" cy="544830"/>
            </a:xfrm>
            <a:custGeom>
              <a:avLst/>
              <a:gdLst>
                <a:gd name="connsiteX0" fmla="*/ 358696 w 443415"/>
                <a:gd name="connsiteY0" fmla="*/ 4270 h 450273"/>
                <a:gd name="connsiteX1" fmla="*/ 354810 w 443415"/>
                <a:gd name="connsiteY1" fmla="*/ 17079 h 450273"/>
                <a:gd name="connsiteX2" fmla="*/ 358696 w 443415"/>
                <a:gd name="connsiteY2" fmla="*/ 40757 h 450273"/>
                <a:gd name="connsiteX3" fmla="*/ 354422 w 443415"/>
                <a:gd name="connsiteY3" fmla="*/ 61330 h 450273"/>
                <a:gd name="connsiteX4" fmla="*/ 341985 w 443415"/>
                <a:gd name="connsiteY4" fmla="*/ 75304 h 450273"/>
                <a:gd name="connsiteX5" fmla="*/ 344317 w 443415"/>
                <a:gd name="connsiteY5" fmla="*/ 93936 h 450273"/>
                <a:gd name="connsiteX6" fmla="*/ 361805 w 443415"/>
                <a:gd name="connsiteY6" fmla="*/ 109075 h 450273"/>
                <a:gd name="connsiteX7" fmla="*/ 362194 w 443415"/>
                <a:gd name="connsiteY7" fmla="*/ 114897 h 450273"/>
                <a:gd name="connsiteX8" fmla="*/ 375407 w 443415"/>
                <a:gd name="connsiteY8" fmla="*/ 124990 h 450273"/>
                <a:gd name="connsiteX9" fmla="*/ 385511 w 443415"/>
                <a:gd name="connsiteY9" fmla="*/ 169629 h 450273"/>
                <a:gd name="connsiteX10" fmla="*/ 392895 w 443415"/>
                <a:gd name="connsiteY10" fmla="*/ 191754 h 450273"/>
                <a:gd name="connsiteX11" fmla="*/ 394449 w 443415"/>
                <a:gd name="connsiteY11" fmla="*/ 203399 h 450273"/>
                <a:gd name="connsiteX12" fmla="*/ 391340 w 443415"/>
                <a:gd name="connsiteY12" fmla="*/ 223584 h 450273"/>
                <a:gd name="connsiteX13" fmla="*/ 392895 w 443415"/>
                <a:gd name="connsiteY13" fmla="*/ 235229 h 450273"/>
                <a:gd name="connsiteX14" fmla="*/ 390563 w 443415"/>
                <a:gd name="connsiteY14" fmla="*/ 248815 h 450273"/>
                <a:gd name="connsiteX15" fmla="*/ 392895 w 443415"/>
                <a:gd name="connsiteY15" fmla="*/ 264341 h 450273"/>
                <a:gd name="connsiteX16" fmla="*/ 384345 w 443415"/>
                <a:gd name="connsiteY16" fmla="*/ 274822 h 450273"/>
                <a:gd name="connsiteX17" fmla="*/ 397558 w 443415"/>
                <a:gd name="connsiteY17" fmla="*/ 293066 h 450273"/>
                <a:gd name="connsiteX18" fmla="*/ 398335 w 443415"/>
                <a:gd name="connsiteY18" fmla="*/ 303546 h 450273"/>
                <a:gd name="connsiteX19" fmla="*/ 406497 w 443415"/>
                <a:gd name="connsiteY19" fmla="*/ 317520 h 450273"/>
                <a:gd name="connsiteX20" fmla="*/ 416212 w 443415"/>
                <a:gd name="connsiteY20" fmla="*/ 312862 h 450273"/>
                <a:gd name="connsiteX21" fmla="*/ 433700 w 443415"/>
                <a:gd name="connsiteY21" fmla="*/ 324507 h 450273"/>
                <a:gd name="connsiteX22" fmla="*/ 443416 w 443415"/>
                <a:gd name="connsiteY22" fmla="*/ 340034 h 450273"/>
                <a:gd name="connsiteX23" fmla="*/ 370355 w 443415"/>
                <a:gd name="connsiteY23" fmla="*/ 387778 h 450273"/>
                <a:gd name="connsiteX24" fmla="*/ 308176 w 443415"/>
                <a:gd name="connsiteY24" fmla="*/ 436687 h 450273"/>
                <a:gd name="connsiteX25" fmla="*/ 277863 w 443415"/>
                <a:gd name="connsiteY25" fmla="*/ 447556 h 450273"/>
                <a:gd name="connsiteX26" fmla="*/ 253769 w 443415"/>
                <a:gd name="connsiteY26" fmla="*/ 450273 h 450273"/>
                <a:gd name="connsiteX27" fmla="*/ 253380 w 443415"/>
                <a:gd name="connsiteY27" fmla="*/ 434358 h 450273"/>
                <a:gd name="connsiteX28" fmla="*/ 243276 w 443415"/>
                <a:gd name="connsiteY28" fmla="*/ 430088 h 450273"/>
                <a:gd name="connsiteX29" fmla="*/ 229674 w 443415"/>
                <a:gd name="connsiteY29" fmla="*/ 423102 h 450273"/>
                <a:gd name="connsiteX30" fmla="*/ 224622 w 443415"/>
                <a:gd name="connsiteY30" fmla="*/ 411457 h 450273"/>
                <a:gd name="connsiteX31" fmla="*/ 151950 w 443415"/>
                <a:gd name="connsiteY31" fmla="*/ 357113 h 450273"/>
                <a:gd name="connsiteX32" fmla="*/ 79667 w 443415"/>
                <a:gd name="connsiteY32" fmla="*/ 302770 h 450273"/>
                <a:gd name="connsiteX33" fmla="*/ 0 w 443415"/>
                <a:gd name="connsiteY33" fmla="*/ 242216 h 450273"/>
                <a:gd name="connsiteX34" fmla="*/ 389 w 443415"/>
                <a:gd name="connsiteY34" fmla="*/ 237558 h 450273"/>
                <a:gd name="connsiteX35" fmla="*/ 777 w 443415"/>
                <a:gd name="connsiteY35" fmla="*/ 236005 h 450273"/>
                <a:gd name="connsiteX36" fmla="*/ 1166 w 443415"/>
                <a:gd name="connsiteY36" fmla="*/ 206505 h 450273"/>
                <a:gd name="connsiteX37" fmla="*/ 35753 w 443415"/>
                <a:gd name="connsiteY37" fmla="*/ 187873 h 450273"/>
                <a:gd name="connsiteX38" fmla="*/ 56738 w 443415"/>
                <a:gd name="connsiteY38" fmla="*/ 183991 h 450273"/>
                <a:gd name="connsiteX39" fmla="*/ 74226 w 443415"/>
                <a:gd name="connsiteY39" fmla="*/ 177392 h 450273"/>
                <a:gd name="connsiteX40" fmla="*/ 82387 w 443415"/>
                <a:gd name="connsiteY40" fmla="*/ 164971 h 450273"/>
                <a:gd name="connsiteX41" fmla="*/ 107259 w 443415"/>
                <a:gd name="connsiteY41" fmla="*/ 155267 h 450273"/>
                <a:gd name="connsiteX42" fmla="*/ 108425 w 443415"/>
                <a:gd name="connsiteY42" fmla="*/ 136635 h 450273"/>
                <a:gd name="connsiteX43" fmla="*/ 120472 w 443415"/>
                <a:gd name="connsiteY43" fmla="*/ 134306 h 450273"/>
                <a:gd name="connsiteX44" fmla="*/ 130188 w 443415"/>
                <a:gd name="connsiteY44" fmla="*/ 125378 h 450273"/>
                <a:gd name="connsiteX45" fmla="*/ 157780 w 443415"/>
                <a:gd name="connsiteY45" fmla="*/ 121108 h 450273"/>
                <a:gd name="connsiteX46" fmla="*/ 161666 w 443415"/>
                <a:gd name="connsiteY46" fmla="*/ 111404 h 450273"/>
                <a:gd name="connsiteX47" fmla="*/ 156225 w 443415"/>
                <a:gd name="connsiteY47" fmla="*/ 105969 h 450273"/>
                <a:gd name="connsiteX48" fmla="*/ 148841 w 443415"/>
                <a:gd name="connsiteY48" fmla="*/ 79574 h 450273"/>
                <a:gd name="connsiteX49" fmla="*/ 147676 w 443415"/>
                <a:gd name="connsiteY49" fmla="*/ 64436 h 450273"/>
                <a:gd name="connsiteX50" fmla="*/ 140292 w 443415"/>
                <a:gd name="connsiteY50" fmla="*/ 48521 h 450273"/>
                <a:gd name="connsiteX51" fmla="*/ 160111 w 443415"/>
                <a:gd name="connsiteY51" fmla="*/ 34935 h 450273"/>
                <a:gd name="connsiteX52" fmla="*/ 182651 w 443415"/>
                <a:gd name="connsiteY52" fmla="*/ 30665 h 450273"/>
                <a:gd name="connsiteX53" fmla="*/ 195476 w 443415"/>
                <a:gd name="connsiteY53" fmla="*/ 20573 h 450273"/>
                <a:gd name="connsiteX54" fmla="*/ 215295 w 443415"/>
                <a:gd name="connsiteY54" fmla="*/ 12809 h 450273"/>
                <a:gd name="connsiteX55" fmla="*/ 250271 w 443415"/>
                <a:gd name="connsiteY55" fmla="*/ 8540 h 450273"/>
                <a:gd name="connsiteX56" fmla="*/ 284470 w 443415"/>
                <a:gd name="connsiteY56" fmla="*/ 6599 h 450273"/>
                <a:gd name="connsiteX57" fmla="*/ 294962 w 443415"/>
                <a:gd name="connsiteY57" fmla="*/ 10092 h 450273"/>
                <a:gd name="connsiteX58" fmla="*/ 314005 w 443415"/>
                <a:gd name="connsiteY58" fmla="*/ 388 h 450273"/>
                <a:gd name="connsiteX59" fmla="*/ 336156 w 443415"/>
                <a:gd name="connsiteY59" fmla="*/ 0 h 450273"/>
                <a:gd name="connsiteX60" fmla="*/ 344706 w 443415"/>
                <a:gd name="connsiteY60" fmla="*/ 5822 h 450273"/>
                <a:gd name="connsiteX61" fmla="*/ 358696 w 443415"/>
                <a:gd name="connsiteY61" fmla="*/ 4270 h 45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443415" h="450273">
                  <a:moveTo>
                    <a:pt x="358696" y="4270"/>
                  </a:moveTo>
                  <a:lnTo>
                    <a:pt x="354810" y="17079"/>
                  </a:lnTo>
                  <a:lnTo>
                    <a:pt x="358696" y="40757"/>
                  </a:lnTo>
                  <a:lnTo>
                    <a:pt x="354422" y="61330"/>
                  </a:lnTo>
                  <a:lnTo>
                    <a:pt x="341985" y="75304"/>
                  </a:lnTo>
                  <a:lnTo>
                    <a:pt x="344317" y="93936"/>
                  </a:lnTo>
                  <a:lnTo>
                    <a:pt x="361805" y="109075"/>
                  </a:lnTo>
                  <a:lnTo>
                    <a:pt x="362194" y="114897"/>
                  </a:lnTo>
                  <a:lnTo>
                    <a:pt x="375407" y="124990"/>
                  </a:lnTo>
                  <a:lnTo>
                    <a:pt x="385511" y="169629"/>
                  </a:lnTo>
                  <a:lnTo>
                    <a:pt x="392895" y="191754"/>
                  </a:lnTo>
                  <a:lnTo>
                    <a:pt x="394449" y="203399"/>
                  </a:lnTo>
                  <a:lnTo>
                    <a:pt x="391340" y="223584"/>
                  </a:lnTo>
                  <a:lnTo>
                    <a:pt x="392895" y="235229"/>
                  </a:lnTo>
                  <a:lnTo>
                    <a:pt x="390563" y="248815"/>
                  </a:lnTo>
                  <a:lnTo>
                    <a:pt x="392895" y="264341"/>
                  </a:lnTo>
                  <a:lnTo>
                    <a:pt x="384345" y="274822"/>
                  </a:lnTo>
                  <a:lnTo>
                    <a:pt x="397558" y="293066"/>
                  </a:lnTo>
                  <a:lnTo>
                    <a:pt x="398335" y="303546"/>
                  </a:lnTo>
                  <a:lnTo>
                    <a:pt x="406497" y="317520"/>
                  </a:lnTo>
                  <a:lnTo>
                    <a:pt x="416212" y="312862"/>
                  </a:lnTo>
                  <a:lnTo>
                    <a:pt x="433700" y="324507"/>
                  </a:lnTo>
                  <a:lnTo>
                    <a:pt x="443416" y="340034"/>
                  </a:lnTo>
                  <a:lnTo>
                    <a:pt x="370355" y="387778"/>
                  </a:lnTo>
                  <a:lnTo>
                    <a:pt x="308176" y="436687"/>
                  </a:lnTo>
                  <a:lnTo>
                    <a:pt x="277863" y="447556"/>
                  </a:lnTo>
                  <a:lnTo>
                    <a:pt x="253769" y="450273"/>
                  </a:lnTo>
                  <a:lnTo>
                    <a:pt x="253380" y="434358"/>
                  </a:lnTo>
                  <a:lnTo>
                    <a:pt x="243276" y="430088"/>
                  </a:lnTo>
                  <a:lnTo>
                    <a:pt x="229674" y="423102"/>
                  </a:lnTo>
                  <a:lnTo>
                    <a:pt x="224622" y="411457"/>
                  </a:lnTo>
                  <a:lnTo>
                    <a:pt x="151950" y="357113"/>
                  </a:lnTo>
                  <a:lnTo>
                    <a:pt x="79667" y="302770"/>
                  </a:lnTo>
                  <a:lnTo>
                    <a:pt x="0" y="242216"/>
                  </a:lnTo>
                  <a:lnTo>
                    <a:pt x="389" y="237558"/>
                  </a:lnTo>
                  <a:lnTo>
                    <a:pt x="777" y="236005"/>
                  </a:lnTo>
                  <a:lnTo>
                    <a:pt x="1166" y="206505"/>
                  </a:lnTo>
                  <a:lnTo>
                    <a:pt x="35753" y="187873"/>
                  </a:lnTo>
                  <a:lnTo>
                    <a:pt x="56738" y="183991"/>
                  </a:lnTo>
                  <a:lnTo>
                    <a:pt x="74226" y="177392"/>
                  </a:lnTo>
                  <a:lnTo>
                    <a:pt x="82387" y="164971"/>
                  </a:lnTo>
                  <a:lnTo>
                    <a:pt x="107259" y="155267"/>
                  </a:lnTo>
                  <a:lnTo>
                    <a:pt x="108425" y="136635"/>
                  </a:lnTo>
                  <a:lnTo>
                    <a:pt x="120472" y="134306"/>
                  </a:lnTo>
                  <a:lnTo>
                    <a:pt x="130188" y="125378"/>
                  </a:lnTo>
                  <a:lnTo>
                    <a:pt x="157780" y="121108"/>
                  </a:lnTo>
                  <a:lnTo>
                    <a:pt x="161666" y="111404"/>
                  </a:lnTo>
                  <a:lnTo>
                    <a:pt x="156225" y="105969"/>
                  </a:lnTo>
                  <a:lnTo>
                    <a:pt x="148841" y="79574"/>
                  </a:lnTo>
                  <a:lnTo>
                    <a:pt x="147676" y="64436"/>
                  </a:lnTo>
                  <a:lnTo>
                    <a:pt x="140292" y="48521"/>
                  </a:lnTo>
                  <a:lnTo>
                    <a:pt x="160111" y="34935"/>
                  </a:lnTo>
                  <a:lnTo>
                    <a:pt x="182651" y="30665"/>
                  </a:lnTo>
                  <a:lnTo>
                    <a:pt x="195476" y="20573"/>
                  </a:lnTo>
                  <a:lnTo>
                    <a:pt x="215295" y="12809"/>
                  </a:lnTo>
                  <a:lnTo>
                    <a:pt x="250271" y="8540"/>
                  </a:lnTo>
                  <a:lnTo>
                    <a:pt x="284470" y="6599"/>
                  </a:lnTo>
                  <a:lnTo>
                    <a:pt x="294962" y="10092"/>
                  </a:lnTo>
                  <a:lnTo>
                    <a:pt x="314005" y="388"/>
                  </a:lnTo>
                  <a:lnTo>
                    <a:pt x="336156" y="0"/>
                  </a:lnTo>
                  <a:lnTo>
                    <a:pt x="344706" y="5822"/>
                  </a:lnTo>
                  <a:lnTo>
                    <a:pt x="358696" y="427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0" name="Forma Livre 79">
              <a:extLst>
                <a:ext uri="{FF2B5EF4-FFF2-40B4-BE49-F238E27FC236}">
                  <a16:creationId xmlns:a16="http://schemas.microsoft.com/office/drawing/2014/main" id="{04D43EF3-D707-E80A-8659-D31A420137CE}"/>
                </a:ext>
              </a:extLst>
            </p:cNvPr>
            <p:cNvSpPr/>
            <p:nvPr/>
          </p:nvSpPr>
          <p:spPr>
            <a:xfrm>
              <a:off x="3203356" y="4275430"/>
              <a:ext cx="167589" cy="191159"/>
            </a:xfrm>
            <a:custGeom>
              <a:avLst/>
              <a:gdLst>
                <a:gd name="connsiteX0" fmla="*/ 122804 w 125912"/>
                <a:gd name="connsiteY0" fmla="*/ 38040 h 157983"/>
                <a:gd name="connsiteX1" fmla="*/ 125913 w 125912"/>
                <a:gd name="connsiteY1" fmla="*/ 57061 h 157983"/>
                <a:gd name="connsiteX2" fmla="*/ 119306 w 125912"/>
                <a:gd name="connsiteY2" fmla="*/ 72975 h 157983"/>
                <a:gd name="connsiteX3" fmla="*/ 95600 w 125912"/>
                <a:gd name="connsiteY3" fmla="*/ 99371 h 157983"/>
                <a:gd name="connsiteX4" fmla="*/ 69563 w 125912"/>
                <a:gd name="connsiteY4" fmla="*/ 109075 h 157983"/>
                <a:gd name="connsiteX5" fmla="*/ 56350 w 125912"/>
                <a:gd name="connsiteY5" fmla="*/ 130812 h 157983"/>
                <a:gd name="connsiteX6" fmla="*/ 52852 w 125912"/>
                <a:gd name="connsiteY6" fmla="*/ 147503 h 157983"/>
                <a:gd name="connsiteX7" fmla="*/ 40805 w 125912"/>
                <a:gd name="connsiteY7" fmla="*/ 157984 h 157983"/>
                <a:gd name="connsiteX8" fmla="*/ 31090 w 125912"/>
                <a:gd name="connsiteY8" fmla="*/ 145174 h 157983"/>
                <a:gd name="connsiteX9" fmla="*/ 22151 w 125912"/>
                <a:gd name="connsiteY9" fmla="*/ 142457 h 157983"/>
                <a:gd name="connsiteX10" fmla="*/ 13213 w 125912"/>
                <a:gd name="connsiteY10" fmla="*/ 144398 h 157983"/>
                <a:gd name="connsiteX11" fmla="*/ 12047 w 125912"/>
                <a:gd name="connsiteY11" fmla="*/ 135470 h 157983"/>
                <a:gd name="connsiteX12" fmla="*/ 18265 w 125912"/>
                <a:gd name="connsiteY12" fmla="*/ 129648 h 157983"/>
                <a:gd name="connsiteX13" fmla="*/ 15545 w 125912"/>
                <a:gd name="connsiteY13" fmla="*/ 119167 h 157983"/>
                <a:gd name="connsiteX14" fmla="*/ 26815 w 125912"/>
                <a:gd name="connsiteY14" fmla="*/ 100535 h 157983"/>
                <a:gd name="connsiteX15" fmla="*/ 21763 w 125912"/>
                <a:gd name="connsiteY15" fmla="*/ 89666 h 157983"/>
                <a:gd name="connsiteX16" fmla="*/ 13602 w 125912"/>
                <a:gd name="connsiteY16" fmla="*/ 101311 h 157983"/>
                <a:gd name="connsiteX17" fmla="*/ 0 w 125912"/>
                <a:gd name="connsiteY17" fmla="*/ 90055 h 157983"/>
                <a:gd name="connsiteX18" fmla="*/ 4275 w 125912"/>
                <a:gd name="connsiteY18" fmla="*/ 83068 h 157983"/>
                <a:gd name="connsiteX19" fmla="*/ 389 w 125912"/>
                <a:gd name="connsiteY19" fmla="*/ 60554 h 157983"/>
                <a:gd name="connsiteX20" fmla="*/ 8161 w 125912"/>
                <a:gd name="connsiteY20" fmla="*/ 56672 h 157983"/>
                <a:gd name="connsiteX21" fmla="*/ 12047 w 125912"/>
                <a:gd name="connsiteY21" fmla="*/ 41146 h 157983"/>
                <a:gd name="connsiteX22" fmla="*/ 20208 w 125912"/>
                <a:gd name="connsiteY22" fmla="*/ 25231 h 157983"/>
                <a:gd name="connsiteX23" fmla="*/ 19042 w 125912"/>
                <a:gd name="connsiteY23" fmla="*/ 15138 h 157983"/>
                <a:gd name="connsiteX24" fmla="*/ 31090 w 125912"/>
                <a:gd name="connsiteY24" fmla="*/ 9704 h 157983"/>
                <a:gd name="connsiteX25" fmla="*/ 46246 w 125912"/>
                <a:gd name="connsiteY25" fmla="*/ 0 h 157983"/>
                <a:gd name="connsiteX26" fmla="*/ 68009 w 125912"/>
                <a:gd name="connsiteY26" fmla="*/ 13974 h 157983"/>
                <a:gd name="connsiteX27" fmla="*/ 72283 w 125912"/>
                <a:gd name="connsiteY27" fmla="*/ 13586 h 157983"/>
                <a:gd name="connsiteX28" fmla="*/ 77724 w 125912"/>
                <a:gd name="connsiteY28" fmla="*/ 24454 h 157983"/>
                <a:gd name="connsiteX29" fmla="*/ 96378 w 125912"/>
                <a:gd name="connsiteY29" fmla="*/ 27948 h 157983"/>
                <a:gd name="connsiteX30" fmla="*/ 102596 w 125912"/>
                <a:gd name="connsiteY30" fmla="*/ 24066 h 157983"/>
                <a:gd name="connsiteX31" fmla="*/ 113477 w 125912"/>
                <a:gd name="connsiteY31" fmla="*/ 32218 h 157983"/>
                <a:gd name="connsiteX32" fmla="*/ 122804 w 125912"/>
                <a:gd name="connsiteY32" fmla="*/ 38040 h 157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5912" h="157983">
                  <a:moveTo>
                    <a:pt x="122804" y="38040"/>
                  </a:moveTo>
                  <a:lnTo>
                    <a:pt x="125913" y="57061"/>
                  </a:lnTo>
                  <a:lnTo>
                    <a:pt x="119306" y="72975"/>
                  </a:lnTo>
                  <a:lnTo>
                    <a:pt x="95600" y="99371"/>
                  </a:lnTo>
                  <a:lnTo>
                    <a:pt x="69563" y="109075"/>
                  </a:lnTo>
                  <a:lnTo>
                    <a:pt x="56350" y="130812"/>
                  </a:lnTo>
                  <a:lnTo>
                    <a:pt x="52852" y="147503"/>
                  </a:lnTo>
                  <a:lnTo>
                    <a:pt x="40805" y="157984"/>
                  </a:lnTo>
                  <a:lnTo>
                    <a:pt x="31090" y="145174"/>
                  </a:lnTo>
                  <a:lnTo>
                    <a:pt x="22151" y="142457"/>
                  </a:lnTo>
                  <a:lnTo>
                    <a:pt x="13213" y="144398"/>
                  </a:lnTo>
                  <a:lnTo>
                    <a:pt x="12047" y="135470"/>
                  </a:lnTo>
                  <a:lnTo>
                    <a:pt x="18265" y="129648"/>
                  </a:lnTo>
                  <a:lnTo>
                    <a:pt x="15545" y="119167"/>
                  </a:lnTo>
                  <a:lnTo>
                    <a:pt x="26815" y="100535"/>
                  </a:lnTo>
                  <a:lnTo>
                    <a:pt x="21763" y="89666"/>
                  </a:lnTo>
                  <a:lnTo>
                    <a:pt x="13602" y="101311"/>
                  </a:lnTo>
                  <a:lnTo>
                    <a:pt x="0" y="90055"/>
                  </a:lnTo>
                  <a:lnTo>
                    <a:pt x="4275" y="83068"/>
                  </a:lnTo>
                  <a:lnTo>
                    <a:pt x="389" y="60554"/>
                  </a:lnTo>
                  <a:lnTo>
                    <a:pt x="8161" y="56672"/>
                  </a:lnTo>
                  <a:lnTo>
                    <a:pt x="12047" y="41146"/>
                  </a:lnTo>
                  <a:lnTo>
                    <a:pt x="20208" y="25231"/>
                  </a:lnTo>
                  <a:lnTo>
                    <a:pt x="19042" y="15138"/>
                  </a:lnTo>
                  <a:lnTo>
                    <a:pt x="31090" y="9704"/>
                  </a:lnTo>
                  <a:lnTo>
                    <a:pt x="46246" y="0"/>
                  </a:lnTo>
                  <a:lnTo>
                    <a:pt x="68009" y="13974"/>
                  </a:lnTo>
                  <a:lnTo>
                    <a:pt x="72283" y="13586"/>
                  </a:lnTo>
                  <a:lnTo>
                    <a:pt x="77724" y="24454"/>
                  </a:lnTo>
                  <a:lnTo>
                    <a:pt x="96378" y="27948"/>
                  </a:lnTo>
                  <a:lnTo>
                    <a:pt x="102596" y="24066"/>
                  </a:lnTo>
                  <a:lnTo>
                    <a:pt x="113477" y="32218"/>
                  </a:lnTo>
                  <a:lnTo>
                    <a:pt x="122804" y="3804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1" name="Forma Livre 80">
              <a:extLst>
                <a:ext uri="{FF2B5EF4-FFF2-40B4-BE49-F238E27FC236}">
                  <a16:creationId xmlns:a16="http://schemas.microsoft.com/office/drawing/2014/main" id="{85913B4F-E191-7945-C689-9887477A00B2}"/>
                </a:ext>
              </a:extLst>
            </p:cNvPr>
            <p:cNvSpPr/>
            <p:nvPr/>
          </p:nvSpPr>
          <p:spPr>
            <a:xfrm>
              <a:off x="6272738" y="3364248"/>
              <a:ext cx="363111" cy="289323"/>
            </a:xfrm>
            <a:custGeom>
              <a:avLst/>
              <a:gdLst>
                <a:gd name="connsiteX0" fmla="*/ 199362 w 272811"/>
                <a:gd name="connsiteY0" fmla="*/ 9316 h 239110"/>
                <a:gd name="connsiteX1" fmla="*/ 214518 w 272811"/>
                <a:gd name="connsiteY1" fmla="*/ 45804 h 239110"/>
                <a:gd name="connsiteX2" fmla="*/ 217238 w 272811"/>
                <a:gd name="connsiteY2" fmla="*/ 52014 h 239110"/>
                <a:gd name="connsiteX3" fmla="*/ 212186 w 272811"/>
                <a:gd name="connsiteY3" fmla="*/ 62107 h 239110"/>
                <a:gd name="connsiteX4" fmla="*/ 209466 w 272811"/>
                <a:gd name="connsiteY4" fmla="*/ 80739 h 239110"/>
                <a:gd name="connsiteX5" fmla="*/ 204803 w 272811"/>
                <a:gd name="connsiteY5" fmla="*/ 93936 h 239110"/>
                <a:gd name="connsiteX6" fmla="*/ 200139 w 272811"/>
                <a:gd name="connsiteY6" fmla="*/ 98206 h 239110"/>
                <a:gd name="connsiteX7" fmla="*/ 192367 w 272811"/>
                <a:gd name="connsiteY7" fmla="*/ 90055 h 239110"/>
                <a:gd name="connsiteX8" fmla="*/ 181874 w 272811"/>
                <a:gd name="connsiteY8" fmla="*/ 79186 h 239110"/>
                <a:gd name="connsiteX9" fmla="*/ 163609 w 272811"/>
                <a:gd name="connsiteY9" fmla="*/ 43475 h 239110"/>
                <a:gd name="connsiteX10" fmla="*/ 161666 w 272811"/>
                <a:gd name="connsiteY10" fmla="*/ 45804 h 239110"/>
                <a:gd name="connsiteX11" fmla="*/ 172547 w 272811"/>
                <a:gd name="connsiteY11" fmla="*/ 71811 h 239110"/>
                <a:gd name="connsiteX12" fmla="*/ 187703 w 272811"/>
                <a:gd name="connsiteY12" fmla="*/ 97042 h 239110"/>
                <a:gd name="connsiteX13" fmla="*/ 206746 w 272811"/>
                <a:gd name="connsiteY13" fmla="*/ 135858 h 239110"/>
                <a:gd name="connsiteX14" fmla="*/ 215684 w 272811"/>
                <a:gd name="connsiteY14" fmla="*/ 149444 h 239110"/>
                <a:gd name="connsiteX15" fmla="*/ 223457 w 272811"/>
                <a:gd name="connsiteY15" fmla="*/ 163418 h 239110"/>
                <a:gd name="connsiteX16" fmla="*/ 244442 w 272811"/>
                <a:gd name="connsiteY16" fmla="*/ 190978 h 239110"/>
                <a:gd name="connsiteX17" fmla="*/ 240555 w 272811"/>
                <a:gd name="connsiteY17" fmla="*/ 195248 h 239110"/>
                <a:gd name="connsiteX18" fmla="*/ 242110 w 272811"/>
                <a:gd name="connsiteY18" fmla="*/ 211551 h 239110"/>
                <a:gd name="connsiteX19" fmla="*/ 268536 w 272811"/>
                <a:gd name="connsiteY19" fmla="*/ 234064 h 239110"/>
                <a:gd name="connsiteX20" fmla="*/ 272811 w 272811"/>
                <a:gd name="connsiteY20" fmla="*/ 239111 h 239110"/>
                <a:gd name="connsiteX21" fmla="*/ 186926 w 272811"/>
                <a:gd name="connsiteY21" fmla="*/ 239111 h 239110"/>
                <a:gd name="connsiteX22" fmla="*/ 103373 w 272811"/>
                <a:gd name="connsiteY22" fmla="*/ 239111 h 239110"/>
                <a:gd name="connsiteX23" fmla="*/ 16710 w 272811"/>
                <a:gd name="connsiteY23" fmla="*/ 239111 h 239110"/>
                <a:gd name="connsiteX24" fmla="*/ 12824 w 272811"/>
                <a:gd name="connsiteY24" fmla="*/ 147115 h 239110"/>
                <a:gd name="connsiteX25" fmla="*/ 7772 w 272811"/>
                <a:gd name="connsiteY25" fmla="*/ 58613 h 239110"/>
                <a:gd name="connsiteX26" fmla="*/ 0 w 272811"/>
                <a:gd name="connsiteY26" fmla="*/ 38428 h 239110"/>
                <a:gd name="connsiteX27" fmla="*/ 4275 w 272811"/>
                <a:gd name="connsiteY27" fmla="*/ 23290 h 239110"/>
                <a:gd name="connsiteX28" fmla="*/ 389 w 272811"/>
                <a:gd name="connsiteY28" fmla="*/ 12421 h 239110"/>
                <a:gd name="connsiteX29" fmla="*/ 6995 w 272811"/>
                <a:gd name="connsiteY29" fmla="*/ 388 h 239110"/>
                <a:gd name="connsiteX30" fmla="*/ 34976 w 272811"/>
                <a:gd name="connsiteY30" fmla="*/ 0 h 239110"/>
                <a:gd name="connsiteX31" fmla="*/ 55961 w 272811"/>
                <a:gd name="connsiteY31" fmla="*/ 6599 h 239110"/>
                <a:gd name="connsiteX32" fmla="*/ 77335 w 272811"/>
                <a:gd name="connsiteY32" fmla="*/ 13974 h 239110"/>
                <a:gd name="connsiteX33" fmla="*/ 87440 w 272811"/>
                <a:gd name="connsiteY33" fmla="*/ 17856 h 239110"/>
                <a:gd name="connsiteX34" fmla="*/ 102984 w 272811"/>
                <a:gd name="connsiteY34" fmla="*/ 10092 h 239110"/>
                <a:gd name="connsiteX35" fmla="*/ 111145 w 272811"/>
                <a:gd name="connsiteY35" fmla="*/ 3105 h 239110"/>
                <a:gd name="connsiteX36" fmla="*/ 129410 w 272811"/>
                <a:gd name="connsiteY36" fmla="*/ 776 h 239110"/>
                <a:gd name="connsiteX37" fmla="*/ 144566 w 272811"/>
                <a:gd name="connsiteY37" fmla="*/ 3882 h 239110"/>
                <a:gd name="connsiteX38" fmla="*/ 151562 w 272811"/>
                <a:gd name="connsiteY38" fmla="*/ 16303 h 239110"/>
                <a:gd name="connsiteX39" fmla="*/ 155837 w 272811"/>
                <a:gd name="connsiteY39" fmla="*/ 8152 h 239110"/>
                <a:gd name="connsiteX40" fmla="*/ 172936 w 272811"/>
                <a:gd name="connsiteY40" fmla="*/ 13974 h 239110"/>
                <a:gd name="connsiteX41" fmla="*/ 189646 w 272811"/>
                <a:gd name="connsiteY41" fmla="*/ 15527 h 239110"/>
                <a:gd name="connsiteX42" fmla="*/ 199362 w 272811"/>
                <a:gd name="connsiteY42" fmla="*/ 9316 h 239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72811" h="239110">
                  <a:moveTo>
                    <a:pt x="199362" y="9316"/>
                  </a:moveTo>
                  <a:lnTo>
                    <a:pt x="214518" y="45804"/>
                  </a:lnTo>
                  <a:lnTo>
                    <a:pt x="217238" y="52014"/>
                  </a:lnTo>
                  <a:lnTo>
                    <a:pt x="212186" y="62107"/>
                  </a:lnTo>
                  <a:lnTo>
                    <a:pt x="209466" y="80739"/>
                  </a:lnTo>
                  <a:lnTo>
                    <a:pt x="204803" y="93936"/>
                  </a:lnTo>
                  <a:lnTo>
                    <a:pt x="200139" y="98206"/>
                  </a:lnTo>
                  <a:lnTo>
                    <a:pt x="192367" y="90055"/>
                  </a:lnTo>
                  <a:lnTo>
                    <a:pt x="181874" y="79186"/>
                  </a:lnTo>
                  <a:lnTo>
                    <a:pt x="163609" y="43475"/>
                  </a:lnTo>
                  <a:lnTo>
                    <a:pt x="161666" y="45804"/>
                  </a:lnTo>
                  <a:lnTo>
                    <a:pt x="172547" y="71811"/>
                  </a:lnTo>
                  <a:lnTo>
                    <a:pt x="187703" y="97042"/>
                  </a:lnTo>
                  <a:lnTo>
                    <a:pt x="206746" y="135858"/>
                  </a:lnTo>
                  <a:lnTo>
                    <a:pt x="215684" y="149444"/>
                  </a:lnTo>
                  <a:lnTo>
                    <a:pt x="223457" y="163418"/>
                  </a:lnTo>
                  <a:lnTo>
                    <a:pt x="244442" y="190978"/>
                  </a:lnTo>
                  <a:lnTo>
                    <a:pt x="240555" y="195248"/>
                  </a:lnTo>
                  <a:lnTo>
                    <a:pt x="242110" y="211551"/>
                  </a:lnTo>
                  <a:lnTo>
                    <a:pt x="268536" y="234064"/>
                  </a:lnTo>
                  <a:lnTo>
                    <a:pt x="272811" y="239111"/>
                  </a:lnTo>
                  <a:lnTo>
                    <a:pt x="186926" y="239111"/>
                  </a:lnTo>
                  <a:lnTo>
                    <a:pt x="103373" y="239111"/>
                  </a:lnTo>
                  <a:lnTo>
                    <a:pt x="16710" y="239111"/>
                  </a:lnTo>
                  <a:lnTo>
                    <a:pt x="12824" y="147115"/>
                  </a:lnTo>
                  <a:lnTo>
                    <a:pt x="7772" y="58613"/>
                  </a:lnTo>
                  <a:lnTo>
                    <a:pt x="0" y="38428"/>
                  </a:lnTo>
                  <a:lnTo>
                    <a:pt x="4275" y="23290"/>
                  </a:lnTo>
                  <a:lnTo>
                    <a:pt x="389" y="12421"/>
                  </a:lnTo>
                  <a:lnTo>
                    <a:pt x="6995" y="388"/>
                  </a:lnTo>
                  <a:lnTo>
                    <a:pt x="34976" y="0"/>
                  </a:lnTo>
                  <a:lnTo>
                    <a:pt x="55961" y="6599"/>
                  </a:lnTo>
                  <a:lnTo>
                    <a:pt x="77335" y="13974"/>
                  </a:lnTo>
                  <a:lnTo>
                    <a:pt x="87440" y="17856"/>
                  </a:lnTo>
                  <a:lnTo>
                    <a:pt x="102984" y="10092"/>
                  </a:lnTo>
                  <a:lnTo>
                    <a:pt x="111145" y="3105"/>
                  </a:lnTo>
                  <a:lnTo>
                    <a:pt x="129410" y="776"/>
                  </a:lnTo>
                  <a:lnTo>
                    <a:pt x="144566" y="3882"/>
                  </a:lnTo>
                  <a:lnTo>
                    <a:pt x="151562" y="16303"/>
                  </a:lnTo>
                  <a:lnTo>
                    <a:pt x="155837" y="8152"/>
                  </a:lnTo>
                  <a:lnTo>
                    <a:pt x="172936" y="13974"/>
                  </a:lnTo>
                  <a:lnTo>
                    <a:pt x="189646" y="15527"/>
                  </a:lnTo>
                  <a:lnTo>
                    <a:pt x="199362" y="9316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2" name="Forma Livre 81">
              <a:extLst>
                <a:ext uri="{FF2B5EF4-FFF2-40B4-BE49-F238E27FC236}">
                  <a16:creationId xmlns:a16="http://schemas.microsoft.com/office/drawing/2014/main" id="{FFAB447C-D9C2-8AF5-3FBD-09408A90A50C}"/>
                </a:ext>
              </a:extLst>
            </p:cNvPr>
            <p:cNvSpPr/>
            <p:nvPr/>
          </p:nvSpPr>
          <p:spPr>
            <a:xfrm>
              <a:off x="6632229" y="3774280"/>
              <a:ext cx="199659" cy="167206"/>
            </a:xfrm>
            <a:custGeom>
              <a:avLst/>
              <a:gdLst>
                <a:gd name="connsiteX0" fmla="*/ 150007 w 150007"/>
                <a:gd name="connsiteY0" fmla="*/ 131977 h 138187"/>
                <a:gd name="connsiteX1" fmla="*/ 143400 w 150007"/>
                <a:gd name="connsiteY1" fmla="*/ 138187 h 138187"/>
                <a:gd name="connsiteX2" fmla="*/ 134074 w 150007"/>
                <a:gd name="connsiteY2" fmla="*/ 135858 h 138187"/>
                <a:gd name="connsiteX3" fmla="*/ 126302 w 150007"/>
                <a:gd name="connsiteY3" fmla="*/ 127707 h 138187"/>
                <a:gd name="connsiteX4" fmla="*/ 116586 w 150007"/>
                <a:gd name="connsiteY4" fmla="*/ 113345 h 138187"/>
                <a:gd name="connsiteX5" fmla="*/ 106482 w 150007"/>
                <a:gd name="connsiteY5" fmla="*/ 105193 h 138187"/>
                <a:gd name="connsiteX6" fmla="*/ 100652 w 150007"/>
                <a:gd name="connsiteY6" fmla="*/ 96654 h 138187"/>
                <a:gd name="connsiteX7" fmla="*/ 81221 w 150007"/>
                <a:gd name="connsiteY7" fmla="*/ 86561 h 138187"/>
                <a:gd name="connsiteX8" fmla="*/ 66065 w 150007"/>
                <a:gd name="connsiteY8" fmla="*/ 86173 h 138187"/>
                <a:gd name="connsiteX9" fmla="*/ 60625 w 150007"/>
                <a:gd name="connsiteY9" fmla="*/ 81127 h 138187"/>
                <a:gd name="connsiteX10" fmla="*/ 48189 w 150007"/>
                <a:gd name="connsiteY10" fmla="*/ 86949 h 138187"/>
                <a:gd name="connsiteX11" fmla="*/ 34198 w 150007"/>
                <a:gd name="connsiteY11" fmla="*/ 75692 h 138187"/>
                <a:gd name="connsiteX12" fmla="*/ 28369 w 150007"/>
                <a:gd name="connsiteY12" fmla="*/ 94325 h 138187"/>
                <a:gd name="connsiteX13" fmla="*/ 2720 w 150007"/>
                <a:gd name="connsiteY13" fmla="*/ 88890 h 138187"/>
                <a:gd name="connsiteX14" fmla="*/ 0 w 150007"/>
                <a:gd name="connsiteY14" fmla="*/ 79186 h 138187"/>
                <a:gd name="connsiteX15" fmla="*/ 7772 w 150007"/>
                <a:gd name="connsiteY15" fmla="*/ 42310 h 138187"/>
                <a:gd name="connsiteX16" fmla="*/ 8938 w 150007"/>
                <a:gd name="connsiteY16" fmla="*/ 26007 h 138187"/>
                <a:gd name="connsiteX17" fmla="*/ 15545 w 150007"/>
                <a:gd name="connsiteY17" fmla="*/ 18244 h 138187"/>
                <a:gd name="connsiteX18" fmla="*/ 31090 w 150007"/>
                <a:gd name="connsiteY18" fmla="*/ 13974 h 138187"/>
                <a:gd name="connsiteX19" fmla="*/ 41582 w 150007"/>
                <a:gd name="connsiteY19" fmla="*/ 0 h 138187"/>
                <a:gd name="connsiteX20" fmla="*/ 55572 w 150007"/>
                <a:gd name="connsiteY20" fmla="*/ 28724 h 138187"/>
                <a:gd name="connsiteX21" fmla="*/ 62956 w 150007"/>
                <a:gd name="connsiteY21" fmla="*/ 51626 h 138187"/>
                <a:gd name="connsiteX22" fmla="*/ 75392 w 150007"/>
                <a:gd name="connsiteY22" fmla="*/ 63659 h 138187"/>
                <a:gd name="connsiteX23" fmla="*/ 106482 w 150007"/>
                <a:gd name="connsiteY23" fmla="*/ 87337 h 138187"/>
                <a:gd name="connsiteX24" fmla="*/ 119306 w 150007"/>
                <a:gd name="connsiteY24" fmla="*/ 101311 h 138187"/>
                <a:gd name="connsiteX25" fmla="*/ 131742 w 150007"/>
                <a:gd name="connsiteY25" fmla="*/ 116062 h 138187"/>
                <a:gd name="connsiteX26" fmla="*/ 138737 w 150007"/>
                <a:gd name="connsiteY26" fmla="*/ 124601 h 138187"/>
                <a:gd name="connsiteX27" fmla="*/ 150007 w 150007"/>
                <a:gd name="connsiteY27" fmla="*/ 131977 h 138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50007" h="138187">
                  <a:moveTo>
                    <a:pt x="150007" y="131977"/>
                  </a:moveTo>
                  <a:lnTo>
                    <a:pt x="143400" y="138187"/>
                  </a:lnTo>
                  <a:lnTo>
                    <a:pt x="134074" y="135858"/>
                  </a:lnTo>
                  <a:lnTo>
                    <a:pt x="126302" y="127707"/>
                  </a:lnTo>
                  <a:lnTo>
                    <a:pt x="116586" y="113345"/>
                  </a:lnTo>
                  <a:lnTo>
                    <a:pt x="106482" y="105193"/>
                  </a:lnTo>
                  <a:lnTo>
                    <a:pt x="100652" y="96654"/>
                  </a:lnTo>
                  <a:lnTo>
                    <a:pt x="81221" y="86561"/>
                  </a:lnTo>
                  <a:lnTo>
                    <a:pt x="66065" y="86173"/>
                  </a:lnTo>
                  <a:lnTo>
                    <a:pt x="60625" y="81127"/>
                  </a:lnTo>
                  <a:lnTo>
                    <a:pt x="48189" y="86949"/>
                  </a:lnTo>
                  <a:lnTo>
                    <a:pt x="34198" y="75692"/>
                  </a:lnTo>
                  <a:lnTo>
                    <a:pt x="28369" y="94325"/>
                  </a:lnTo>
                  <a:lnTo>
                    <a:pt x="2720" y="88890"/>
                  </a:lnTo>
                  <a:lnTo>
                    <a:pt x="0" y="79186"/>
                  </a:lnTo>
                  <a:lnTo>
                    <a:pt x="7772" y="42310"/>
                  </a:lnTo>
                  <a:lnTo>
                    <a:pt x="8938" y="26007"/>
                  </a:lnTo>
                  <a:lnTo>
                    <a:pt x="15545" y="18244"/>
                  </a:lnTo>
                  <a:lnTo>
                    <a:pt x="31090" y="13974"/>
                  </a:lnTo>
                  <a:lnTo>
                    <a:pt x="41582" y="0"/>
                  </a:lnTo>
                  <a:lnTo>
                    <a:pt x="55572" y="28724"/>
                  </a:lnTo>
                  <a:lnTo>
                    <a:pt x="62956" y="51626"/>
                  </a:lnTo>
                  <a:lnTo>
                    <a:pt x="75392" y="63659"/>
                  </a:lnTo>
                  <a:lnTo>
                    <a:pt x="106482" y="87337"/>
                  </a:lnTo>
                  <a:lnTo>
                    <a:pt x="119306" y="101311"/>
                  </a:lnTo>
                  <a:lnTo>
                    <a:pt x="131742" y="116062"/>
                  </a:lnTo>
                  <a:lnTo>
                    <a:pt x="138737" y="124601"/>
                  </a:lnTo>
                  <a:lnTo>
                    <a:pt x="150007" y="131977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3" name="Forma Livre 82">
              <a:extLst>
                <a:ext uri="{FF2B5EF4-FFF2-40B4-BE49-F238E27FC236}">
                  <a16:creationId xmlns:a16="http://schemas.microsoft.com/office/drawing/2014/main" id="{47AF04B4-9981-F062-ACD3-F68F325F9A4D}"/>
                </a:ext>
              </a:extLst>
            </p:cNvPr>
            <p:cNvSpPr/>
            <p:nvPr/>
          </p:nvSpPr>
          <p:spPr>
            <a:xfrm>
              <a:off x="6127907" y="2541367"/>
              <a:ext cx="112760" cy="59649"/>
            </a:xfrm>
            <a:custGeom>
              <a:avLst/>
              <a:gdLst>
                <a:gd name="connsiteX0" fmla="*/ 81221 w 84718"/>
                <a:gd name="connsiteY0" fmla="*/ 3105 h 49297"/>
                <a:gd name="connsiteX1" fmla="*/ 84719 w 84718"/>
                <a:gd name="connsiteY1" fmla="*/ 6987 h 49297"/>
                <a:gd name="connsiteX2" fmla="*/ 74615 w 84718"/>
                <a:gd name="connsiteY2" fmla="*/ 20185 h 49297"/>
                <a:gd name="connsiteX3" fmla="*/ 83942 w 84718"/>
                <a:gd name="connsiteY3" fmla="*/ 41922 h 49297"/>
                <a:gd name="connsiteX4" fmla="*/ 77724 w 84718"/>
                <a:gd name="connsiteY4" fmla="*/ 49297 h 49297"/>
                <a:gd name="connsiteX5" fmla="*/ 62956 w 84718"/>
                <a:gd name="connsiteY5" fmla="*/ 48909 h 49297"/>
                <a:gd name="connsiteX6" fmla="*/ 45857 w 84718"/>
                <a:gd name="connsiteY6" fmla="*/ 40369 h 49297"/>
                <a:gd name="connsiteX7" fmla="*/ 37696 w 84718"/>
                <a:gd name="connsiteY7" fmla="*/ 37652 h 49297"/>
                <a:gd name="connsiteX8" fmla="*/ 22928 w 84718"/>
                <a:gd name="connsiteY8" fmla="*/ 41534 h 49297"/>
                <a:gd name="connsiteX9" fmla="*/ 22540 w 84718"/>
                <a:gd name="connsiteY9" fmla="*/ 27948 h 49297"/>
                <a:gd name="connsiteX10" fmla="*/ 16710 w 84718"/>
                <a:gd name="connsiteY10" fmla="*/ 31053 h 49297"/>
                <a:gd name="connsiteX11" fmla="*/ 3886 w 84718"/>
                <a:gd name="connsiteY11" fmla="*/ 22902 h 49297"/>
                <a:gd name="connsiteX12" fmla="*/ 0 w 84718"/>
                <a:gd name="connsiteY12" fmla="*/ 9704 h 49297"/>
                <a:gd name="connsiteX13" fmla="*/ 21374 w 84718"/>
                <a:gd name="connsiteY13" fmla="*/ 3105 h 49297"/>
                <a:gd name="connsiteX14" fmla="*/ 43137 w 84718"/>
                <a:gd name="connsiteY14" fmla="*/ 0 h 49297"/>
                <a:gd name="connsiteX15" fmla="*/ 62956 w 84718"/>
                <a:gd name="connsiteY15" fmla="*/ 3493 h 49297"/>
                <a:gd name="connsiteX16" fmla="*/ 81221 w 84718"/>
                <a:gd name="connsiteY16" fmla="*/ 3105 h 4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4718" h="49297">
                  <a:moveTo>
                    <a:pt x="81221" y="3105"/>
                  </a:moveTo>
                  <a:lnTo>
                    <a:pt x="84719" y="6987"/>
                  </a:lnTo>
                  <a:lnTo>
                    <a:pt x="74615" y="20185"/>
                  </a:lnTo>
                  <a:lnTo>
                    <a:pt x="83942" y="41922"/>
                  </a:lnTo>
                  <a:lnTo>
                    <a:pt x="77724" y="49297"/>
                  </a:lnTo>
                  <a:lnTo>
                    <a:pt x="62956" y="48909"/>
                  </a:lnTo>
                  <a:lnTo>
                    <a:pt x="45857" y="40369"/>
                  </a:lnTo>
                  <a:lnTo>
                    <a:pt x="37696" y="37652"/>
                  </a:lnTo>
                  <a:lnTo>
                    <a:pt x="22928" y="41534"/>
                  </a:lnTo>
                  <a:lnTo>
                    <a:pt x="22540" y="27948"/>
                  </a:lnTo>
                  <a:lnTo>
                    <a:pt x="16710" y="31053"/>
                  </a:lnTo>
                  <a:lnTo>
                    <a:pt x="3886" y="22902"/>
                  </a:lnTo>
                  <a:lnTo>
                    <a:pt x="0" y="9704"/>
                  </a:lnTo>
                  <a:lnTo>
                    <a:pt x="21374" y="3105"/>
                  </a:lnTo>
                  <a:lnTo>
                    <a:pt x="43137" y="0"/>
                  </a:lnTo>
                  <a:lnTo>
                    <a:pt x="62956" y="3493"/>
                  </a:lnTo>
                  <a:lnTo>
                    <a:pt x="81221" y="3105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4" name="Forma Livre 83">
              <a:extLst>
                <a:ext uri="{FF2B5EF4-FFF2-40B4-BE49-F238E27FC236}">
                  <a16:creationId xmlns:a16="http://schemas.microsoft.com/office/drawing/2014/main" id="{7D4DE62E-F171-48DB-ADD4-FEDE81F05E80}"/>
                </a:ext>
              </a:extLst>
            </p:cNvPr>
            <p:cNvSpPr/>
            <p:nvPr/>
          </p:nvSpPr>
          <p:spPr>
            <a:xfrm>
              <a:off x="6540675" y="3865868"/>
              <a:ext cx="433975" cy="348034"/>
            </a:xfrm>
            <a:custGeom>
              <a:avLst/>
              <a:gdLst>
                <a:gd name="connsiteX0" fmla="*/ 134851 w 326052"/>
                <a:gd name="connsiteY0" fmla="*/ 10481 h 287631"/>
                <a:gd name="connsiteX1" fmla="*/ 150007 w 326052"/>
                <a:gd name="connsiteY1" fmla="*/ 10869 h 287631"/>
                <a:gd name="connsiteX2" fmla="*/ 169438 w 326052"/>
                <a:gd name="connsiteY2" fmla="*/ 20961 h 287631"/>
                <a:gd name="connsiteX3" fmla="*/ 175268 w 326052"/>
                <a:gd name="connsiteY3" fmla="*/ 29501 h 287631"/>
                <a:gd name="connsiteX4" fmla="*/ 185372 w 326052"/>
                <a:gd name="connsiteY4" fmla="*/ 37652 h 287631"/>
                <a:gd name="connsiteX5" fmla="*/ 195088 w 326052"/>
                <a:gd name="connsiteY5" fmla="*/ 52014 h 287631"/>
                <a:gd name="connsiteX6" fmla="*/ 202860 w 326052"/>
                <a:gd name="connsiteY6" fmla="*/ 60166 h 287631"/>
                <a:gd name="connsiteX7" fmla="*/ 195476 w 326052"/>
                <a:gd name="connsiteY7" fmla="*/ 71035 h 287631"/>
                <a:gd name="connsiteX8" fmla="*/ 188481 w 326052"/>
                <a:gd name="connsiteY8" fmla="*/ 82680 h 287631"/>
                <a:gd name="connsiteX9" fmla="*/ 190424 w 326052"/>
                <a:gd name="connsiteY9" fmla="*/ 89666 h 287631"/>
                <a:gd name="connsiteX10" fmla="*/ 191201 w 326052"/>
                <a:gd name="connsiteY10" fmla="*/ 97430 h 287631"/>
                <a:gd name="connsiteX11" fmla="*/ 203637 w 326052"/>
                <a:gd name="connsiteY11" fmla="*/ 97818 h 287631"/>
                <a:gd name="connsiteX12" fmla="*/ 208689 w 326052"/>
                <a:gd name="connsiteY12" fmla="*/ 95877 h 287631"/>
                <a:gd name="connsiteX13" fmla="*/ 213741 w 326052"/>
                <a:gd name="connsiteY13" fmla="*/ 100535 h 287631"/>
                <a:gd name="connsiteX14" fmla="*/ 209078 w 326052"/>
                <a:gd name="connsiteY14" fmla="*/ 109075 h 287631"/>
                <a:gd name="connsiteX15" fmla="*/ 217627 w 326052"/>
                <a:gd name="connsiteY15" fmla="*/ 123049 h 287631"/>
                <a:gd name="connsiteX16" fmla="*/ 226177 w 326052"/>
                <a:gd name="connsiteY16" fmla="*/ 135082 h 287631"/>
                <a:gd name="connsiteX17" fmla="*/ 234727 w 326052"/>
                <a:gd name="connsiteY17" fmla="*/ 144010 h 287631"/>
                <a:gd name="connsiteX18" fmla="*/ 307398 w 326052"/>
                <a:gd name="connsiteY18" fmla="*/ 173510 h 287631"/>
                <a:gd name="connsiteX19" fmla="*/ 326052 w 326052"/>
                <a:gd name="connsiteY19" fmla="*/ 173122 h 287631"/>
                <a:gd name="connsiteX20" fmla="*/ 265428 w 326052"/>
                <a:gd name="connsiteY20" fmla="*/ 248039 h 287631"/>
                <a:gd name="connsiteX21" fmla="*/ 237058 w 326052"/>
                <a:gd name="connsiteY21" fmla="*/ 249203 h 287631"/>
                <a:gd name="connsiteX22" fmla="*/ 217627 w 326052"/>
                <a:gd name="connsiteY22" fmla="*/ 266670 h 287631"/>
                <a:gd name="connsiteX23" fmla="*/ 203637 w 326052"/>
                <a:gd name="connsiteY23" fmla="*/ 267059 h 287631"/>
                <a:gd name="connsiteX24" fmla="*/ 197808 w 326052"/>
                <a:gd name="connsiteY24" fmla="*/ 275210 h 287631"/>
                <a:gd name="connsiteX25" fmla="*/ 182651 w 326052"/>
                <a:gd name="connsiteY25" fmla="*/ 275210 h 287631"/>
                <a:gd name="connsiteX26" fmla="*/ 173713 w 326052"/>
                <a:gd name="connsiteY26" fmla="*/ 266670 h 287631"/>
                <a:gd name="connsiteX27" fmla="*/ 153505 w 326052"/>
                <a:gd name="connsiteY27" fmla="*/ 277151 h 287631"/>
                <a:gd name="connsiteX28" fmla="*/ 147287 w 326052"/>
                <a:gd name="connsiteY28" fmla="*/ 287631 h 287631"/>
                <a:gd name="connsiteX29" fmla="*/ 132519 w 326052"/>
                <a:gd name="connsiteY29" fmla="*/ 285302 h 287631"/>
                <a:gd name="connsiteX30" fmla="*/ 127468 w 326052"/>
                <a:gd name="connsiteY30" fmla="*/ 282585 h 287631"/>
                <a:gd name="connsiteX31" fmla="*/ 122415 w 326052"/>
                <a:gd name="connsiteY31" fmla="*/ 283362 h 287631"/>
                <a:gd name="connsiteX32" fmla="*/ 115420 w 326052"/>
                <a:gd name="connsiteY32" fmla="*/ 282973 h 287631"/>
                <a:gd name="connsiteX33" fmla="*/ 87440 w 326052"/>
                <a:gd name="connsiteY33" fmla="*/ 262012 h 287631"/>
                <a:gd name="connsiteX34" fmla="*/ 71895 w 326052"/>
                <a:gd name="connsiteY34" fmla="*/ 262012 h 287631"/>
                <a:gd name="connsiteX35" fmla="*/ 64511 w 326052"/>
                <a:gd name="connsiteY35" fmla="*/ 253861 h 287631"/>
                <a:gd name="connsiteX36" fmla="*/ 64122 w 326052"/>
                <a:gd name="connsiteY36" fmla="*/ 239887 h 287631"/>
                <a:gd name="connsiteX37" fmla="*/ 52852 w 326052"/>
                <a:gd name="connsiteY37" fmla="*/ 235617 h 287631"/>
                <a:gd name="connsiteX38" fmla="*/ 39251 w 326052"/>
                <a:gd name="connsiteY38" fmla="*/ 208445 h 287631"/>
                <a:gd name="connsiteX39" fmla="*/ 29147 w 326052"/>
                <a:gd name="connsiteY39" fmla="*/ 202623 h 287631"/>
                <a:gd name="connsiteX40" fmla="*/ 25260 w 326052"/>
                <a:gd name="connsiteY40" fmla="*/ 192531 h 287631"/>
                <a:gd name="connsiteX41" fmla="*/ 13602 w 326052"/>
                <a:gd name="connsiteY41" fmla="*/ 180497 h 287631"/>
                <a:gd name="connsiteX42" fmla="*/ 0 w 326052"/>
                <a:gd name="connsiteY42" fmla="*/ 178557 h 287631"/>
                <a:gd name="connsiteX43" fmla="*/ 7384 w 326052"/>
                <a:gd name="connsiteY43" fmla="*/ 164583 h 287631"/>
                <a:gd name="connsiteX44" fmla="*/ 19042 w 326052"/>
                <a:gd name="connsiteY44" fmla="*/ 163806 h 287631"/>
                <a:gd name="connsiteX45" fmla="*/ 22152 w 326052"/>
                <a:gd name="connsiteY45" fmla="*/ 156431 h 287631"/>
                <a:gd name="connsiteX46" fmla="*/ 21374 w 326052"/>
                <a:gd name="connsiteY46" fmla="*/ 137023 h 287631"/>
                <a:gd name="connsiteX47" fmla="*/ 21374 w 326052"/>
                <a:gd name="connsiteY47" fmla="*/ 133917 h 287631"/>
                <a:gd name="connsiteX48" fmla="*/ 27203 w 326052"/>
                <a:gd name="connsiteY48" fmla="*/ 107910 h 287631"/>
                <a:gd name="connsiteX49" fmla="*/ 37307 w 326052"/>
                <a:gd name="connsiteY49" fmla="*/ 100923 h 287631"/>
                <a:gd name="connsiteX50" fmla="*/ 39251 w 326052"/>
                <a:gd name="connsiteY50" fmla="*/ 90831 h 287631"/>
                <a:gd name="connsiteX51" fmla="*/ 48189 w 326052"/>
                <a:gd name="connsiteY51" fmla="*/ 71423 h 287631"/>
                <a:gd name="connsiteX52" fmla="*/ 61014 w 326052"/>
                <a:gd name="connsiteY52" fmla="*/ 59390 h 287631"/>
                <a:gd name="connsiteX53" fmla="*/ 68786 w 326052"/>
                <a:gd name="connsiteY53" fmla="*/ 34547 h 287631"/>
                <a:gd name="connsiteX54" fmla="*/ 71506 w 326052"/>
                <a:gd name="connsiteY54" fmla="*/ 13198 h 287631"/>
                <a:gd name="connsiteX55" fmla="*/ 97155 w 326052"/>
                <a:gd name="connsiteY55" fmla="*/ 18632 h 287631"/>
                <a:gd name="connsiteX56" fmla="*/ 102984 w 326052"/>
                <a:gd name="connsiteY56" fmla="*/ 0 h 287631"/>
                <a:gd name="connsiteX57" fmla="*/ 116975 w 326052"/>
                <a:gd name="connsiteY57" fmla="*/ 11257 h 287631"/>
                <a:gd name="connsiteX58" fmla="*/ 129411 w 326052"/>
                <a:gd name="connsiteY58" fmla="*/ 5434 h 287631"/>
                <a:gd name="connsiteX59" fmla="*/ 134851 w 326052"/>
                <a:gd name="connsiteY59" fmla="*/ 10481 h 28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26052" h="287631">
                  <a:moveTo>
                    <a:pt x="134851" y="10481"/>
                  </a:moveTo>
                  <a:lnTo>
                    <a:pt x="150007" y="10869"/>
                  </a:lnTo>
                  <a:lnTo>
                    <a:pt x="169438" y="20961"/>
                  </a:lnTo>
                  <a:lnTo>
                    <a:pt x="175268" y="29501"/>
                  </a:lnTo>
                  <a:lnTo>
                    <a:pt x="185372" y="37652"/>
                  </a:lnTo>
                  <a:lnTo>
                    <a:pt x="195088" y="52014"/>
                  </a:lnTo>
                  <a:lnTo>
                    <a:pt x="202860" y="60166"/>
                  </a:lnTo>
                  <a:lnTo>
                    <a:pt x="195476" y="71035"/>
                  </a:lnTo>
                  <a:lnTo>
                    <a:pt x="188481" y="82680"/>
                  </a:lnTo>
                  <a:lnTo>
                    <a:pt x="190424" y="89666"/>
                  </a:lnTo>
                  <a:lnTo>
                    <a:pt x="191201" y="97430"/>
                  </a:lnTo>
                  <a:lnTo>
                    <a:pt x="203637" y="97818"/>
                  </a:lnTo>
                  <a:lnTo>
                    <a:pt x="208689" y="95877"/>
                  </a:lnTo>
                  <a:lnTo>
                    <a:pt x="213741" y="100535"/>
                  </a:lnTo>
                  <a:lnTo>
                    <a:pt x="209078" y="109075"/>
                  </a:lnTo>
                  <a:lnTo>
                    <a:pt x="217627" y="123049"/>
                  </a:lnTo>
                  <a:lnTo>
                    <a:pt x="226177" y="135082"/>
                  </a:lnTo>
                  <a:lnTo>
                    <a:pt x="234727" y="144010"/>
                  </a:lnTo>
                  <a:lnTo>
                    <a:pt x="307398" y="173510"/>
                  </a:lnTo>
                  <a:lnTo>
                    <a:pt x="326052" y="173122"/>
                  </a:lnTo>
                  <a:lnTo>
                    <a:pt x="265428" y="248039"/>
                  </a:lnTo>
                  <a:lnTo>
                    <a:pt x="237058" y="249203"/>
                  </a:lnTo>
                  <a:lnTo>
                    <a:pt x="217627" y="266670"/>
                  </a:lnTo>
                  <a:lnTo>
                    <a:pt x="203637" y="267059"/>
                  </a:lnTo>
                  <a:lnTo>
                    <a:pt x="197808" y="275210"/>
                  </a:lnTo>
                  <a:lnTo>
                    <a:pt x="182651" y="275210"/>
                  </a:lnTo>
                  <a:lnTo>
                    <a:pt x="173713" y="266670"/>
                  </a:lnTo>
                  <a:lnTo>
                    <a:pt x="153505" y="277151"/>
                  </a:lnTo>
                  <a:lnTo>
                    <a:pt x="147287" y="287631"/>
                  </a:lnTo>
                  <a:lnTo>
                    <a:pt x="132519" y="285302"/>
                  </a:lnTo>
                  <a:lnTo>
                    <a:pt x="127468" y="282585"/>
                  </a:lnTo>
                  <a:lnTo>
                    <a:pt x="122415" y="283362"/>
                  </a:lnTo>
                  <a:lnTo>
                    <a:pt x="115420" y="282973"/>
                  </a:lnTo>
                  <a:lnTo>
                    <a:pt x="87440" y="262012"/>
                  </a:lnTo>
                  <a:lnTo>
                    <a:pt x="71895" y="262012"/>
                  </a:lnTo>
                  <a:lnTo>
                    <a:pt x="64511" y="253861"/>
                  </a:lnTo>
                  <a:lnTo>
                    <a:pt x="64122" y="239887"/>
                  </a:lnTo>
                  <a:lnTo>
                    <a:pt x="52852" y="235617"/>
                  </a:lnTo>
                  <a:lnTo>
                    <a:pt x="39251" y="208445"/>
                  </a:lnTo>
                  <a:lnTo>
                    <a:pt x="29147" y="202623"/>
                  </a:lnTo>
                  <a:lnTo>
                    <a:pt x="25260" y="192531"/>
                  </a:lnTo>
                  <a:lnTo>
                    <a:pt x="13602" y="180497"/>
                  </a:lnTo>
                  <a:lnTo>
                    <a:pt x="0" y="178557"/>
                  </a:lnTo>
                  <a:lnTo>
                    <a:pt x="7384" y="164583"/>
                  </a:lnTo>
                  <a:lnTo>
                    <a:pt x="19042" y="163806"/>
                  </a:lnTo>
                  <a:lnTo>
                    <a:pt x="22152" y="156431"/>
                  </a:lnTo>
                  <a:lnTo>
                    <a:pt x="21374" y="137023"/>
                  </a:lnTo>
                  <a:lnTo>
                    <a:pt x="21374" y="133917"/>
                  </a:lnTo>
                  <a:lnTo>
                    <a:pt x="27203" y="107910"/>
                  </a:lnTo>
                  <a:lnTo>
                    <a:pt x="37307" y="100923"/>
                  </a:lnTo>
                  <a:lnTo>
                    <a:pt x="39251" y="90831"/>
                  </a:lnTo>
                  <a:lnTo>
                    <a:pt x="48189" y="71423"/>
                  </a:lnTo>
                  <a:lnTo>
                    <a:pt x="61014" y="59390"/>
                  </a:lnTo>
                  <a:lnTo>
                    <a:pt x="68786" y="34547"/>
                  </a:lnTo>
                  <a:lnTo>
                    <a:pt x="71506" y="13198"/>
                  </a:lnTo>
                  <a:lnTo>
                    <a:pt x="97155" y="18632"/>
                  </a:lnTo>
                  <a:lnTo>
                    <a:pt x="102984" y="0"/>
                  </a:lnTo>
                  <a:lnTo>
                    <a:pt x="116975" y="11257"/>
                  </a:lnTo>
                  <a:lnTo>
                    <a:pt x="129411" y="5434"/>
                  </a:lnTo>
                  <a:lnTo>
                    <a:pt x="134851" y="10481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5" name="Forma Livre 84">
              <a:extLst>
                <a:ext uri="{FF2B5EF4-FFF2-40B4-BE49-F238E27FC236}">
                  <a16:creationId xmlns:a16="http://schemas.microsoft.com/office/drawing/2014/main" id="{D517DB0A-4283-B915-52E8-E5DA0EE503F6}"/>
                </a:ext>
              </a:extLst>
            </p:cNvPr>
            <p:cNvSpPr/>
            <p:nvPr/>
          </p:nvSpPr>
          <p:spPr>
            <a:xfrm>
              <a:off x="6017214" y="2261435"/>
              <a:ext cx="277764" cy="273354"/>
            </a:xfrm>
            <a:custGeom>
              <a:avLst/>
              <a:gdLst>
                <a:gd name="connsiteX0" fmla="*/ 127079 w 208688"/>
                <a:gd name="connsiteY0" fmla="*/ 22902 h 225912"/>
                <a:gd name="connsiteX1" fmla="*/ 128633 w 208688"/>
                <a:gd name="connsiteY1" fmla="*/ 37652 h 225912"/>
                <a:gd name="connsiteX2" fmla="*/ 157003 w 208688"/>
                <a:gd name="connsiteY2" fmla="*/ 52014 h 225912"/>
                <a:gd name="connsiteX3" fmla="*/ 145733 w 208688"/>
                <a:gd name="connsiteY3" fmla="*/ 68317 h 225912"/>
                <a:gd name="connsiteX4" fmla="*/ 170993 w 208688"/>
                <a:gd name="connsiteY4" fmla="*/ 92772 h 225912"/>
                <a:gd name="connsiteX5" fmla="*/ 164386 w 208688"/>
                <a:gd name="connsiteY5" fmla="*/ 111404 h 225912"/>
                <a:gd name="connsiteX6" fmla="*/ 183428 w 208688"/>
                <a:gd name="connsiteY6" fmla="*/ 127707 h 225912"/>
                <a:gd name="connsiteX7" fmla="*/ 179931 w 208688"/>
                <a:gd name="connsiteY7" fmla="*/ 142457 h 225912"/>
                <a:gd name="connsiteX8" fmla="*/ 208689 w 208688"/>
                <a:gd name="connsiteY8" fmla="*/ 157596 h 225912"/>
                <a:gd name="connsiteX9" fmla="*/ 205191 w 208688"/>
                <a:gd name="connsiteY9" fmla="*/ 168852 h 225912"/>
                <a:gd name="connsiteX10" fmla="*/ 191978 w 208688"/>
                <a:gd name="connsiteY10" fmla="*/ 182050 h 225912"/>
                <a:gd name="connsiteX11" fmla="*/ 160889 w 208688"/>
                <a:gd name="connsiteY11" fmla="*/ 210774 h 225912"/>
                <a:gd name="connsiteX12" fmla="*/ 129799 w 208688"/>
                <a:gd name="connsiteY12" fmla="*/ 212715 h 225912"/>
                <a:gd name="connsiteX13" fmla="*/ 100264 w 208688"/>
                <a:gd name="connsiteY13" fmla="*/ 220867 h 225912"/>
                <a:gd name="connsiteX14" fmla="*/ 72672 w 208688"/>
                <a:gd name="connsiteY14" fmla="*/ 225913 h 225912"/>
                <a:gd name="connsiteX15" fmla="*/ 60236 w 208688"/>
                <a:gd name="connsiteY15" fmla="*/ 213492 h 225912"/>
                <a:gd name="connsiteX16" fmla="*/ 41971 w 208688"/>
                <a:gd name="connsiteY16" fmla="*/ 206116 h 225912"/>
                <a:gd name="connsiteX17" fmla="*/ 42360 w 208688"/>
                <a:gd name="connsiteY17" fmla="*/ 183603 h 225912"/>
                <a:gd name="connsiteX18" fmla="*/ 30701 w 208688"/>
                <a:gd name="connsiteY18" fmla="*/ 163418 h 225912"/>
                <a:gd name="connsiteX19" fmla="*/ 36919 w 208688"/>
                <a:gd name="connsiteY19" fmla="*/ 150220 h 225912"/>
                <a:gd name="connsiteX20" fmla="*/ 49743 w 208688"/>
                <a:gd name="connsiteY20" fmla="*/ 136635 h 225912"/>
                <a:gd name="connsiteX21" fmla="*/ 83942 w 208688"/>
                <a:gd name="connsiteY21" fmla="*/ 112568 h 225912"/>
                <a:gd name="connsiteX22" fmla="*/ 94046 w 208688"/>
                <a:gd name="connsiteY22" fmla="*/ 107910 h 225912"/>
                <a:gd name="connsiteX23" fmla="*/ 90548 w 208688"/>
                <a:gd name="connsiteY23" fmla="*/ 98594 h 225912"/>
                <a:gd name="connsiteX24" fmla="*/ 65288 w 208688"/>
                <a:gd name="connsiteY24" fmla="*/ 88502 h 225912"/>
                <a:gd name="connsiteX25" fmla="*/ 58293 w 208688"/>
                <a:gd name="connsiteY25" fmla="*/ 79962 h 225912"/>
                <a:gd name="connsiteX26" fmla="*/ 51298 w 208688"/>
                <a:gd name="connsiteY26" fmla="*/ 46968 h 225912"/>
                <a:gd name="connsiteX27" fmla="*/ 23317 w 208688"/>
                <a:gd name="connsiteY27" fmla="*/ 32606 h 225912"/>
                <a:gd name="connsiteX28" fmla="*/ 0 w 208688"/>
                <a:gd name="connsiteY28" fmla="*/ 22126 h 225912"/>
                <a:gd name="connsiteX29" fmla="*/ 8549 w 208688"/>
                <a:gd name="connsiteY29" fmla="*/ 16691 h 225912"/>
                <a:gd name="connsiteX30" fmla="*/ 28369 w 208688"/>
                <a:gd name="connsiteY30" fmla="*/ 27560 h 225912"/>
                <a:gd name="connsiteX31" fmla="*/ 48966 w 208688"/>
                <a:gd name="connsiteY31" fmla="*/ 26783 h 225912"/>
                <a:gd name="connsiteX32" fmla="*/ 67231 w 208688"/>
                <a:gd name="connsiteY32" fmla="*/ 31830 h 225912"/>
                <a:gd name="connsiteX33" fmla="*/ 80444 w 208688"/>
                <a:gd name="connsiteY33" fmla="*/ 22514 h 225912"/>
                <a:gd name="connsiteX34" fmla="*/ 84719 w 208688"/>
                <a:gd name="connsiteY34" fmla="*/ 6987 h 225912"/>
                <a:gd name="connsiteX35" fmla="*/ 107648 w 208688"/>
                <a:gd name="connsiteY35" fmla="*/ 0 h 225912"/>
                <a:gd name="connsiteX36" fmla="*/ 130188 w 208688"/>
                <a:gd name="connsiteY36" fmla="*/ 8152 h 225912"/>
                <a:gd name="connsiteX37" fmla="*/ 127079 w 208688"/>
                <a:gd name="connsiteY37" fmla="*/ 22902 h 225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8688" h="225912">
                  <a:moveTo>
                    <a:pt x="127079" y="22902"/>
                  </a:moveTo>
                  <a:lnTo>
                    <a:pt x="128633" y="37652"/>
                  </a:lnTo>
                  <a:lnTo>
                    <a:pt x="157003" y="52014"/>
                  </a:lnTo>
                  <a:lnTo>
                    <a:pt x="145733" y="68317"/>
                  </a:lnTo>
                  <a:lnTo>
                    <a:pt x="170993" y="92772"/>
                  </a:lnTo>
                  <a:lnTo>
                    <a:pt x="164386" y="111404"/>
                  </a:lnTo>
                  <a:lnTo>
                    <a:pt x="183428" y="127707"/>
                  </a:lnTo>
                  <a:lnTo>
                    <a:pt x="179931" y="142457"/>
                  </a:lnTo>
                  <a:lnTo>
                    <a:pt x="208689" y="157596"/>
                  </a:lnTo>
                  <a:lnTo>
                    <a:pt x="205191" y="168852"/>
                  </a:lnTo>
                  <a:lnTo>
                    <a:pt x="191978" y="182050"/>
                  </a:lnTo>
                  <a:lnTo>
                    <a:pt x="160889" y="210774"/>
                  </a:lnTo>
                  <a:lnTo>
                    <a:pt x="129799" y="212715"/>
                  </a:lnTo>
                  <a:lnTo>
                    <a:pt x="100264" y="220867"/>
                  </a:lnTo>
                  <a:lnTo>
                    <a:pt x="72672" y="225913"/>
                  </a:lnTo>
                  <a:lnTo>
                    <a:pt x="60236" y="213492"/>
                  </a:lnTo>
                  <a:lnTo>
                    <a:pt x="41971" y="206116"/>
                  </a:lnTo>
                  <a:lnTo>
                    <a:pt x="42360" y="183603"/>
                  </a:lnTo>
                  <a:lnTo>
                    <a:pt x="30701" y="163418"/>
                  </a:lnTo>
                  <a:lnTo>
                    <a:pt x="36919" y="150220"/>
                  </a:lnTo>
                  <a:lnTo>
                    <a:pt x="49743" y="136635"/>
                  </a:lnTo>
                  <a:lnTo>
                    <a:pt x="83942" y="112568"/>
                  </a:lnTo>
                  <a:lnTo>
                    <a:pt x="94046" y="107910"/>
                  </a:lnTo>
                  <a:lnTo>
                    <a:pt x="90548" y="98594"/>
                  </a:lnTo>
                  <a:lnTo>
                    <a:pt x="65288" y="88502"/>
                  </a:lnTo>
                  <a:lnTo>
                    <a:pt x="58293" y="79962"/>
                  </a:lnTo>
                  <a:lnTo>
                    <a:pt x="51298" y="46968"/>
                  </a:lnTo>
                  <a:lnTo>
                    <a:pt x="23317" y="32606"/>
                  </a:lnTo>
                  <a:lnTo>
                    <a:pt x="0" y="22126"/>
                  </a:lnTo>
                  <a:lnTo>
                    <a:pt x="8549" y="16691"/>
                  </a:lnTo>
                  <a:lnTo>
                    <a:pt x="28369" y="27560"/>
                  </a:lnTo>
                  <a:lnTo>
                    <a:pt x="48966" y="26783"/>
                  </a:lnTo>
                  <a:lnTo>
                    <a:pt x="67231" y="31830"/>
                  </a:lnTo>
                  <a:lnTo>
                    <a:pt x="80444" y="22514"/>
                  </a:lnTo>
                  <a:lnTo>
                    <a:pt x="84719" y="6987"/>
                  </a:lnTo>
                  <a:lnTo>
                    <a:pt x="107648" y="0"/>
                  </a:lnTo>
                  <a:lnTo>
                    <a:pt x="130188" y="8152"/>
                  </a:lnTo>
                  <a:lnTo>
                    <a:pt x="127079" y="22902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6" name="Forma Livre 85">
              <a:extLst>
                <a:ext uri="{FF2B5EF4-FFF2-40B4-BE49-F238E27FC236}">
                  <a16:creationId xmlns:a16="http://schemas.microsoft.com/office/drawing/2014/main" id="{EDA5C5F1-833A-07D8-7A94-5BBE010918EB}"/>
                </a:ext>
              </a:extLst>
            </p:cNvPr>
            <p:cNvSpPr/>
            <p:nvPr/>
          </p:nvSpPr>
          <p:spPr>
            <a:xfrm>
              <a:off x="5835141" y="4246779"/>
              <a:ext cx="165003" cy="190220"/>
            </a:xfrm>
            <a:custGeom>
              <a:avLst/>
              <a:gdLst>
                <a:gd name="connsiteX0" fmla="*/ 94435 w 123969"/>
                <a:gd name="connsiteY0" fmla="*/ 1553 h 157207"/>
                <a:gd name="connsiteX1" fmla="*/ 92880 w 123969"/>
                <a:gd name="connsiteY1" fmla="*/ 12421 h 157207"/>
                <a:gd name="connsiteX2" fmla="*/ 99098 w 123969"/>
                <a:gd name="connsiteY2" fmla="*/ 25231 h 157207"/>
                <a:gd name="connsiteX3" fmla="*/ 115420 w 123969"/>
                <a:gd name="connsiteY3" fmla="*/ 23290 h 157207"/>
                <a:gd name="connsiteX4" fmla="*/ 120861 w 123969"/>
                <a:gd name="connsiteY4" fmla="*/ 27948 h 157207"/>
                <a:gd name="connsiteX5" fmla="*/ 111146 w 123969"/>
                <a:gd name="connsiteY5" fmla="*/ 57061 h 157207"/>
                <a:gd name="connsiteX6" fmla="*/ 121638 w 123969"/>
                <a:gd name="connsiteY6" fmla="*/ 71811 h 157207"/>
                <a:gd name="connsiteX7" fmla="*/ 123970 w 123969"/>
                <a:gd name="connsiteY7" fmla="*/ 91219 h 157207"/>
                <a:gd name="connsiteX8" fmla="*/ 121250 w 123969"/>
                <a:gd name="connsiteY8" fmla="*/ 107910 h 157207"/>
                <a:gd name="connsiteX9" fmla="*/ 114643 w 123969"/>
                <a:gd name="connsiteY9" fmla="*/ 119555 h 157207"/>
                <a:gd name="connsiteX10" fmla="*/ 95212 w 123969"/>
                <a:gd name="connsiteY10" fmla="*/ 118391 h 157207"/>
                <a:gd name="connsiteX11" fmla="*/ 83165 w 123969"/>
                <a:gd name="connsiteY11" fmla="*/ 106358 h 157207"/>
                <a:gd name="connsiteX12" fmla="*/ 81610 w 123969"/>
                <a:gd name="connsiteY12" fmla="*/ 117615 h 157207"/>
                <a:gd name="connsiteX13" fmla="*/ 66843 w 123969"/>
                <a:gd name="connsiteY13" fmla="*/ 120720 h 157207"/>
                <a:gd name="connsiteX14" fmla="*/ 59071 w 123969"/>
                <a:gd name="connsiteY14" fmla="*/ 126930 h 157207"/>
                <a:gd name="connsiteX15" fmla="*/ 67231 w 123969"/>
                <a:gd name="connsiteY15" fmla="*/ 143233 h 157207"/>
                <a:gd name="connsiteX16" fmla="*/ 50521 w 123969"/>
                <a:gd name="connsiteY16" fmla="*/ 157208 h 157207"/>
                <a:gd name="connsiteX17" fmla="*/ 27981 w 123969"/>
                <a:gd name="connsiteY17" fmla="*/ 131977 h 157207"/>
                <a:gd name="connsiteX18" fmla="*/ 13602 w 123969"/>
                <a:gd name="connsiteY18" fmla="*/ 111404 h 157207"/>
                <a:gd name="connsiteX19" fmla="*/ 0 w 123969"/>
                <a:gd name="connsiteY19" fmla="*/ 85785 h 157207"/>
                <a:gd name="connsiteX20" fmla="*/ 778 w 123969"/>
                <a:gd name="connsiteY20" fmla="*/ 77245 h 157207"/>
                <a:gd name="connsiteX21" fmla="*/ 5829 w 123969"/>
                <a:gd name="connsiteY21" fmla="*/ 69482 h 157207"/>
                <a:gd name="connsiteX22" fmla="*/ 10882 w 123969"/>
                <a:gd name="connsiteY22" fmla="*/ 51238 h 157207"/>
                <a:gd name="connsiteX23" fmla="*/ 15545 w 123969"/>
                <a:gd name="connsiteY23" fmla="*/ 32606 h 157207"/>
                <a:gd name="connsiteX24" fmla="*/ 22929 w 123969"/>
                <a:gd name="connsiteY24" fmla="*/ 31442 h 157207"/>
                <a:gd name="connsiteX25" fmla="*/ 54796 w 123969"/>
                <a:gd name="connsiteY25" fmla="*/ 31442 h 157207"/>
                <a:gd name="connsiteX26" fmla="*/ 54796 w 123969"/>
                <a:gd name="connsiteY26" fmla="*/ 1553 h 157207"/>
                <a:gd name="connsiteX27" fmla="*/ 65288 w 123969"/>
                <a:gd name="connsiteY27" fmla="*/ 0 h 157207"/>
                <a:gd name="connsiteX28" fmla="*/ 78502 w 123969"/>
                <a:gd name="connsiteY28" fmla="*/ 3105 h 157207"/>
                <a:gd name="connsiteX29" fmla="*/ 91715 w 123969"/>
                <a:gd name="connsiteY29" fmla="*/ 0 h 157207"/>
                <a:gd name="connsiteX30" fmla="*/ 94435 w 123969"/>
                <a:gd name="connsiteY30" fmla="*/ 1553 h 15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3969" h="157207">
                  <a:moveTo>
                    <a:pt x="94435" y="1553"/>
                  </a:moveTo>
                  <a:lnTo>
                    <a:pt x="92880" y="12421"/>
                  </a:lnTo>
                  <a:lnTo>
                    <a:pt x="99098" y="25231"/>
                  </a:lnTo>
                  <a:lnTo>
                    <a:pt x="115420" y="23290"/>
                  </a:lnTo>
                  <a:lnTo>
                    <a:pt x="120861" y="27948"/>
                  </a:lnTo>
                  <a:lnTo>
                    <a:pt x="111146" y="57061"/>
                  </a:lnTo>
                  <a:lnTo>
                    <a:pt x="121638" y="71811"/>
                  </a:lnTo>
                  <a:lnTo>
                    <a:pt x="123970" y="91219"/>
                  </a:lnTo>
                  <a:lnTo>
                    <a:pt x="121250" y="107910"/>
                  </a:lnTo>
                  <a:lnTo>
                    <a:pt x="114643" y="119555"/>
                  </a:lnTo>
                  <a:lnTo>
                    <a:pt x="95212" y="118391"/>
                  </a:lnTo>
                  <a:lnTo>
                    <a:pt x="83165" y="106358"/>
                  </a:lnTo>
                  <a:lnTo>
                    <a:pt x="81610" y="117615"/>
                  </a:lnTo>
                  <a:lnTo>
                    <a:pt x="66843" y="120720"/>
                  </a:lnTo>
                  <a:lnTo>
                    <a:pt x="59071" y="126930"/>
                  </a:lnTo>
                  <a:lnTo>
                    <a:pt x="67231" y="143233"/>
                  </a:lnTo>
                  <a:lnTo>
                    <a:pt x="50521" y="157208"/>
                  </a:lnTo>
                  <a:lnTo>
                    <a:pt x="27981" y="131977"/>
                  </a:lnTo>
                  <a:lnTo>
                    <a:pt x="13602" y="111404"/>
                  </a:lnTo>
                  <a:lnTo>
                    <a:pt x="0" y="85785"/>
                  </a:lnTo>
                  <a:lnTo>
                    <a:pt x="778" y="77245"/>
                  </a:lnTo>
                  <a:lnTo>
                    <a:pt x="5829" y="69482"/>
                  </a:lnTo>
                  <a:lnTo>
                    <a:pt x="10882" y="51238"/>
                  </a:lnTo>
                  <a:lnTo>
                    <a:pt x="15545" y="32606"/>
                  </a:lnTo>
                  <a:lnTo>
                    <a:pt x="22929" y="31442"/>
                  </a:lnTo>
                  <a:lnTo>
                    <a:pt x="54796" y="31442"/>
                  </a:lnTo>
                  <a:lnTo>
                    <a:pt x="54796" y="1553"/>
                  </a:lnTo>
                  <a:lnTo>
                    <a:pt x="65288" y="0"/>
                  </a:lnTo>
                  <a:lnTo>
                    <a:pt x="78502" y="3105"/>
                  </a:lnTo>
                  <a:lnTo>
                    <a:pt x="91715" y="0"/>
                  </a:lnTo>
                  <a:lnTo>
                    <a:pt x="94435" y="1553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7" name="Forma Livre 86">
              <a:extLst>
                <a:ext uri="{FF2B5EF4-FFF2-40B4-BE49-F238E27FC236}">
                  <a16:creationId xmlns:a16="http://schemas.microsoft.com/office/drawing/2014/main" id="{5956EB3F-5E50-7A9E-6B18-72AD9DDE8AE3}"/>
                </a:ext>
              </a:extLst>
            </p:cNvPr>
            <p:cNvSpPr/>
            <p:nvPr/>
          </p:nvSpPr>
          <p:spPr>
            <a:xfrm>
              <a:off x="5390304" y="2665832"/>
              <a:ext cx="47587" cy="37105"/>
            </a:xfrm>
            <a:custGeom>
              <a:avLst/>
              <a:gdLst>
                <a:gd name="connsiteX0" fmla="*/ 25260 w 35753"/>
                <a:gd name="connsiteY0" fmla="*/ 30665 h 30665"/>
                <a:gd name="connsiteX1" fmla="*/ 11659 w 35753"/>
                <a:gd name="connsiteY1" fmla="*/ 26007 h 30665"/>
                <a:gd name="connsiteX2" fmla="*/ 0 w 35753"/>
                <a:gd name="connsiteY2" fmla="*/ 26395 h 30665"/>
                <a:gd name="connsiteX3" fmla="*/ 4663 w 35753"/>
                <a:gd name="connsiteY3" fmla="*/ 13586 h 30665"/>
                <a:gd name="connsiteX4" fmla="*/ 1166 w 35753"/>
                <a:gd name="connsiteY4" fmla="*/ 1165 h 30665"/>
                <a:gd name="connsiteX5" fmla="*/ 16711 w 35753"/>
                <a:gd name="connsiteY5" fmla="*/ 0 h 30665"/>
                <a:gd name="connsiteX6" fmla="*/ 35753 w 35753"/>
                <a:gd name="connsiteY6" fmla="*/ 14750 h 30665"/>
                <a:gd name="connsiteX7" fmla="*/ 25260 w 35753"/>
                <a:gd name="connsiteY7" fmla="*/ 30665 h 3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753" h="30665">
                  <a:moveTo>
                    <a:pt x="25260" y="30665"/>
                  </a:moveTo>
                  <a:lnTo>
                    <a:pt x="11659" y="26007"/>
                  </a:lnTo>
                  <a:lnTo>
                    <a:pt x="0" y="26395"/>
                  </a:lnTo>
                  <a:lnTo>
                    <a:pt x="4663" y="13586"/>
                  </a:lnTo>
                  <a:lnTo>
                    <a:pt x="1166" y="1165"/>
                  </a:lnTo>
                  <a:lnTo>
                    <a:pt x="16711" y="0"/>
                  </a:lnTo>
                  <a:lnTo>
                    <a:pt x="35753" y="14750"/>
                  </a:lnTo>
                  <a:lnTo>
                    <a:pt x="25260" y="30665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8" name="Forma Livre 87">
              <a:extLst>
                <a:ext uri="{FF2B5EF4-FFF2-40B4-BE49-F238E27FC236}">
                  <a16:creationId xmlns:a16="http://schemas.microsoft.com/office/drawing/2014/main" id="{82DCD206-F0C8-F586-31D8-DFECB2D46F80}"/>
                </a:ext>
              </a:extLst>
            </p:cNvPr>
            <p:cNvSpPr/>
            <p:nvPr/>
          </p:nvSpPr>
          <p:spPr>
            <a:xfrm>
              <a:off x="5429097" y="2568138"/>
              <a:ext cx="190349" cy="247991"/>
            </a:xfrm>
            <a:custGeom>
              <a:avLst/>
              <a:gdLst>
                <a:gd name="connsiteX0" fmla="*/ 57904 w 143012"/>
                <a:gd name="connsiteY0" fmla="*/ 0 h 204951"/>
                <a:gd name="connsiteX1" fmla="*/ 38085 w 143012"/>
                <a:gd name="connsiteY1" fmla="*/ 25231 h 204951"/>
                <a:gd name="connsiteX2" fmla="*/ 56350 w 143012"/>
                <a:gd name="connsiteY2" fmla="*/ 22125 h 204951"/>
                <a:gd name="connsiteX3" fmla="*/ 76169 w 143012"/>
                <a:gd name="connsiteY3" fmla="*/ 22125 h 204951"/>
                <a:gd name="connsiteX4" fmla="*/ 71117 w 143012"/>
                <a:gd name="connsiteY4" fmla="*/ 41146 h 204951"/>
                <a:gd name="connsiteX5" fmla="*/ 54407 w 143012"/>
                <a:gd name="connsiteY5" fmla="*/ 62107 h 204951"/>
                <a:gd name="connsiteX6" fmla="*/ 73449 w 143012"/>
                <a:gd name="connsiteY6" fmla="*/ 63271 h 204951"/>
                <a:gd name="connsiteX7" fmla="*/ 74615 w 143012"/>
                <a:gd name="connsiteY7" fmla="*/ 65988 h 204951"/>
                <a:gd name="connsiteX8" fmla="*/ 90937 w 143012"/>
                <a:gd name="connsiteY8" fmla="*/ 93548 h 204951"/>
                <a:gd name="connsiteX9" fmla="*/ 103373 w 143012"/>
                <a:gd name="connsiteY9" fmla="*/ 97430 h 204951"/>
                <a:gd name="connsiteX10" fmla="*/ 114643 w 143012"/>
                <a:gd name="connsiteY10" fmla="*/ 124601 h 204951"/>
                <a:gd name="connsiteX11" fmla="*/ 120083 w 143012"/>
                <a:gd name="connsiteY11" fmla="*/ 133917 h 204951"/>
                <a:gd name="connsiteX12" fmla="*/ 143012 w 143012"/>
                <a:gd name="connsiteY12" fmla="*/ 138187 h 204951"/>
                <a:gd name="connsiteX13" fmla="*/ 140680 w 143012"/>
                <a:gd name="connsiteY13" fmla="*/ 153714 h 204951"/>
                <a:gd name="connsiteX14" fmla="*/ 131354 w 143012"/>
                <a:gd name="connsiteY14" fmla="*/ 160701 h 204951"/>
                <a:gd name="connsiteX15" fmla="*/ 138737 w 143012"/>
                <a:gd name="connsiteY15" fmla="*/ 173122 h 204951"/>
                <a:gd name="connsiteX16" fmla="*/ 121638 w 143012"/>
                <a:gd name="connsiteY16" fmla="*/ 185544 h 204951"/>
                <a:gd name="connsiteX17" fmla="*/ 96378 w 143012"/>
                <a:gd name="connsiteY17" fmla="*/ 185155 h 204951"/>
                <a:gd name="connsiteX18" fmla="*/ 63734 w 143012"/>
                <a:gd name="connsiteY18" fmla="*/ 192142 h 204951"/>
                <a:gd name="connsiteX19" fmla="*/ 55184 w 143012"/>
                <a:gd name="connsiteY19" fmla="*/ 187096 h 204951"/>
                <a:gd name="connsiteX20" fmla="*/ 42359 w 143012"/>
                <a:gd name="connsiteY20" fmla="*/ 198353 h 204951"/>
                <a:gd name="connsiteX21" fmla="*/ 24872 w 143012"/>
                <a:gd name="connsiteY21" fmla="*/ 195636 h 204951"/>
                <a:gd name="connsiteX22" fmla="*/ 10881 w 143012"/>
                <a:gd name="connsiteY22" fmla="*/ 204952 h 204951"/>
                <a:gd name="connsiteX23" fmla="*/ 1166 w 143012"/>
                <a:gd name="connsiteY23" fmla="*/ 200294 h 204951"/>
                <a:gd name="connsiteX24" fmla="*/ 29535 w 143012"/>
                <a:gd name="connsiteY24" fmla="*/ 175063 h 204951"/>
                <a:gd name="connsiteX25" fmla="*/ 46634 w 143012"/>
                <a:gd name="connsiteY25" fmla="*/ 169629 h 204951"/>
                <a:gd name="connsiteX26" fmla="*/ 17099 w 143012"/>
                <a:gd name="connsiteY26" fmla="*/ 165747 h 204951"/>
                <a:gd name="connsiteX27" fmla="*/ 12047 w 143012"/>
                <a:gd name="connsiteY27" fmla="*/ 156043 h 204951"/>
                <a:gd name="connsiteX28" fmla="*/ 31867 w 143012"/>
                <a:gd name="connsiteY28" fmla="*/ 148668 h 204951"/>
                <a:gd name="connsiteX29" fmla="*/ 22151 w 143012"/>
                <a:gd name="connsiteY29" fmla="*/ 135858 h 204951"/>
                <a:gd name="connsiteX30" fmla="*/ 26038 w 143012"/>
                <a:gd name="connsiteY30" fmla="*/ 120332 h 204951"/>
                <a:gd name="connsiteX31" fmla="*/ 53630 w 143012"/>
                <a:gd name="connsiteY31" fmla="*/ 122661 h 204951"/>
                <a:gd name="connsiteX32" fmla="*/ 56738 w 143012"/>
                <a:gd name="connsiteY32" fmla="*/ 108687 h 204951"/>
                <a:gd name="connsiteX33" fmla="*/ 44691 w 143012"/>
                <a:gd name="connsiteY33" fmla="*/ 94324 h 204951"/>
                <a:gd name="connsiteX34" fmla="*/ 44303 w 143012"/>
                <a:gd name="connsiteY34" fmla="*/ 93936 h 204951"/>
                <a:gd name="connsiteX35" fmla="*/ 22151 w 143012"/>
                <a:gd name="connsiteY35" fmla="*/ 89666 h 204951"/>
                <a:gd name="connsiteX36" fmla="*/ 17876 w 143012"/>
                <a:gd name="connsiteY36" fmla="*/ 83456 h 204951"/>
                <a:gd name="connsiteX37" fmla="*/ 24872 w 143012"/>
                <a:gd name="connsiteY37" fmla="*/ 72975 h 204951"/>
                <a:gd name="connsiteX38" fmla="*/ 19042 w 143012"/>
                <a:gd name="connsiteY38" fmla="*/ 66377 h 204951"/>
                <a:gd name="connsiteX39" fmla="*/ 8938 w 143012"/>
                <a:gd name="connsiteY39" fmla="*/ 77633 h 204951"/>
                <a:gd name="connsiteX40" fmla="*/ 8550 w 143012"/>
                <a:gd name="connsiteY40" fmla="*/ 54732 h 204951"/>
                <a:gd name="connsiteX41" fmla="*/ 0 w 143012"/>
                <a:gd name="connsiteY41" fmla="*/ 43087 h 204951"/>
                <a:gd name="connsiteX42" fmla="*/ 7384 w 143012"/>
                <a:gd name="connsiteY42" fmla="*/ 19020 h 204951"/>
                <a:gd name="connsiteX43" fmla="*/ 22151 w 143012"/>
                <a:gd name="connsiteY43" fmla="*/ 388 h 204951"/>
                <a:gd name="connsiteX44" fmla="*/ 36142 w 143012"/>
                <a:gd name="connsiteY44" fmla="*/ 1941 h 204951"/>
                <a:gd name="connsiteX45" fmla="*/ 57904 w 143012"/>
                <a:gd name="connsiteY45" fmla="*/ 0 h 20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43012" h="204951">
                  <a:moveTo>
                    <a:pt x="57904" y="0"/>
                  </a:moveTo>
                  <a:lnTo>
                    <a:pt x="38085" y="25231"/>
                  </a:lnTo>
                  <a:lnTo>
                    <a:pt x="56350" y="22125"/>
                  </a:lnTo>
                  <a:lnTo>
                    <a:pt x="76169" y="22125"/>
                  </a:lnTo>
                  <a:lnTo>
                    <a:pt x="71117" y="41146"/>
                  </a:lnTo>
                  <a:lnTo>
                    <a:pt x="54407" y="62107"/>
                  </a:lnTo>
                  <a:lnTo>
                    <a:pt x="73449" y="63271"/>
                  </a:lnTo>
                  <a:lnTo>
                    <a:pt x="74615" y="65988"/>
                  </a:lnTo>
                  <a:lnTo>
                    <a:pt x="90937" y="93548"/>
                  </a:lnTo>
                  <a:lnTo>
                    <a:pt x="103373" y="97430"/>
                  </a:lnTo>
                  <a:lnTo>
                    <a:pt x="114643" y="124601"/>
                  </a:lnTo>
                  <a:lnTo>
                    <a:pt x="120083" y="133917"/>
                  </a:lnTo>
                  <a:lnTo>
                    <a:pt x="143012" y="138187"/>
                  </a:lnTo>
                  <a:lnTo>
                    <a:pt x="140680" y="153714"/>
                  </a:lnTo>
                  <a:lnTo>
                    <a:pt x="131354" y="160701"/>
                  </a:lnTo>
                  <a:lnTo>
                    <a:pt x="138737" y="173122"/>
                  </a:lnTo>
                  <a:lnTo>
                    <a:pt x="121638" y="185544"/>
                  </a:lnTo>
                  <a:lnTo>
                    <a:pt x="96378" y="185155"/>
                  </a:lnTo>
                  <a:lnTo>
                    <a:pt x="63734" y="192142"/>
                  </a:lnTo>
                  <a:lnTo>
                    <a:pt x="55184" y="187096"/>
                  </a:lnTo>
                  <a:lnTo>
                    <a:pt x="42359" y="198353"/>
                  </a:lnTo>
                  <a:lnTo>
                    <a:pt x="24872" y="195636"/>
                  </a:lnTo>
                  <a:lnTo>
                    <a:pt x="10881" y="204952"/>
                  </a:lnTo>
                  <a:lnTo>
                    <a:pt x="1166" y="200294"/>
                  </a:lnTo>
                  <a:lnTo>
                    <a:pt x="29535" y="175063"/>
                  </a:lnTo>
                  <a:lnTo>
                    <a:pt x="46634" y="169629"/>
                  </a:lnTo>
                  <a:lnTo>
                    <a:pt x="17099" y="165747"/>
                  </a:lnTo>
                  <a:lnTo>
                    <a:pt x="12047" y="156043"/>
                  </a:lnTo>
                  <a:lnTo>
                    <a:pt x="31867" y="148668"/>
                  </a:lnTo>
                  <a:lnTo>
                    <a:pt x="22151" y="135858"/>
                  </a:lnTo>
                  <a:lnTo>
                    <a:pt x="26038" y="120332"/>
                  </a:lnTo>
                  <a:lnTo>
                    <a:pt x="53630" y="122661"/>
                  </a:lnTo>
                  <a:lnTo>
                    <a:pt x="56738" y="108687"/>
                  </a:lnTo>
                  <a:lnTo>
                    <a:pt x="44691" y="94324"/>
                  </a:lnTo>
                  <a:lnTo>
                    <a:pt x="44303" y="93936"/>
                  </a:lnTo>
                  <a:lnTo>
                    <a:pt x="22151" y="89666"/>
                  </a:lnTo>
                  <a:lnTo>
                    <a:pt x="17876" y="83456"/>
                  </a:lnTo>
                  <a:lnTo>
                    <a:pt x="24872" y="72975"/>
                  </a:lnTo>
                  <a:lnTo>
                    <a:pt x="19042" y="66377"/>
                  </a:lnTo>
                  <a:lnTo>
                    <a:pt x="8938" y="77633"/>
                  </a:lnTo>
                  <a:lnTo>
                    <a:pt x="8550" y="54732"/>
                  </a:lnTo>
                  <a:lnTo>
                    <a:pt x="0" y="43087"/>
                  </a:lnTo>
                  <a:lnTo>
                    <a:pt x="7384" y="19020"/>
                  </a:lnTo>
                  <a:lnTo>
                    <a:pt x="22151" y="388"/>
                  </a:lnTo>
                  <a:lnTo>
                    <a:pt x="36142" y="1941"/>
                  </a:lnTo>
                  <a:lnTo>
                    <a:pt x="57904" y="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9" name="Forma Livre 88">
              <a:extLst>
                <a:ext uri="{FF2B5EF4-FFF2-40B4-BE49-F238E27FC236}">
                  <a16:creationId xmlns:a16="http://schemas.microsoft.com/office/drawing/2014/main" id="{62B53B86-FC7A-E0B4-E41E-A8DAD6049EC0}"/>
                </a:ext>
              </a:extLst>
            </p:cNvPr>
            <p:cNvSpPr/>
            <p:nvPr/>
          </p:nvSpPr>
          <p:spPr>
            <a:xfrm>
              <a:off x="6637402" y="3004942"/>
              <a:ext cx="192934" cy="74209"/>
            </a:xfrm>
            <a:custGeom>
              <a:avLst/>
              <a:gdLst>
                <a:gd name="connsiteX0" fmla="*/ 94823 w 144954"/>
                <a:gd name="connsiteY0" fmla="*/ 20961 h 61330"/>
                <a:gd name="connsiteX1" fmla="*/ 114643 w 144954"/>
                <a:gd name="connsiteY1" fmla="*/ 26007 h 61330"/>
                <a:gd name="connsiteX2" fmla="*/ 122804 w 144954"/>
                <a:gd name="connsiteY2" fmla="*/ 36099 h 61330"/>
                <a:gd name="connsiteX3" fmla="*/ 136794 w 144954"/>
                <a:gd name="connsiteY3" fmla="*/ 41922 h 61330"/>
                <a:gd name="connsiteX4" fmla="*/ 132131 w 144954"/>
                <a:gd name="connsiteY4" fmla="*/ 45027 h 61330"/>
                <a:gd name="connsiteX5" fmla="*/ 144955 w 144954"/>
                <a:gd name="connsiteY5" fmla="*/ 58613 h 61330"/>
                <a:gd name="connsiteX6" fmla="*/ 142623 w 144954"/>
                <a:gd name="connsiteY6" fmla="*/ 61330 h 61330"/>
                <a:gd name="connsiteX7" fmla="*/ 131353 w 144954"/>
                <a:gd name="connsiteY7" fmla="*/ 60166 h 61330"/>
                <a:gd name="connsiteX8" fmla="*/ 115031 w 144954"/>
                <a:gd name="connsiteY8" fmla="*/ 52791 h 61330"/>
                <a:gd name="connsiteX9" fmla="*/ 110757 w 144954"/>
                <a:gd name="connsiteY9" fmla="*/ 57060 h 61330"/>
                <a:gd name="connsiteX10" fmla="*/ 83553 w 144954"/>
                <a:gd name="connsiteY10" fmla="*/ 60942 h 61330"/>
                <a:gd name="connsiteX11" fmla="*/ 61790 w 144954"/>
                <a:gd name="connsiteY11" fmla="*/ 48521 h 61330"/>
                <a:gd name="connsiteX12" fmla="*/ 40416 w 144954"/>
                <a:gd name="connsiteY12" fmla="*/ 49685 h 61330"/>
                <a:gd name="connsiteX13" fmla="*/ 41582 w 144954"/>
                <a:gd name="connsiteY13" fmla="*/ 39205 h 61330"/>
                <a:gd name="connsiteX14" fmla="*/ 33421 w 144954"/>
                <a:gd name="connsiteY14" fmla="*/ 22514 h 61330"/>
                <a:gd name="connsiteX15" fmla="*/ 20208 w 144954"/>
                <a:gd name="connsiteY15" fmla="*/ 13198 h 61330"/>
                <a:gd name="connsiteX16" fmla="*/ 8549 w 144954"/>
                <a:gd name="connsiteY16" fmla="*/ 10480 h 61330"/>
                <a:gd name="connsiteX17" fmla="*/ 0 w 144954"/>
                <a:gd name="connsiteY17" fmla="*/ 3105 h 61330"/>
                <a:gd name="connsiteX18" fmla="*/ 1554 w 144954"/>
                <a:gd name="connsiteY18" fmla="*/ 0 h 61330"/>
                <a:gd name="connsiteX19" fmla="*/ 19431 w 144954"/>
                <a:gd name="connsiteY19" fmla="*/ 4270 h 61330"/>
                <a:gd name="connsiteX20" fmla="*/ 49355 w 144954"/>
                <a:gd name="connsiteY20" fmla="*/ 8152 h 61330"/>
                <a:gd name="connsiteX21" fmla="*/ 78890 w 144954"/>
                <a:gd name="connsiteY21" fmla="*/ 20185 h 61330"/>
                <a:gd name="connsiteX22" fmla="*/ 83553 w 144954"/>
                <a:gd name="connsiteY22" fmla="*/ 24843 h 61330"/>
                <a:gd name="connsiteX23" fmla="*/ 94823 w 144954"/>
                <a:gd name="connsiteY23" fmla="*/ 20961 h 61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4954" h="61330">
                  <a:moveTo>
                    <a:pt x="94823" y="20961"/>
                  </a:moveTo>
                  <a:lnTo>
                    <a:pt x="114643" y="26007"/>
                  </a:lnTo>
                  <a:lnTo>
                    <a:pt x="122804" y="36099"/>
                  </a:lnTo>
                  <a:lnTo>
                    <a:pt x="136794" y="41922"/>
                  </a:lnTo>
                  <a:lnTo>
                    <a:pt x="132131" y="45027"/>
                  </a:lnTo>
                  <a:lnTo>
                    <a:pt x="144955" y="58613"/>
                  </a:lnTo>
                  <a:lnTo>
                    <a:pt x="142623" y="61330"/>
                  </a:lnTo>
                  <a:lnTo>
                    <a:pt x="131353" y="60166"/>
                  </a:lnTo>
                  <a:lnTo>
                    <a:pt x="115031" y="52791"/>
                  </a:lnTo>
                  <a:lnTo>
                    <a:pt x="110757" y="57060"/>
                  </a:lnTo>
                  <a:lnTo>
                    <a:pt x="83553" y="60942"/>
                  </a:lnTo>
                  <a:lnTo>
                    <a:pt x="61790" y="48521"/>
                  </a:lnTo>
                  <a:lnTo>
                    <a:pt x="40416" y="49685"/>
                  </a:lnTo>
                  <a:lnTo>
                    <a:pt x="41582" y="39205"/>
                  </a:lnTo>
                  <a:lnTo>
                    <a:pt x="33421" y="22514"/>
                  </a:lnTo>
                  <a:lnTo>
                    <a:pt x="20208" y="13198"/>
                  </a:lnTo>
                  <a:lnTo>
                    <a:pt x="8549" y="10480"/>
                  </a:lnTo>
                  <a:lnTo>
                    <a:pt x="0" y="3105"/>
                  </a:lnTo>
                  <a:lnTo>
                    <a:pt x="1554" y="0"/>
                  </a:lnTo>
                  <a:lnTo>
                    <a:pt x="19431" y="4270"/>
                  </a:lnTo>
                  <a:lnTo>
                    <a:pt x="49355" y="8152"/>
                  </a:lnTo>
                  <a:lnTo>
                    <a:pt x="78890" y="20185"/>
                  </a:lnTo>
                  <a:lnTo>
                    <a:pt x="83553" y="24843"/>
                  </a:lnTo>
                  <a:lnTo>
                    <a:pt x="94823" y="20961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0" name="Forma Livre 89">
              <a:extLst>
                <a:ext uri="{FF2B5EF4-FFF2-40B4-BE49-F238E27FC236}">
                  <a16:creationId xmlns:a16="http://schemas.microsoft.com/office/drawing/2014/main" id="{759B1108-9037-47EC-7BE8-2C52B464AA1B}"/>
                </a:ext>
              </a:extLst>
            </p:cNvPr>
            <p:cNvSpPr/>
            <p:nvPr/>
          </p:nvSpPr>
          <p:spPr>
            <a:xfrm>
              <a:off x="5482374" y="3982350"/>
              <a:ext cx="126209" cy="192569"/>
            </a:xfrm>
            <a:custGeom>
              <a:avLst/>
              <a:gdLst>
                <a:gd name="connsiteX0" fmla="*/ 71895 w 94823"/>
                <a:gd name="connsiteY0" fmla="*/ 1941 h 159148"/>
                <a:gd name="connsiteX1" fmla="*/ 70340 w 94823"/>
                <a:gd name="connsiteY1" fmla="*/ 9704 h 159148"/>
                <a:gd name="connsiteX2" fmla="*/ 79279 w 94823"/>
                <a:gd name="connsiteY2" fmla="*/ 22514 h 159148"/>
                <a:gd name="connsiteX3" fmla="*/ 79279 w 94823"/>
                <a:gd name="connsiteY3" fmla="*/ 40757 h 159148"/>
                <a:gd name="connsiteX4" fmla="*/ 81610 w 94823"/>
                <a:gd name="connsiteY4" fmla="*/ 60166 h 159148"/>
                <a:gd name="connsiteX5" fmla="*/ 87051 w 94823"/>
                <a:gd name="connsiteY5" fmla="*/ 69482 h 159148"/>
                <a:gd name="connsiteX6" fmla="*/ 81999 w 94823"/>
                <a:gd name="connsiteY6" fmla="*/ 91607 h 159148"/>
                <a:gd name="connsiteX7" fmla="*/ 83942 w 94823"/>
                <a:gd name="connsiteY7" fmla="*/ 104029 h 159148"/>
                <a:gd name="connsiteX8" fmla="*/ 89771 w 94823"/>
                <a:gd name="connsiteY8" fmla="*/ 119943 h 159148"/>
                <a:gd name="connsiteX9" fmla="*/ 94823 w 94823"/>
                <a:gd name="connsiteY9" fmla="*/ 128871 h 159148"/>
                <a:gd name="connsiteX10" fmla="*/ 60236 w 94823"/>
                <a:gd name="connsiteY10" fmla="*/ 143233 h 159148"/>
                <a:gd name="connsiteX11" fmla="*/ 47800 w 94823"/>
                <a:gd name="connsiteY11" fmla="*/ 151773 h 159148"/>
                <a:gd name="connsiteX12" fmla="*/ 27981 w 94823"/>
                <a:gd name="connsiteY12" fmla="*/ 159148 h 159148"/>
                <a:gd name="connsiteX13" fmla="*/ 8550 w 94823"/>
                <a:gd name="connsiteY13" fmla="*/ 152161 h 159148"/>
                <a:gd name="connsiteX14" fmla="*/ 9327 w 94823"/>
                <a:gd name="connsiteY14" fmla="*/ 142069 h 159148"/>
                <a:gd name="connsiteX15" fmla="*/ 0 w 94823"/>
                <a:gd name="connsiteY15" fmla="*/ 120720 h 159148"/>
                <a:gd name="connsiteX16" fmla="*/ 5829 w 94823"/>
                <a:gd name="connsiteY16" fmla="*/ 92384 h 159148"/>
                <a:gd name="connsiteX17" fmla="*/ 15156 w 94823"/>
                <a:gd name="connsiteY17" fmla="*/ 71811 h 159148"/>
                <a:gd name="connsiteX18" fmla="*/ 9327 w 94823"/>
                <a:gd name="connsiteY18" fmla="*/ 36099 h 159148"/>
                <a:gd name="connsiteX19" fmla="*/ 6218 w 94823"/>
                <a:gd name="connsiteY19" fmla="*/ 17467 h 159148"/>
                <a:gd name="connsiteX20" fmla="*/ 6995 w 94823"/>
                <a:gd name="connsiteY20" fmla="*/ 3105 h 159148"/>
                <a:gd name="connsiteX21" fmla="*/ 45080 w 94823"/>
                <a:gd name="connsiteY21" fmla="*/ 1941 h 159148"/>
                <a:gd name="connsiteX22" fmla="*/ 54795 w 94823"/>
                <a:gd name="connsiteY22" fmla="*/ 3882 h 159148"/>
                <a:gd name="connsiteX23" fmla="*/ 61791 w 94823"/>
                <a:gd name="connsiteY23" fmla="*/ 0 h 159148"/>
                <a:gd name="connsiteX24" fmla="*/ 71895 w 94823"/>
                <a:gd name="connsiteY24" fmla="*/ 1941 h 15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4823" h="159148">
                  <a:moveTo>
                    <a:pt x="71895" y="1941"/>
                  </a:moveTo>
                  <a:lnTo>
                    <a:pt x="70340" y="9704"/>
                  </a:lnTo>
                  <a:lnTo>
                    <a:pt x="79279" y="22514"/>
                  </a:lnTo>
                  <a:lnTo>
                    <a:pt x="79279" y="40757"/>
                  </a:lnTo>
                  <a:lnTo>
                    <a:pt x="81610" y="60166"/>
                  </a:lnTo>
                  <a:lnTo>
                    <a:pt x="87051" y="69482"/>
                  </a:lnTo>
                  <a:lnTo>
                    <a:pt x="81999" y="91607"/>
                  </a:lnTo>
                  <a:lnTo>
                    <a:pt x="83942" y="104029"/>
                  </a:lnTo>
                  <a:lnTo>
                    <a:pt x="89771" y="119943"/>
                  </a:lnTo>
                  <a:lnTo>
                    <a:pt x="94823" y="128871"/>
                  </a:lnTo>
                  <a:lnTo>
                    <a:pt x="60236" y="143233"/>
                  </a:lnTo>
                  <a:lnTo>
                    <a:pt x="47800" y="151773"/>
                  </a:lnTo>
                  <a:lnTo>
                    <a:pt x="27981" y="159148"/>
                  </a:lnTo>
                  <a:lnTo>
                    <a:pt x="8550" y="152161"/>
                  </a:lnTo>
                  <a:lnTo>
                    <a:pt x="9327" y="142069"/>
                  </a:lnTo>
                  <a:lnTo>
                    <a:pt x="0" y="120720"/>
                  </a:lnTo>
                  <a:lnTo>
                    <a:pt x="5829" y="92384"/>
                  </a:lnTo>
                  <a:lnTo>
                    <a:pt x="15156" y="71811"/>
                  </a:lnTo>
                  <a:lnTo>
                    <a:pt x="9327" y="36099"/>
                  </a:lnTo>
                  <a:lnTo>
                    <a:pt x="6218" y="17467"/>
                  </a:lnTo>
                  <a:lnTo>
                    <a:pt x="6995" y="3105"/>
                  </a:lnTo>
                  <a:lnTo>
                    <a:pt x="45080" y="1941"/>
                  </a:lnTo>
                  <a:lnTo>
                    <a:pt x="54795" y="3882"/>
                  </a:lnTo>
                  <a:lnTo>
                    <a:pt x="61791" y="0"/>
                  </a:lnTo>
                  <a:lnTo>
                    <a:pt x="71895" y="1941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1" name="Forma Livre 90">
              <a:extLst>
                <a:ext uri="{FF2B5EF4-FFF2-40B4-BE49-F238E27FC236}">
                  <a16:creationId xmlns:a16="http://schemas.microsoft.com/office/drawing/2014/main" id="{97B2599C-4335-A1F2-F93B-2E8098939C6C}"/>
                </a:ext>
              </a:extLst>
            </p:cNvPr>
            <p:cNvSpPr/>
            <p:nvPr/>
          </p:nvSpPr>
          <p:spPr>
            <a:xfrm>
              <a:off x="5135815" y="3937260"/>
              <a:ext cx="212590" cy="159221"/>
            </a:xfrm>
            <a:custGeom>
              <a:avLst/>
              <a:gdLst>
                <a:gd name="connsiteX0" fmla="*/ 79667 w 159722"/>
                <a:gd name="connsiteY0" fmla="*/ 3493 h 131588"/>
                <a:gd name="connsiteX1" fmla="*/ 80833 w 159722"/>
                <a:gd name="connsiteY1" fmla="*/ 12809 h 131588"/>
                <a:gd name="connsiteX2" fmla="*/ 84331 w 159722"/>
                <a:gd name="connsiteY2" fmla="*/ 12809 h 131588"/>
                <a:gd name="connsiteX3" fmla="*/ 90160 w 159722"/>
                <a:gd name="connsiteY3" fmla="*/ 9316 h 131588"/>
                <a:gd name="connsiteX4" fmla="*/ 93657 w 159722"/>
                <a:gd name="connsiteY4" fmla="*/ 10092 h 131588"/>
                <a:gd name="connsiteX5" fmla="*/ 99875 w 159722"/>
                <a:gd name="connsiteY5" fmla="*/ 16691 h 131588"/>
                <a:gd name="connsiteX6" fmla="*/ 109202 w 159722"/>
                <a:gd name="connsiteY6" fmla="*/ 18632 h 131588"/>
                <a:gd name="connsiteX7" fmla="*/ 115031 w 159722"/>
                <a:gd name="connsiteY7" fmla="*/ 13198 h 131588"/>
                <a:gd name="connsiteX8" fmla="*/ 122415 w 159722"/>
                <a:gd name="connsiteY8" fmla="*/ 9704 h 131588"/>
                <a:gd name="connsiteX9" fmla="*/ 127467 w 159722"/>
                <a:gd name="connsiteY9" fmla="*/ 6211 h 131588"/>
                <a:gd name="connsiteX10" fmla="*/ 131742 w 159722"/>
                <a:gd name="connsiteY10" fmla="*/ 6987 h 131588"/>
                <a:gd name="connsiteX11" fmla="*/ 136794 w 159722"/>
                <a:gd name="connsiteY11" fmla="*/ 12421 h 131588"/>
                <a:gd name="connsiteX12" fmla="*/ 139126 w 159722"/>
                <a:gd name="connsiteY12" fmla="*/ 19408 h 131588"/>
                <a:gd name="connsiteX13" fmla="*/ 148064 w 159722"/>
                <a:gd name="connsiteY13" fmla="*/ 29889 h 131588"/>
                <a:gd name="connsiteX14" fmla="*/ 143789 w 159722"/>
                <a:gd name="connsiteY14" fmla="*/ 36099 h 131588"/>
                <a:gd name="connsiteX15" fmla="*/ 142624 w 159722"/>
                <a:gd name="connsiteY15" fmla="*/ 44251 h 131588"/>
                <a:gd name="connsiteX16" fmla="*/ 147287 w 159722"/>
                <a:gd name="connsiteY16" fmla="*/ 41922 h 131588"/>
                <a:gd name="connsiteX17" fmla="*/ 150007 w 159722"/>
                <a:gd name="connsiteY17" fmla="*/ 44639 h 131588"/>
                <a:gd name="connsiteX18" fmla="*/ 148841 w 159722"/>
                <a:gd name="connsiteY18" fmla="*/ 52014 h 131588"/>
                <a:gd name="connsiteX19" fmla="*/ 155448 w 159722"/>
                <a:gd name="connsiteY19" fmla="*/ 59389 h 131588"/>
                <a:gd name="connsiteX20" fmla="*/ 151173 w 159722"/>
                <a:gd name="connsiteY20" fmla="*/ 61330 h 131588"/>
                <a:gd name="connsiteX21" fmla="*/ 149230 w 159722"/>
                <a:gd name="connsiteY21" fmla="*/ 69870 h 131588"/>
                <a:gd name="connsiteX22" fmla="*/ 154282 w 159722"/>
                <a:gd name="connsiteY22" fmla="*/ 79962 h 131588"/>
                <a:gd name="connsiteX23" fmla="*/ 159723 w 159722"/>
                <a:gd name="connsiteY23" fmla="*/ 100147 h 131588"/>
                <a:gd name="connsiteX24" fmla="*/ 151562 w 159722"/>
                <a:gd name="connsiteY24" fmla="*/ 102864 h 131588"/>
                <a:gd name="connsiteX25" fmla="*/ 149619 w 159722"/>
                <a:gd name="connsiteY25" fmla="*/ 106358 h 131588"/>
                <a:gd name="connsiteX26" fmla="*/ 151173 w 159722"/>
                <a:gd name="connsiteY26" fmla="*/ 111404 h 131588"/>
                <a:gd name="connsiteX27" fmla="*/ 149619 w 159722"/>
                <a:gd name="connsiteY27" fmla="*/ 122272 h 131588"/>
                <a:gd name="connsiteX28" fmla="*/ 146121 w 159722"/>
                <a:gd name="connsiteY28" fmla="*/ 122272 h 131588"/>
                <a:gd name="connsiteX29" fmla="*/ 139903 w 159722"/>
                <a:gd name="connsiteY29" fmla="*/ 121496 h 131588"/>
                <a:gd name="connsiteX30" fmla="*/ 135628 w 159722"/>
                <a:gd name="connsiteY30" fmla="*/ 131588 h 131588"/>
                <a:gd name="connsiteX31" fmla="*/ 129410 w 159722"/>
                <a:gd name="connsiteY31" fmla="*/ 131588 h 131588"/>
                <a:gd name="connsiteX32" fmla="*/ 125136 w 159722"/>
                <a:gd name="connsiteY32" fmla="*/ 126154 h 131588"/>
                <a:gd name="connsiteX33" fmla="*/ 126690 w 159722"/>
                <a:gd name="connsiteY33" fmla="*/ 116062 h 131588"/>
                <a:gd name="connsiteX34" fmla="*/ 117363 w 159722"/>
                <a:gd name="connsiteY34" fmla="*/ 100923 h 131588"/>
                <a:gd name="connsiteX35" fmla="*/ 111923 w 159722"/>
                <a:gd name="connsiteY35" fmla="*/ 103641 h 131588"/>
                <a:gd name="connsiteX36" fmla="*/ 106871 w 159722"/>
                <a:gd name="connsiteY36" fmla="*/ 104417 h 131588"/>
                <a:gd name="connsiteX37" fmla="*/ 101041 w 159722"/>
                <a:gd name="connsiteY37" fmla="*/ 105581 h 131588"/>
                <a:gd name="connsiteX38" fmla="*/ 101430 w 159722"/>
                <a:gd name="connsiteY38" fmla="*/ 96653 h 131588"/>
                <a:gd name="connsiteX39" fmla="*/ 97932 w 159722"/>
                <a:gd name="connsiteY39" fmla="*/ 90055 h 131588"/>
                <a:gd name="connsiteX40" fmla="*/ 98710 w 159722"/>
                <a:gd name="connsiteY40" fmla="*/ 82679 h 131588"/>
                <a:gd name="connsiteX41" fmla="*/ 94046 w 159722"/>
                <a:gd name="connsiteY41" fmla="*/ 72199 h 131588"/>
                <a:gd name="connsiteX42" fmla="*/ 87828 w 159722"/>
                <a:gd name="connsiteY42" fmla="*/ 63271 h 131588"/>
                <a:gd name="connsiteX43" fmla="*/ 70340 w 159722"/>
                <a:gd name="connsiteY43" fmla="*/ 63271 h 131588"/>
                <a:gd name="connsiteX44" fmla="*/ 65288 w 159722"/>
                <a:gd name="connsiteY44" fmla="*/ 67929 h 131588"/>
                <a:gd name="connsiteX45" fmla="*/ 59070 w 159722"/>
                <a:gd name="connsiteY45" fmla="*/ 68706 h 131588"/>
                <a:gd name="connsiteX46" fmla="*/ 55184 w 159722"/>
                <a:gd name="connsiteY46" fmla="*/ 74140 h 131588"/>
                <a:gd name="connsiteX47" fmla="*/ 52852 w 159722"/>
                <a:gd name="connsiteY47" fmla="*/ 80739 h 131588"/>
                <a:gd name="connsiteX48" fmla="*/ 40805 w 159722"/>
                <a:gd name="connsiteY48" fmla="*/ 91996 h 131588"/>
                <a:gd name="connsiteX49" fmla="*/ 31478 w 159722"/>
                <a:gd name="connsiteY49" fmla="*/ 77245 h 131588"/>
                <a:gd name="connsiteX50" fmla="*/ 22929 w 159722"/>
                <a:gd name="connsiteY50" fmla="*/ 67541 h 131588"/>
                <a:gd name="connsiteX51" fmla="*/ 17488 w 159722"/>
                <a:gd name="connsiteY51" fmla="*/ 64047 h 131588"/>
                <a:gd name="connsiteX52" fmla="*/ 12047 w 159722"/>
                <a:gd name="connsiteY52" fmla="*/ 59001 h 131588"/>
                <a:gd name="connsiteX53" fmla="*/ 9716 w 159722"/>
                <a:gd name="connsiteY53" fmla="*/ 48133 h 131588"/>
                <a:gd name="connsiteX54" fmla="*/ 6607 w 159722"/>
                <a:gd name="connsiteY54" fmla="*/ 42698 h 131588"/>
                <a:gd name="connsiteX55" fmla="*/ 0 w 159722"/>
                <a:gd name="connsiteY55" fmla="*/ 38428 h 131588"/>
                <a:gd name="connsiteX56" fmla="*/ 10104 w 159722"/>
                <a:gd name="connsiteY56" fmla="*/ 26395 h 131588"/>
                <a:gd name="connsiteX57" fmla="*/ 16711 w 159722"/>
                <a:gd name="connsiteY57" fmla="*/ 26783 h 131588"/>
                <a:gd name="connsiteX58" fmla="*/ 22540 w 159722"/>
                <a:gd name="connsiteY58" fmla="*/ 22902 h 131588"/>
                <a:gd name="connsiteX59" fmla="*/ 27203 w 159722"/>
                <a:gd name="connsiteY59" fmla="*/ 22514 h 131588"/>
                <a:gd name="connsiteX60" fmla="*/ 30701 w 159722"/>
                <a:gd name="connsiteY60" fmla="*/ 19408 h 131588"/>
                <a:gd name="connsiteX61" fmla="*/ 29147 w 159722"/>
                <a:gd name="connsiteY61" fmla="*/ 11257 h 131588"/>
                <a:gd name="connsiteX62" fmla="*/ 31478 w 159722"/>
                <a:gd name="connsiteY62" fmla="*/ 8540 h 131588"/>
                <a:gd name="connsiteX63" fmla="*/ 31867 w 159722"/>
                <a:gd name="connsiteY63" fmla="*/ 0 h 131588"/>
                <a:gd name="connsiteX64" fmla="*/ 42360 w 159722"/>
                <a:gd name="connsiteY64" fmla="*/ 388 h 131588"/>
                <a:gd name="connsiteX65" fmla="*/ 58293 w 159722"/>
                <a:gd name="connsiteY65" fmla="*/ 6211 h 131588"/>
                <a:gd name="connsiteX66" fmla="*/ 62956 w 159722"/>
                <a:gd name="connsiteY66" fmla="*/ 5822 h 131588"/>
                <a:gd name="connsiteX67" fmla="*/ 64511 w 159722"/>
                <a:gd name="connsiteY67" fmla="*/ 3105 h 131588"/>
                <a:gd name="connsiteX68" fmla="*/ 76558 w 159722"/>
                <a:gd name="connsiteY68" fmla="*/ 5046 h 131588"/>
                <a:gd name="connsiteX69" fmla="*/ 79667 w 159722"/>
                <a:gd name="connsiteY69" fmla="*/ 3493 h 131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59722" h="131588">
                  <a:moveTo>
                    <a:pt x="79667" y="3493"/>
                  </a:moveTo>
                  <a:lnTo>
                    <a:pt x="80833" y="12809"/>
                  </a:lnTo>
                  <a:lnTo>
                    <a:pt x="84331" y="12809"/>
                  </a:lnTo>
                  <a:lnTo>
                    <a:pt x="90160" y="9316"/>
                  </a:lnTo>
                  <a:lnTo>
                    <a:pt x="93657" y="10092"/>
                  </a:lnTo>
                  <a:lnTo>
                    <a:pt x="99875" y="16691"/>
                  </a:lnTo>
                  <a:lnTo>
                    <a:pt x="109202" y="18632"/>
                  </a:lnTo>
                  <a:lnTo>
                    <a:pt x="115031" y="13198"/>
                  </a:lnTo>
                  <a:lnTo>
                    <a:pt x="122415" y="9704"/>
                  </a:lnTo>
                  <a:lnTo>
                    <a:pt x="127467" y="6211"/>
                  </a:lnTo>
                  <a:lnTo>
                    <a:pt x="131742" y="6987"/>
                  </a:lnTo>
                  <a:lnTo>
                    <a:pt x="136794" y="12421"/>
                  </a:lnTo>
                  <a:lnTo>
                    <a:pt x="139126" y="19408"/>
                  </a:lnTo>
                  <a:lnTo>
                    <a:pt x="148064" y="29889"/>
                  </a:lnTo>
                  <a:lnTo>
                    <a:pt x="143789" y="36099"/>
                  </a:lnTo>
                  <a:lnTo>
                    <a:pt x="142624" y="44251"/>
                  </a:lnTo>
                  <a:lnTo>
                    <a:pt x="147287" y="41922"/>
                  </a:lnTo>
                  <a:lnTo>
                    <a:pt x="150007" y="44639"/>
                  </a:lnTo>
                  <a:lnTo>
                    <a:pt x="148841" y="52014"/>
                  </a:lnTo>
                  <a:lnTo>
                    <a:pt x="155448" y="59389"/>
                  </a:lnTo>
                  <a:lnTo>
                    <a:pt x="151173" y="61330"/>
                  </a:lnTo>
                  <a:lnTo>
                    <a:pt x="149230" y="69870"/>
                  </a:lnTo>
                  <a:lnTo>
                    <a:pt x="154282" y="79962"/>
                  </a:lnTo>
                  <a:lnTo>
                    <a:pt x="159723" y="100147"/>
                  </a:lnTo>
                  <a:lnTo>
                    <a:pt x="151562" y="102864"/>
                  </a:lnTo>
                  <a:lnTo>
                    <a:pt x="149619" y="106358"/>
                  </a:lnTo>
                  <a:lnTo>
                    <a:pt x="151173" y="111404"/>
                  </a:lnTo>
                  <a:lnTo>
                    <a:pt x="149619" y="122272"/>
                  </a:lnTo>
                  <a:lnTo>
                    <a:pt x="146121" y="122272"/>
                  </a:lnTo>
                  <a:lnTo>
                    <a:pt x="139903" y="121496"/>
                  </a:lnTo>
                  <a:lnTo>
                    <a:pt x="135628" y="131588"/>
                  </a:lnTo>
                  <a:lnTo>
                    <a:pt x="129410" y="131588"/>
                  </a:lnTo>
                  <a:lnTo>
                    <a:pt x="125136" y="126154"/>
                  </a:lnTo>
                  <a:lnTo>
                    <a:pt x="126690" y="116062"/>
                  </a:lnTo>
                  <a:lnTo>
                    <a:pt x="117363" y="100923"/>
                  </a:lnTo>
                  <a:lnTo>
                    <a:pt x="111923" y="103641"/>
                  </a:lnTo>
                  <a:lnTo>
                    <a:pt x="106871" y="104417"/>
                  </a:lnTo>
                  <a:lnTo>
                    <a:pt x="101041" y="105581"/>
                  </a:lnTo>
                  <a:lnTo>
                    <a:pt x="101430" y="96653"/>
                  </a:lnTo>
                  <a:lnTo>
                    <a:pt x="97932" y="90055"/>
                  </a:lnTo>
                  <a:lnTo>
                    <a:pt x="98710" y="82679"/>
                  </a:lnTo>
                  <a:lnTo>
                    <a:pt x="94046" y="72199"/>
                  </a:lnTo>
                  <a:lnTo>
                    <a:pt x="87828" y="63271"/>
                  </a:lnTo>
                  <a:lnTo>
                    <a:pt x="70340" y="63271"/>
                  </a:lnTo>
                  <a:lnTo>
                    <a:pt x="65288" y="67929"/>
                  </a:lnTo>
                  <a:lnTo>
                    <a:pt x="59070" y="68706"/>
                  </a:lnTo>
                  <a:lnTo>
                    <a:pt x="55184" y="74140"/>
                  </a:lnTo>
                  <a:lnTo>
                    <a:pt x="52852" y="80739"/>
                  </a:lnTo>
                  <a:lnTo>
                    <a:pt x="40805" y="91996"/>
                  </a:lnTo>
                  <a:lnTo>
                    <a:pt x="31478" y="77245"/>
                  </a:lnTo>
                  <a:lnTo>
                    <a:pt x="22929" y="67541"/>
                  </a:lnTo>
                  <a:lnTo>
                    <a:pt x="17488" y="64047"/>
                  </a:lnTo>
                  <a:lnTo>
                    <a:pt x="12047" y="59001"/>
                  </a:lnTo>
                  <a:lnTo>
                    <a:pt x="9716" y="48133"/>
                  </a:lnTo>
                  <a:lnTo>
                    <a:pt x="6607" y="42698"/>
                  </a:lnTo>
                  <a:lnTo>
                    <a:pt x="0" y="38428"/>
                  </a:lnTo>
                  <a:lnTo>
                    <a:pt x="10104" y="26395"/>
                  </a:lnTo>
                  <a:lnTo>
                    <a:pt x="16711" y="26783"/>
                  </a:lnTo>
                  <a:lnTo>
                    <a:pt x="22540" y="22902"/>
                  </a:lnTo>
                  <a:lnTo>
                    <a:pt x="27203" y="22514"/>
                  </a:lnTo>
                  <a:lnTo>
                    <a:pt x="30701" y="19408"/>
                  </a:lnTo>
                  <a:lnTo>
                    <a:pt x="29147" y="11257"/>
                  </a:lnTo>
                  <a:lnTo>
                    <a:pt x="31478" y="8540"/>
                  </a:lnTo>
                  <a:lnTo>
                    <a:pt x="31867" y="0"/>
                  </a:lnTo>
                  <a:lnTo>
                    <a:pt x="42360" y="388"/>
                  </a:lnTo>
                  <a:lnTo>
                    <a:pt x="58293" y="6211"/>
                  </a:lnTo>
                  <a:lnTo>
                    <a:pt x="62956" y="5822"/>
                  </a:lnTo>
                  <a:lnTo>
                    <a:pt x="64511" y="3105"/>
                  </a:lnTo>
                  <a:lnTo>
                    <a:pt x="76558" y="5046"/>
                  </a:lnTo>
                  <a:lnTo>
                    <a:pt x="79667" y="3493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2" name="Forma Livre 91">
              <a:extLst>
                <a:ext uri="{FF2B5EF4-FFF2-40B4-BE49-F238E27FC236}">
                  <a16:creationId xmlns:a16="http://schemas.microsoft.com/office/drawing/2014/main" id="{D2968B49-EF25-D73D-65AB-9CF2B6605FB7}"/>
                </a:ext>
              </a:extLst>
            </p:cNvPr>
            <p:cNvSpPr/>
            <p:nvPr/>
          </p:nvSpPr>
          <p:spPr>
            <a:xfrm>
              <a:off x="5087192" y="3898276"/>
              <a:ext cx="87415" cy="22544"/>
            </a:xfrm>
            <a:custGeom>
              <a:avLst/>
              <a:gdLst>
                <a:gd name="connsiteX0" fmla="*/ 0 w 65676"/>
                <a:gd name="connsiteY0" fmla="*/ 18244 h 18631"/>
                <a:gd name="connsiteX1" fmla="*/ 3109 w 65676"/>
                <a:gd name="connsiteY1" fmla="*/ 6987 h 18631"/>
                <a:gd name="connsiteX2" fmla="*/ 26815 w 65676"/>
                <a:gd name="connsiteY2" fmla="*/ 6599 h 18631"/>
                <a:gd name="connsiteX3" fmla="*/ 31867 w 65676"/>
                <a:gd name="connsiteY3" fmla="*/ 388 h 18631"/>
                <a:gd name="connsiteX4" fmla="*/ 38862 w 65676"/>
                <a:gd name="connsiteY4" fmla="*/ 0 h 18631"/>
                <a:gd name="connsiteX5" fmla="*/ 47412 w 65676"/>
                <a:gd name="connsiteY5" fmla="*/ 6211 h 18631"/>
                <a:gd name="connsiteX6" fmla="*/ 54018 w 65676"/>
                <a:gd name="connsiteY6" fmla="*/ 6211 h 18631"/>
                <a:gd name="connsiteX7" fmla="*/ 61402 w 65676"/>
                <a:gd name="connsiteY7" fmla="*/ 2329 h 18631"/>
                <a:gd name="connsiteX8" fmla="*/ 65677 w 65676"/>
                <a:gd name="connsiteY8" fmla="*/ 9316 h 18631"/>
                <a:gd name="connsiteX9" fmla="*/ 55961 w 65676"/>
                <a:gd name="connsiteY9" fmla="*/ 15138 h 18631"/>
                <a:gd name="connsiteX10" fmla="*/ 46634 w 65676"/>
                <a:gd name="connsiteY10" fmla="*/ 14362 h 18631"/>
                <a:gd name="connsiteX11" fmla="*/ 37308 w 65676"/>
                <a:gd name="connsiteY11" fmla="*/ 9316 h 18631"/>
                <a:gd name="connsiteX12" fmla="*/ 29147 w 65676"/>
                <a:gd name="connsiteY12" fmla="*/ 15138 h 18631"/>
                <a:gd name="connsiteX13" fmla="*/ 25260 w 65676"/>
                <a:gd name="connsiteY13" fmla="*/ 15138 h 18631"/>
                <a:gd name="connsiteX14" fmla="*/ 19820 w 65676"/>
                <a:gd name="connsiteY14" fmla="*/ 18632 h 18631"/>
                <a:gd name="connsiteX15" fmla="*/ 0 w 65676"/>
                <a:gd name="connsiteY15" fmla="*/ 18244 h 18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5676" h="18631">
                  <a:moveTo>
                    <a:pt x="0" y="18244"/>
                  </a:moveTo>
                  <a:lnTo>
                    <a:pt x="3109" y="6987"/>
                  </a:lnTo>
                  <a:lnTo>
                    <a:pt x="26815" y="6599"/>
                  </a:lnTo>
                  <a:lnTo>
                    <a:pt x="31867" y="388"/>
                  </a:lnTo>
                  <a:lnTo>
                    <a:pt x="38862" y="0"/>
                  </a:lnTo>
                  <a:lnTo>
                    <a:pt x="47412" y="6211"/>
                  </a:lnTo>
                  <a:lnTo>
                    <a:pt x="54018" y="6211"/>
                  </a:lnTo>
                  <a:lnTo>
                    <a:pt x="61402" y="2329"/>
                  </a:lnTo>
                  <a:lnTo>
                    <a:pt x="65677" y="9316"/>
                  </a:lnTo>
                  <a:lnTo>
                    <a:pt x="55961" y="15138"/>
                  </a:lnTo>
                  <a:lnTo>
                    <a:pt x="46634" y="14362"/>
                  </a:lnTo>
                  <a:lnTo>
                    <a:pt x="37308" y="9316"/>
                  </a:lnTo>
                  <a:lnTo>
                    <a:pt x="29147" y="15138"/>
                  </a:lnTo>
                  <a:lnTo>
                    <a:pt x="25260" y="15138"/>
                  </a:lnTo>
                  <a:lnTo>
                    <a:pt x="19820" y="18632"/>
                  </a:lnTo>
                  <a:lnTo>
                    <a:pt x="0" y="18244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3" name="Forma Livre 92">
              <a:extLst>
                <a:ext uri="{FF2B5EF4-FFF2-40B4-BE49-F238E27FC236}">
                  <a16:creationId xmlns:a16="http://schemas.microsoft.com/office/drawing/2014/main" id="{7D2C44A0-60F4-9E72-D3FE-B2A524748C1A}"/>
                </a:ext>
              </a:extLst>
            </p:cNvPr>
            <p:cNvSpPr/>
            <p:nvPr/>
          </p:nvSpPr>
          <p:spPr>
            <a:xfrm>
              <a:off x="5091331" y="3935850"/>
              <a:ext cx="86898" cy="47906"/>
            </a:xfrm>
            <a:custGeom>
              <a:avLst/>
              <a:gdLst>
                <a:gd name="connsiteX0" fmla="*/ 65288 w 65288"/>
                <a:gd name="connsiteY0" fmla="*/ 1164 h 39592"/>
                <a:gd name="connsiteX1" fmla="*/ 64899 w 65288"/>
                <a:gd name="connsiteY1" fmla="*/ 9704 h 39592"/>
                <a:gd name="connsiteX2" fmla="*/ 62568 w 65288"/>
                <a:gd name="connsiteY2" fmla="*/ 12421 h 39592"/>
                <a:gd name="connsiteX3" fmla="*/ 64122 w 65288"/>
                <a:gd name="connsiteY3" fmla="*/ 20573 h 39592"/>
                <a:gd name="connsiteX4" fmla="*/ 60625 w 65288"/>
                <a:gd name="connsiteY4" fmla="*/ 23678 h 39592"/>
                <a:gd name="connsiteX5" fmla="*/ 55961 w 65288"/>
                <a:gd name="connsiteY5" fmla="*/ 24066 h 39592"/>
                <a:gd name="connsiteX6" fmla="*/ 50132 w 65288"/>
                <a:gd name="connsiteY6" fmla="*/ 27948 h 39592"/>
                <a:gd name="connsiteX7" fmla="*/ 43525 w 65288"/>
                <a:gd name="connsiteY7" fmla="*/ 27560 h 39592"/>
                <a:gd name="connsiteX8" fmla="*/ 33421 w 65288"/>
                <a:gd name="connsiteY8" fmla="*/ 39593 h 39592"/>
                <a:gd name="connsiteX9" fmla="*/ 22151 w 65288"/>
                <a:gd name="connsiteY9" fmla="*/ 29501 h 39592"/>
                <a:gd name="connsiteX10" fmla="*/ 12824 w 65288"/>
                <a:gd name="connsiteY10" fmla="*/ 27560 h 39592"/>
                <a:gd name="connsiteX11" fmla="*/ 7772 w 65288"/>
                <a:gd name="connsiteY11" fmla="*/ 20573 h 39592"/>
                <a:gd name="connsiteX12" fmla="*/ 8161 w 65288"/>
                <a:gd name="connsiteY12" fmla="*/ 16691 h 39592"/>
                <a:gd name="connsiteX13" fmla="*/ 1554 w 65288"/>
                <a:gd name="connsiteY13" fmla="*/ 11645 h 39592"/>
                <a:gd name="connsiteX14" fmla="*/ 0 w 65288"/>
                <a:gd name="connsiteY14" fmla="*/ 6211 h 39592"/>
                <a:gd name="connsiteX15" fmla="*/ 11659 w 65288"/>
                <a:gd name="connsiteY15" fmla="*/ 2329 h 39592"/>
                <a:gd name="connsiteX16" fmla="*/ 19042 w 65288"/>
                <a:gd name="connsiteY16" fmla="*/ 3105 h 39592"/>
                <a:gd name="connsiteX17" fmla="*/ 24872 w 65288"/>
                <a:gd name="connsiteY17" fmla="*/ 0 h 39592"/>
                <a:gd name="connsiteX18" fmla="*/ 65288 w 65288"/>
                <a:gd name="connsiteY18" fmla="*/ 1164 h 39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5288" h="39592">
                  <a:moveTo>
                    <a:pt x="65288" y="1164"/>
                  </a:moveTo>
                  <a:lnTo>
                    <a:pt x="64899" y="9704"/>
                  </a:lnTo>
                  <a:lnTo>
                    <a:pt x="62568" y="12421"/>
                  </a:lnTo>
                  <a:lnTo>
                    <a:pt x="64122" y="20573"/>
                  </a:lnTo>
                  <a:lnTo>
                    <a:pt x="60625" y="23678"/>
                  </a:lnTo>
                  <a:lnTo>
                    <a:pt x="55961" y="24066"/>
                  </a:lnTo>
                  <a:lnTo>
                    <a:pt x="50132" y="27948"/>
                  </a:lnTo>
                  <a:lnTo>
                    <a:pt x="43525" y="27560"/>
                  </a:lnTo>
                  <a:lnTo>
                    <a:pt x="33421" y="39593"/>
                  </a:lnTo>
                  <a:lnTo>
                    <a:pt x="22151" y="29501"/>
                  </a:lnTo>
                  <a:lnTo>
                    <a:pt x="12824" y="27560"/>
                  </a:lnTo>
                  <a:lnTo>
                    <a:pt x="7772" y="20573"/>
                  </a:lnTo>
                  <a:lnTo>
                    <a:pt x="8161" y="16691"/>
                  </a:lnTo>
                  <a:lnTo>
                    <a:pt x="1554" y="11645"/>
                  </a:lnTo>
                  <a:lnTo>
                    <a:pt x="0" y="6211"/>
                  </a:lnTo>
                  <a:lnTo>
                    <a:pt x="11659" y="2329"/>
                  </a:lnTo>
                  <a:lnTo>
                    <a:pt x="19042" y="3105"/>
                  </a:lnTo>
                  <a:lnTo>
                    <a:pt x="24872" y="0"/>
                  </a:lnTo>
                  <a:lnTo>
                    <a:pt x="65288" y="1164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4" name="Forma Livre 93">
              <a:extLst>
                <a:ext uri="{FF2B5EF4-FFF2-40B4-BE49-F238E27FC236}">
                  <a16:creationId xmlns:a16="http://schemas.microsoft.com/office/drawing/2014/main" id="{B0BC0E4E-26BA-31A3-49EF-488D8F07B795}"/>
                </a:ext>
              </a:extLst>
            </p:cNvPr>
            <p:cNvSpPr/>
            <p:nvPr/>
          </p:nvSpPr>
          <p:spPr>
            <a:xfrm>
              <a:off x="5850142" y="4248189"/>
              <a:ext cx="57932" cy="38044"/>
            </a:xfrm>
            <a:custGeom>
              <a:avLst/>
              <a:gdLst>
                <a:gd name="connsiteX0" fmla="*/ 43526 w 43525"/>
                <a:gd name="connsiteY0" fmla="*/ 388 h 31441"/>
                <a:gd name="connsiteX1" fmla="*/ 43526 w 43525"/>
                <a:gd name="connsiteY1" fmla="*/ 30277 h 31441"/>
                <a:gd name="connsiteX2" fmla="*/ 11659 w 43525"/>
                <a:gd name="connsiteY2" fmla="*/ 30277 h 31441"/>
                <a:gd name="connsiteX3" fmla="*/ 4275 w 43525"/>
                <a:gd name="connsiteY3" fmla="*/ 31441 h 31441"/>
                <a:gd name="connsiteX4" fmla="*/ 0 w 43525"/>
                <a:gd name="connsiteY4" fmla="*/ 27948 h 31441"/>
                <a:gd name="connsiteX5" fmla="*/ 7384 w 43525"/>
                <a:gd name="connsiteY5" fmla="*/ 0 h 31441"/>
                <a:gd name="connsiteX6" fmla="*/ 43526 w 43525"/>
                <a:gd name="connsiteY6" fmla="*/ 388 h 3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525" h="31441">
                  <a:moveTo>
                    <a:pt x="43526" y="388"/>
                  </a:moveTo>
                  <a:lnTo>
                    <a:pt x="43526" y="30277"/>
                  </a:lnTo>
                  <a:lnTo>
                    <a:pt x="11659" y="30277"/>
                  </a:lnTo>
                  <a:lnTo>
                    <a:pt x="4275" y="31441"/>
                  </a:lnTo>
                  <a:lnTo>
                    <a:pt x="0" y="27948"/>
                  </a:lnTo>
                  <a:lnTo>
                    <a:pt x="7384" y="0"/>
                  </a:lnTo>
                  <a:lnTo>
                    <a:pt x="43526" y="388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5" name="Forma Livre 94">
              <a:extLst>
                <a:ext uri="{FF2B5EF4-FFF2-40B4-BE49-F238E27FC236}">
                  <a16:creationId xmlns:a16="http://schemas.microsoft.com/office/drawing/2014/main" id="{821511FD-B725-93A8-34BF-9817DB4420D6}"/>
                </a:ext>
              </a:extLst>
            </p:cNvPr>
            <p:cNvSpPr/>
            <p:nvPr/>
          </p:nvSpPr>
          <p:spPr>
            <a:xfrm>
              <a:off x="6226702" y="3240252"/>
              <a:ext cx="76552" cy="23484"/>
            </a:xfrm>
            <a:custGeom>
              <a:avLst/>
              <a:gdLst>
                <a:gd name="connsiteX0" fmla="*/ 3109 w 57515"/>
                <a:gd name="connsiteY0" fmla="*/ 0 h 19408"/>
                <a:gd name="connsiteX1" fmla="*/ 15156 w 57515"/>
                <a:gd name="connsiteY1" fmla="*/ 8540 h 19408"/>
                <a:gd name="connsiteX2" fmla="*/ 31090 w 57515"/>
                <a:gd name="connsiteY2" fmla="*/ 6987 h 19408"/>
                <a:gd name="connsiteX3" fmla="*/ 46634 w 57515"/>
                <a:gd name="connsiteY3" fmla="*/ 8540 h 19408"/>
                <a:gd name="connsiteX4" fmla="*/ 46634 w 57515"/>
                <a:gd name="connsiteY4" fmla="*/ 13198 h 19408"/>
                <a:gd name="connsiteX5" fmla="*/ 57515 w 57515"/>
                <a:gd name="connsiteY5" fmla="*/ 10092 h 19408"/>
                <a:gd name="connsiteX6" fmla="*/ 55572 w 57515"/>
                <a:gd name="connsiteY6" fmla="*/ 17467 h 19408"/>
                <a:gd name="connsiteX7" fmla="*/ 26037 w 57515"/>
                <a:gd name="connsiteY7" fmla="*/ 19408 h 19408"/>
                <a:gd name="connsiteX8" fmla="*/ 25649 w 57515"/>
                <a:gd name="connsiteY8" fmla="*/ 15527 h 19408"/>
                <a:gd name="connsiteX9" fmla="*/ 0 w 57515"/>
                <a:gd name="connsiteY9" fmla="*/ 10480 h 19408"/>
                <a:gd name="connsiteX10" fmla="*/ 3109 w 57515"/>
                <a:gd name="connsiteY10" fmla="*/ 0 h 19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15" h="19408">
                  <a:moveTo>
                    <a:pt x="3109" y="0"/>
                  </a:moveTo>
                  <a:lnTo>
                    <a:pt x="15156" y="8540"/>
                  </a:lnTo>
                  <a:lnTo>
                    <a:pt x="31090" y="6987"/>
                  </a:lnTo>
                  <a:lnTo>
                    <a:pt x="46634" y="8540"/>
                  </a:lnTo>
                  <a:lnTo>
                    <a:pt x="46634" y="13198"/>
                  </a:lnTo>
                  <a:lnTo>
                    <a:pt x="57515" y="10092"/>
                  </a:lnTo>
                  <a:lnTo>
                    <a:pt x="55572" y="17467"/>
                  </a:lnTo>
                  <a:lnTo>
                    <a:pt x="26037" y="19408"/>
                  </a:lnTo>
                  <a:lnTo>
                    <a:pt x="25649" y="15527"/>
                  </a:lnTo>
                  <a:lnTo>
                    <a:pt x="0" y="10480"/>
                  </a:lnTo>
                  <a:lnTo>
                    <a:pt x="3109" y="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6" name="Forma Livre 95">
              <a:extLst>
                <a:ext uri="{FF2B5EF4-FFF2-40B4-BE49-F238E27FC236}">
                  <a16:creationId xmlns:a16="http://schemas.microsoft.com/office/drawing/2014/main" id="{059CE6CB-58AA-5E02-EE07-B05656DA2E94}"/>
                </a:ext>
              </a:extLst>
            </p:cNvPr>
            <p:cNvSpPr/>
            <p:nvPr/>
          </p:nvSpPr>
          <p:spPr>
            <a:xfrm>
              <a:off x="6122734" y="3056606"/>
              <a:ext cx="167589" cy="162509"/>
            </a:xfrm>
            <a:custGeom>
              <a:avLst/>
              <a:gdLst>
                <a:gd name="connsiteX0" fmla="*/ 116975 w 125912"/>
                <a:gd name="connsiteY0" fmla="*/ 24843 h 134305"/>
                <a:gd name="connsiteX1" fmla="*/ 104538 w 125912"/>
                <a:gd name="connsiteY1" fmla="*/ 24066 h 134305"/>
                <a:gd name="connsiteX2" fmla="*/ 94046 w 125912"/>
                <a:gd name="connsiteY2" fmla="*/ 21737 h 134305"/>
                <a:gd name="connsiteX3" fmla="*/ 69952 w 125912"/>
                <a:gd name="connsiteY3" fmla="*/ 27948 h 134305"/>
                <a:gd name="connsiteX4" fmla="*/ 85496 w 125912"/>
                <a:gd name="connsiteY4" fmla="*/ 41922 h 134305"/>
                <a:gd name="connsiteX5" fmla="*/ 75781 w 125912"/>
                <a:gd name="connsiteY5" fmla="*/ 46192 h 134305"/>
                <a:gd name="connsiteX6" fmla="*/ 64511 w 125912"/>
                <a:gd name="connsiteY6" fmla="*/ 46192 h 134305"/>
                <a:gd name="connsiteX7" fmla="*/ 52464 w 125912"/>
                <a:gd name="connsiteY7" fmla="*/ 33382 h 134305"/>
                <a:gd name="connsiteX8" fmla="*/ 48966 w 125912"/>
                <a:gd name="connsiteY8" fmla="*/ 38817 h 134305"/>
                <a:gd name="connsiteX9" fmla="*/ 55184 w 125912"/>
                <a:gd name="connsiteY9" fmla="*/ 53567 h 134305"/>
                <a:gd name="connsiteX10" fmla="*/ 66454 w 125912"/>
                <a:gd name="connsiteY10" fmla="*/ 65212 h 134305"/>
                <a:gd name="connsiteX11" fmla="*/ 59070 w 125912"/>
                <a:gd name="connsiteY11" fmla="*/ 70646 h 134305"/>
                <a:gd name="connsiteX12" fmla="*/ 71506 w 125912"/>
                <a:gd name="connsiteY12" fmla="*/ 81903 h 134305"/>
                <a:gd name="connsiteX13" fmla="*/ 82387 w 125912"/>
                <a:gd name="connsiteY13" fmla="*/ 89278 h 134305"/>
                <a:gd name="connsiteX14" fmla="*/ 83942 w 125912"/>
                <a:gd name="connsiteY14" fmla="*/ 103252 h 134305"/>
                <a:gd name="connsiteX15" fmla="*/ 64511 w 125912"/>
                <a:gd name="connsiteY15" fmla="*/ 96653 h 134305"/>
                <a:gd name="connsiteX16" fmla="*/ 71506 w 125912"/>
                <a:gd name="connsiteY16" fmla="*/ 109463 h 134305"/>
                <a:gd name="connsiteX17" fmla="*/ 58682 w 125912"/>
                <a:gd name="connsiteY17" fmla="*/ 111792 h 134305"/>
                <a:gd name="connsiteX18" fmla="*/ 68397 w 125912"/>
                <a:gd name="connsiteY18" fmla="*/ 133917 h 134305"/>
                <a:gd name="connsiteX19" fmla="*/ 54795 w 125912"/>
                <a:gd name="connsiteY19" fmla="*/ 134306 h 134305"/>
                <a:gd name="connsiteX20" fmla="*/ 36919 w 125912"/>
                <a:gd name="connsiteY20" fmla="*/ 123437 h 134305"/>
                <a:gd name="connsiteX21" fmla="*/ 27592 w 125912"/>
                <a:gd name="connsiteY21" fmla="*/ 103641 h 134305"/>
                <a:gd name="connsiteX22" fmla="*/ 22540 w 125912"/>
                <a:gd name="connsiteY22" fmla="*/ 86949 h 134305"/>
                <a:gd name="connsiteX23" fmla="*/ 13602 w 125912"/>
                <a:gd name="connsiteY23" fmla="*/ 75692 h 134305"/>
                <a:gd name="connsiteX24" fmla="*/ 1943 w 125912"/>
                <a:gd name="connsiteY24" fmla="*/ 61330 h 134305"/>
                <a:gd name="connsiteX25" fmla="*/ 0 w 125912"/>
                <a:gd name="connsiteY25" fmla="*/ 54343 h 134305"/>
                <a:gd name="connsiteX26" fmla="*/ 8549 w 125912"/>
                <a:gd name="connsiteY26" fmla="*/ 42310 h 134305"/>
                <a:gd name="connsiteX27" fmla="*/ 8938 w 125912"/>
                <a:gd name="connsiteY27" fmla="*/ 34159 h 134305"/>
                <a:gd name="connsiteX28" fmla="*/ 15545 w 125912"/>
                <a:gd name="connsiteY28" fmla="*/ 30665 h 134305"/>
                <a:gd name="connsiteX29" fmla="*/ 15156 w 125912"/>
                <a:gd name="connsiteY29" fmla="*/ 24066 h 134305"/>
                <a:gd name="connsiteX30" fmla="*/ 28369 w 125912"/>
                <a:gd name="connsiteY30" fmla="*/ 22125 h 134305"/>
                <a:gd name="connsiteX31" fmla="*/ 35364 w 125912"/>
                <a:gd name="connsiteY31" fmla="*/ 16691 h 134305"/>
                <a:gd name="connsiteX32" fmla="*/ 46245 w 125912"/>
                <a:gd name="connsiteY32" fmla="*/ 17079 h 134305"/>
                <a:gd name="connsiteX33" fmla="*/ 49355 w 125912"/>
                <a:gd name="connsiteY33" fmla="*/ 12810 h 134305"/>
                <a:gd name="connsiteX34" fmla="*/ 53241 w 125912"/>
                <a:gd name="connsiteY34" fmla="*/ 12033 h 134305"/>
                <a:gd name="connsiteX35" fmla="*/ 68009 w 125912"/>
                <a:gd name="connsiteY35" fmla="*/ 12810 h 134305"/>
                <a:gd name="connsiteX36" fmla="*/ 83553 w 125912"/>
                <a:gd name="connsiteY36" fmla="*/ 5822 h 134305"/>
                <a:gd name="connsiteX37" fmla="*/ 98709 w 125912"/>
                <a:gd name="connsiteY37" fmla="*/ 14750 h 134305"/>
                <a:gd name="connsiteX38" fmla="*/ 116586 w 125912"/>
                <a:gd name="connsiteY38" fmla="*/ 12421 h 134305"/>
                <a:gd name="connsiteX39" fmla="*/ 115420 w 125912"/>
                <a:gd name="connsiteY39" fmla="*/ 0 h 134305"/>
                <a:gd name="connsiteX40" fmla="*/ 125913 w 125912"/>
                <a:gd name="connsiteY40" fmla="*/ 6599 h 134305"/>
                <a:gd name="connsiteX41" fmla="*/ 121638 w 125912"/>
                <a:gd name="connsiteY41" fmla="*/ 22125 h 134305"/>
                <a:gd name="connsiteX42" fmla="*/ 116975 w 125912"/>
                <a:gd name="connsiteY42" fmla="*/ 24843 h 13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25912" h="134305">
                  <a:moveTo>
                    <a:pt x="116975" y="24843"/>
                  </a:moveTo>
                  <a:lnTo>
                    <a:pt x="104538" y="24066"/>
                  </a:lnTo>
                  <a:lnTo>
                    <a:pt x="94046" y="21737"/>
                  </a:lnTo>
                  <a:lnTo>
                    <a:pt x="69952" y="27948"/>
                  </a:lnTo>
                  <a:lnTo>
                    <a:pt x="85496" y="41922"/>
                  </a:lnTo>
                  <a:lnTo>
                    <a:pt x="75781" y="46192"/>
                  </a:lnTo>
                  <a:lnTo>
                    <a:pt x="64511" y="46192"/>
                  </a:lnTo>
                  <a:lnTo>
                    <a:pt x="52464" y="33382"/>
                  </a:lnTo>
                  <a:lnTo>
                    <a:pt x="48966" y="38817"/>
                  </a:lnTo>
                  <a:lnTo>
                    <a:pt x="55184" y="53567"/>
                  </a:lnTo>
                  <a:lnTo>
                    <a:pt x="66454" y="65212"/>
                  </a:lnTo>
                  <a:lnTo>
                    <a:pt x="59070" y="70646"/>
                  </a:lnTo>
                  <a:lnTo>
                    <a:pt x="71506" y="81903"/>
                  </a:lnTo>
                  <a:lnTo>
                    <a:pt x="82387" y="89278"/>
                  </a:lnTo>
                  <a:lnTo>
                    <a:pt x="83942" y="103252"/>
                  </a:lnTo>
                  <a:lnTo>
                    <a:pt x="64511" y="96653"/>
                  </a:lnTo>
                  <a:lnTo>
                    <a:pt x="71506" y="109463"/>
                  </a:lnTo>
                  <a:lnTo>
                    <a:pt x="58682" y="111792"/>
                  </a:lnTo>
                  <a:lnTo>
                    <a:pt x="68397" y="133917"/>
                  </a:lnTo>
                  <a:lnTo>
                    <a:pt x="54795" y="134306"/>
                  </a:lnTo>
                  <a:lnTo>
                    <a:pt x="36919" y="123437"/>
                  </a:lnTo>
                  <a:lnTo>
                    <a:pt x="27592" y="103641"/>
                  </a:lnTo>
                  <a:lnTo>
                    <a:pt x="22540" y="86949"/>
                  </a:lnTo>
                  <a:lnTo>
                    <a:pt x="13602" y="75692"/>
                  </a:lnTo>
                  <a:lnTo>
                    <a:pt x="1943" y="61330"/>
                  </a:lnTo>
                  <a:lnTo>
                    <a:pt x="0" y="54343"/>
                  </a:lnTo>
                  <a:lnTo>
                    <a:pt x="8549" y="42310"/>
                  </a:lnTo>
                  <a:lnTo>
                    <a:pt x="8938" y="34159"/>
                  </a:lnTo>
                  <a:lnTo>
                    <a:pt x="15545" y="30665"/>
                  </a:lnTo>
                  <a:lnTo>
                    <a:pt x="15156" y="24066"/>
                  </a:lnTo>
                  <a:lnTo>
                    <a:pt x="28369" y="22125"/>
                  </a:lnTo>
                  <a:lnTo>
                    <a:pt x="35364" y="16691"/>
                  </a:lnTo>
                  <a:lnTo>
                    <a:pt x="46245" y="17079"/>
                  </a:lnTo>
                  <a:lnTo>
                    <a:pt x="49355" y="12810"/>
                  </a:lnTo>
                  <a:lnTo>
                    <a:pt x="53241" y="12033"/>
                  </a:lnTo>
                  <a:lnTo>
                    <a:pt x="68009" y="12810"/>
                  </a:lnTo>
                  <a:lnTo>
                    <a:pt x="83553" y="5822"/>
                  </a:lnTo>
                  <a:lnTo>
                    <a:pt x="98709" y="14750"/>
                  </a:lnTo>
                  <a:lnTo>
                    <a:pt x="116586" y="12421"/>
                  </a:lnTo>
                  <a:lnTo>
                    <a:pt x="115420" y="0"/>
                  </a:lnTo>
                  <a:lnTo>
                    <a:pt x="125913" y="6599"/>
                  </a:lnTo>
                  <a:lnTo>
                    <a:pt x="121638" y="22125"/>
                  </a:lnTo>
                  <a:lnTo>
                    <a:pt x="116975" y="24843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7" name="Forma Livre 96">
              <a:extLst>
                <a:ext uri="{FF2B5EF4-FFF2-40B4-BE49-F238E27FC236}">
                  <a16:creationId xmlns:a16="http://schemas.microsoft.com/office/drawing/2014/main" id="{926ABE9A-34E2-FD68-BABB-8647F0A60324}"/>
                </a:ext>
              </a:extLst>
            </p:cNvPr>
            <p:cNvSpPr/>
            <p:nvPr/>
          </p:nvSpPr>
          <p:spPr>
            <a:xfrm>
              <a:off x="4197517" y="1964597"/>
              <a:ext cx="1162268" cy="565026"/>
            </a:xfrm>
            <a:custGeom>
              <a:avLst/>
              <a:gdLst>
                <a:gd name="connsiteX0" fmla="*/ 686692 w 873229"/>
                <a:gd name="connsiteY0" fmla="*/ 1553 h 466964"/>
                <a:gd name="connsiteX1" fmla="*/ 764027 w 873229"/>
                <a:gd name="connsiteY1" fmla="*/ 13198 h 466964"/>
                <a:gd name="connsiteX2" fmla="*/ 737990 w 873229"/>
                <a:gd name="connsiteY2" fmla="*/ 18632 h 466964"/>
                <a:gd name="connsiteX3" fmla="*/ 687469 w 873229"/>
                <a:gd name="connsiteY3" fmla="*/ 19408 h 466964"/>
                <a:gd name="connsiteX4" fmla="*/ 615574 w 873229"/>
                <a:gd name="connsiteY4" fmla="*/ 20961 h 466964"/>
                <a:gd name="connsiteX5" fmla="*/ 621015 w 873229"/>
                <a:gd name="connsiteY5" fmla="*/ 23678 h 466964"/>
                <a:gd name="connsiteX6" fmla="*/ 668815 w 873229"/>
                <a:gd name="connsiteY6" fmla="*/ 21737 h 466964"/>
                <a:gd name="connsiteX7" fmla="*/ 706511 w 873229"/>
                <a:gd name="connsiteY7" fmla="*/ 27172 h 466964"/>
                <a:gd name="connsiteX8" fmla="*/ 733715 w 873229"/>
                <a:gd name="connsiteY8" fmla="*/ 22514 h 466964"/>
                <a:gd name="connsiteX9" fmla="*/ 743042 w 873229"/>
                <a:gd name="connsiteY9" fmla="*/ 27948 h 466964"/>
                <a:gd name="connsiteX10" fmla="*/ 725554 w 873229"/>
                <a:gd name="connsiteY10" fmla="*/ 37264 h 466964"/>
                <a:gd name="connsiteX11" fmla="*/ 761307 w 873229"/>
                <a:gd name="connsiteY11" fmla="*/ 31053 h 466964"/>
                <a:gd name="connsiteX12" fmla="*/ 827761 w 873229"/>
                <a:gd name="connsiteY12" fmla="*/ 25231 h 466964"/>
                <a:gd name="connsiteX13" fmla="*/ 866623 w 873229"/>
                <a:gd name="connsiteY13" fmla="*/ 28336 h 466964"/>
                <a:gd name="connsiteX14" fmla="*/ 873229 w 873229"/>
                <a:gd name="connsiteY14" fmla="*/ 34935 h 466964"/>
                <a:gd name="connsiteX15" fmla="*/ 815714 w 873229"/>
                <a:gd name="connsiteY15" fmla="*/ 46192 h 466964"/>
                <a:gd name="connsiteX16" fmla="*/ 807164 w 873229"/>
                <a:gd name="connsiteY16" fmla="*/ 50073 h 466964"/>
                <a:gd name="connsiteX17" fmla="*/ 762861 w 873229"/>
                <a:gd name="connsiteY17" fmla="*/ 53179 h 466964"/>
                <a:gd name="connsiteX18" fmla="*/ 794339 w 873229"/>
                <a:gd name="connsiteY18" fmla="*/ 53955 h 466964"/>
                <a:gd name="connsiteX19" fmla="*/ 775297 w 873229"/>
                <a:gd name="connsiteY19" fmla="*/ 66376 h 466964"/>
                <a:gd name="connsiteX20" fmla="*/ 761307 w 873229"/>
                <a:gd name="connsiteY20" fmla="*/ 77633 h 466964"/>
                <a:gd name="connsiteX21" fmla="*/ 756643 w 873229"/>
                <a:gd name="connsiteY21" fmla="*/ 97818 h 466964"/>
                <a:gd name="connsiteX22" fmla="*/ 771022 w 873229"/>
                <a:gd name="connsiteY22" fmla="*/ 110239 h 466964"/>
                <a:gd name="connsiteX23" fmla="*/ 748094 w 873229"/>
                <a:gd name="connsiteY23" fmla="*/ 110627 h 466964"/>
                <a:gd name="connsiteX24" fmla="*/ 722833 w 873229"/>
                <a:gd name="connsiteY24" fmla="*/ 116838 h 466964"/>
                <a:gd name="connsiteX25" fmla="*/ 747316 w 873229"/>
                <a:gd name="connsiteY25" fmla="*/ 126930 h 466964"/>
                <a:gd name="connsiteX26" fmla="*/ 746928 w 873229"/>
                <a:gd name="connsiteY26" fmla="*/ 143233 h 466964"/>
                <a:gd name="connsiteX27" fmla="*/ 730606 w 873229"/>
                <a:gd name="connsiteY27" fmla="*/ 145174 h 466964"/>
                <a:gd name="connsiteX28" fmla="*/ 746539 w 873229"/>
                <a:gd name="connsiteY28" fmla="*/ 161865 h 466964"/>
                <a:gd name="connsiteX29" fmla="*/ 712729 w 873229"/>
                <a:gd name="connsiteY29" fmla="*/ 163418 h 466964"/>
                <a:gd name="connsiteX30" fmla="*/ 728274 w 873229"/>
                <a:gd name="connsiteY30" fmla="*/ 171181 h 466964"/>
                <a:gd name="connsiteX31" fmla="*/ 722056 w 873229"/>
                <a:gd name="connsiteY31" fmla="*/ 178168 h 466964"/>
                <a:gd name="connsiteX32" fmla="*/ 699905 w 873229"/>
                <a:gd name="connsiteY32" fmla="*/ 181274 h 466964"/>
                <a:gd name="connsiteX33" fmla="*/ 678531 w 873229"/>
                <a:gd name="connsiteY33" fmla="*/ 181662 h 466964"/>
                <a:gd name="connsiteX34" fmla="*/ 694853 w 873229"/>
                <a:gd name="connsiteY34" fmla="*/ 194860 h 466964"/>
                <a:gd name="connsiteX35" fmla="*/ 692910 w 873229"/>
                <a:gd name="connsiteY35" fmla="*/ 204176 h 466964"/>
                <a:gd name="connsiteX36" fmla="*/ 664540 w 873229"/>
                <a:gd name="connsiteY36" fmla="*/ 195636 h 466964"/>
                <a:gd name="connsiteX37" fmla="*/ 655213 w 873229"/>
                <a:gd name="connsiteY37" fmla="*/ 201070 h 466964"/>
                <a:gd name="connsiteX38" fmla="*/ 674644 w 873229"/>
                <a:gd name="connsiteY38" fmla="*/ 206116 h 466964"/>
                <a:gd name="connsiteX39" fmla="*/ 692521 w 873229"/>
                <a:gd name="connsiteY39" fmla="*/ 218538 h 466964"/>
                <a:gd name="connsiteX40" fmla="*/ 694853 w 873229"/>
                <a:gd name="connsiteY40" fmla="*/ 235229 h 466964"/>
                <a:gd name="connsiteX41" fmla="*/ 666095 w 873229"/>
                <a:gd name="connsiteY41" fmla="*/ 239111 h 466964"/>
                <a:gd name="connsiteX42" fmla="*/ 655602 w 873229"/>
                <a:gd name="connsiteY42" fmla="*/ 230959 h 466964"/>
                <a:gd name="connsiteX43" fmla="*/ 639280 w 873229"/>
                <a:gd name="connsiteY43" fmla="*/ 219314 h 466964"/>
                <a:gd name="connsiteX44" fmla="*/ 641223 w 873229"/>
                <a:gd name="connsiteY44" fmla="*/ 233288 h 466964"/>
                <a:gd name="connsiteX45" fmla="*/ 620238 w 873229"/>
                <a:gd name="connsiteY45" fmla="*/ 244157 h 466964"/>
                <a:gd name="connsiteX46" fmla="*/ 661820 w 873229"/>
                <a:gd name="connsiteY46" fmla="*/ 244933 h 466964"/>
                <a:gd name="connsiteX47" fmla="*/ 683194 w 873229"/>
                <a:gd name="connsiteY47" fmla="*/ 246098 h 466964"/>
                <a:gd name="connsiteX48" fmla="*/ 636948 w 873229"/>
                <a:gd name="connsiteY48" fmla="*/ 264341 h 466964"/>
                <a:gd name="connsiteX49" fmla="*/ 589537 w 873229"/>
                <a:gd name="connsiteY49" fmla="*/ 281033 h 466964"/>
                <a:gd name="connsiteX50" fmla="*/ 540182 w 873229"/>
                <a:gd name="connsiteY50" fmla="*/ 288020 h 466964"/>
                <a:gd name="connsiteX51" fmla="*/ 522305 w 873229"/>
                <a:gd name="connsiteY51" fmla="*/ 288408 h 466964"/>
                <a:gd name="connsiteX52" fmla="*/ 503263 w 873229"/>
                <a:gd name="connsiteY52" fmla="*/ 296559 h 466964"/>
                <a:gd name="connsiteX53" fmla="*/ 474116 w 873229"/>
                <a:gd name="connsiteY53" fmla="*/ 319073 h 466964"/>
                <a:gd name="connsiteX54" fmla="*/ 434477 w 873229"/>
                <a:gd name="connsiteY54" fmla="*/ 334211 h 466964"/>
                <a:gd name="connsiteX55" fmla="*/ 422819 w 873229"/>
                <a:gd name="connsiteY55" fmla="*/ 335376 h 466964"/>
                <a:gd name="connsiteX56" fmla="*/ 399113 w 873229"/>
                <a:gd name="connsiteY56" fmla="*/ 340422 h 466964"/>
                <a:gd name="connsiteX57" fmla="*/ 373464 w 873229"/>
                <a:gd name="connsiteY57" fmla="*/ 345856 h 466964"/>
                <a:gd name="connsiteX58" fmla="*/ 354810 w 873229"/>
                <a:gd name="connsiteY58" fmla="*/ 359054 h 466964"/>
                <a:gd name="connsiteX59" fmla="*/ 349369 w 873229"/>
                <a:gd name="connsiteY59" fmla="*/ 374581 h 466964"/>
                <a:gd name="connsiteX60" fmla="*/ 336156 w 873229"/>
                <a:gd name="connsiteY60" fmla="*/ 389331 h 466964"/>
                <a:gd name="connsiteX61" fmla="*/ 302735 w 873229"/>
                <a:gd name="connsiteY61" fmla="*/ 407187 h 466964"/>
                <a:gd name="connsiteX62" fmla="*/ 303901 w 873229"/>
                <a:gd name="connsiteY62" fmla="*/ 424654 h 466964"/>
                <a:gd name="connsiteX63" fmla="*/ 289911 w 873229"/>
                <a:gd name="connsiteY63" fmla="*/ 443286 h 466964"/>
                <a:gd name="connsiteX64" fmla="*/ 273977 w 873229"/>
                <a:gd name="connsiteY64" fmla="*/ 465412 h 466964"/>
                <a:gd name="connsiteX65" fmla="*/ 248717 w 873229"/>
                <a:gd name="connsiteY65" fmla="*/ 466964 h 466964"/>
                <a:gd name="connsiteX66" fmla="*/ 229286 w 873229"/>
                <a:gd name="connsiteY66" fmla="*/ 448332 h 466964"/>
                <a:gd name="connsiteX67" fmla="*/ 194310 w 873229"/>
                <a:gd name="connsiteY67" fmla="*/ 447944 h 466964"/>
                <a:gd name="connsiteX68" fmla="*/ 181874 w 873229"/>
                <a:gd name="connsiteY68" fmla="*/ 435523 h 466964"/>
                <a:gd name="connsiteX69" fmla="*/ 178765 w 873229"/>
                <a:gd name="connsiteY69" fmla="*/ 413786 h 466964"/>
                <a:gd name="connsiteX70" fmla="*/ 160111 w 873229"/>
                <a:gd name="connsiteY70" fmla="*/ 385838 h 466964"/>
                <a:gd name="connsiteX71" fmla="*/ 157391 w 873229"/>
                <a:gd name="connsiteY71" fmla="*/ 371475 h 466964"/>
                <a:gd name="connsiteX72" fmla="*/ 163220 w 873229"/>
                <a:gd name="connsiteY72" fmla="*/ 351679 h 466964"/>
                <a:gd name="connsiteX73" fmla="*/ 148842 w 873229"/>
                <a:gd name="connsiteY73" fmla="*/ 331882 h 466964"/>
                <a:gd name="connsiteX74" fmla="*/ 161666 w 873229"/>
                <a:gd name="connsiteY74" fmla="*/ 315968 h 466964"/>
                <a:gd name="connsiteX75" fmla="*/ 154282 w 873229"/>
                <a:gd name="connsiteY75" fmla="*/ 308204 h 466964"/>
                <a:gd name="connsiteX76" fmla="*/ 181486 w 873229"/>
                <a:gd name="connsiteY76" fmla="*/ 283362 h 466964"/>
                <a:gd name="connsiteX77" fmla="*/ 209466 w 873229"/>
                <a:gd name="connsiteY77" fmla="*/ 275210 h 466964"/>
                <a:gd name="connsiteX78" fmla="*/ 219570 w 873229"/>
                <a:gd name="connsiteY78" fmla="*/ 266670 h 466964"/>
                <a:gd name="connsiteX79" fmla="*/ 230452 w 873229"/>
                <a:gd name="connsiteY79" fmla="*/ 250367 h 466964"/>
                <a:gd name="connsiteX80" fmla="*/ 209078 w 873229"/>
                <a:gd name="connsiteY80" fmla="*/ 257743 h 466964"/>
                <a:gd name="connsiteX81" fmla="*/ 198973 w 873229"/>
                <a:gd name="connsiteY81" fmla="*/ 260848 h 466964"/>
                <a:gd name="connsiteX82" fmla="*/ 183040 w 873229"/>
                <a:gd name="connsiteY82" fmla="*/ 263565 h 466964"/>
                <a:gd name="connsiteX83" fmla="*/ 166718 w 873229"/>
                <a:gd name="connsiteY83" fmla="*/ 256966 h 466964"/>
                <a:gd name="connsiteX84" fmla="*/ 172547 w 873229"/>
                <a:gd name="connsiteY84" fmla="*/ 242604 h 466964"/>
                <a:gd name="connsiteX85" fmla="*/ 184206 w 873229"/>
                <a:gd name="connsiteY85" fmla="*/ 231735 h 466964"/>
                <a:gd name="connsiteX86" fmla="*/ 198973 w 873229"/>
                <a:gd name="connsiteY86" fmla="*/ 231347 h 466964"/>
                <a:gd name="connsiteX87" fmla="*/ 228509 w 873229"/>
                <a:gd name="connsiteY87" fmla="*/ 237170 h 466964"/>
                <a:gd name="connsiteX88" fmla="*/ 207912 w 873229"/>
                <a:gd name="connsiteY88" fmla="*/ 223972 h 466964"/>
                <a:gd name="connsiteX89" fmla="*/ 197419 w 873229"/>
                <a:gd name="connsiteY89" fmla="*/ 216985 h 466964"/>
                <a:gd name="connsiteX90" fmla="*/ 180320 w 873229"/>
                <a:gd name="connsiteY90" fmla="*/ 219702 h 466964"/>
                <a:gd name="connsiteX91" fmla="*/ 170216 w 873229"/>
                <a:gd name="connsiteY91" fmla="*/ 214656 h 466964"/>
                <a:gd name="connsiteX92" fmla="*/ 197419 w 873229"/>
                <a:gd name="connsiteY92" fmla="*/ 196024 h 466964"/>
                <a:gd name="connsiteX93" fmla="*/ 192367 w 873229"/>
                <a:gd name="connsiteY93" fmla="*/ 188261 h 466964"/>
                <a:gd name="connsiteX94" fmla="*/ 188092 w 873229"/>
                <a:gd name="connsiteY94" fmla="*/ 174675 h 466964"/>
                <a:gd name="connsiteX95" fmla="*/ 182651 w 873229"/>
                <a:gd name="connsiteY95" fmla="*/ 153714 h 466964"/>
                <a:gd name="connsiteX96" fmla="*/ 168661 w 873229"/>
                <a:gd name="connsiteY96" fmla="*/ 146339 h 466964"/>
                <a:gd name="connsiteX97" fmla="*/ 174102 w 873229"/>
                <a:gd name="connsiteY97" fmla="*/ 138187 h 466964"/>
                <a:gd name="connsiteX98" fmla="*/ 142624 w 873229"/>
                <a:gd name="connsiteY98" fmla="*/ 126930 h 466964"/>
                <a:gd name="connsiteX99" fmla="*/ 112700 w 873229"/>
                <a:gd name="connsiteY99" fmla="*/ 125378 h 466964"/>
                <a:gd name="connsiteX100" fmla="*/ 73449 w 873229"/>
                <a:gd name="connsiteY100" fmla="*/ 126154 h 466964"/>
                <a:gd name="connsiteX101" fmla="*/ 36530 w 873229"/>
                <a:gd name="connsiteY101" fmla="*/ 127707 h 466964"/>
                <a:gd name="connsiteX102" fmla="*/ 24483 w 873229"/>
                <a:gd name="connsiteY102" fmla="*/ 121496 h 466964"/>
                <a:gd name="connsiteX103" fmla="*/ 9716 w 873229"/>
                <a:gd name="connsiteY103" fmla="*/ 109463 h 466964"/>
                <a:gd name="connsiteX104" fmla="*/ 52464 w 873229"/>
                <a:gd name="connsiteY104" fmla="*/ 103640 h 466964"/>
                <a:gd name="connsiteX105" fmla="*/ 81999 w 873229"/>
                <a:gd name="connsiteY105" fmla="*/ 102864 h 466964"/>
                <a:gd name="connsiteX106" fmla="*/ 25260 w 873229"/>
                <a:gd name="connsiteY106" fmla="*/ 97818 h 466964"/>
                <a:gd name="connsiteX107" fmla="*/ 0 w 873229"/>
                <a:gd name="connsiteY107" fmla="*/ 90443 h 466964"/>
                <a:gd name="connsiteX108" fmla="*/ 8550 w 873229"/>
                <a:gd name="connsiteY108" fmla="*/ 83456 h 466964"/>
                <a:gd name="connsiteX109" fmla="*/ 69563 w 873229"/>
                <a:gd name="connsiteY109" fmla="*/ 74916 h 466964"/>
                <a:gd name="connsiteX110" fmla="*/ 127856 w 873229"/>
                <a:gd name="connsiteY110" fmla="*/ 66376 h 466964"/>
                <a:gd name="connsiteX111" fmla="*/ 138737 w 873229"/>
                <a:gd name="connsiteY111" fmla="*/ 60166 h 466964"/>
                <a:gd name="connsiteX112" fmla="*/ 107259 w 873229"/>
                <a:gd name="connsiteY112" fmla="*/ 53955 h 466964"/>
                <a:gd name="connsiteX113" fmla="*/ 125136 w 873229"/>
                <a:gd name="connsiteY113" fmla="*/ 47356 h 466964"/>
                <a:gd name="connsiteX114" fmla="*/ 182263 w 873229"/>
                <a:gd name="connsiteY114" fmla="*/ 36099 h 466964"/>
                <a:gd name="connsiteX115" fmla="*/ 203248 w 873229"/>
                <a:gd name="connsiteY115" fmla="*/ 34547 h 466964"/>
                <a:gd name="connsiteX116" fmla="*/ 204026 w 873229"/>
                <a:gd name="connsiteY116" fmla="*/ 27560 h 466964"/>
                <a:gd name="connsiteX117" fmla="*/ 239001 w 873229"/>
                <a:gd name="connsiteY117" fmla="*/ 23290 h 466964"/>
                <a:gd name="connsiteX118" fmla="*/ 281750 w 873229"/>
                <a:gd name="connsiteY118" fmla="*/ 20961 h 466964"/>
                <a:gd name="connsiteX119" fmla="*/ 322166 w 873229"/>
                <a:gd name="connsiteY119" fmla="*/ 20961 h 466964"/>
                <a:gd name="connsiteX120" fmla="*/ 333047 w 873229"/>
                <a:gd name="connsiteY120" fmla="*/ 25619 h 466964"/>
                <a:gd name="connsiteX121" fmla="*/ 374241 w 873229"/>
                <a:gd name="connsiteY121" fmla="*/ 17079 h 466964"/>
                <a:gd name="connsiteX122" fmla="*/ 401833 w 873229"/>
                <a:gd name="connsiteY122" fmla="*/ 22902 h 466964"/>
                <a:gd name="connsiteX123" fmla="*/ 419710 w 873229"/>
                <a:gd name="connsiteY123" fmla="*/ 24066 h 466964"/>
                <a:gd name="connsiteX124" fmla="*/ 443804 w 873229"/>
                <a:gd name="connsiteY124" fmla="*/ 29112 h 466964"/>
                <a:gd name="connsiteX125" fmla="*/ 417767 w 873229"/>
                <a:gd name="connsiteY125" fmla="*/ 20961 h 466964"/>
                <a:gd name="connsiteX126" fmla="*/ 423985 w 873229"/>
                <a:gd name="connsiteY126" fmla="*/ 14362 h 466964"/>
                <a:gd name="connsiteX127" fmla="*/ 473339 w 873229"/>
                <a:gd name="connsiteY127" fmla="*/ 5822 h 466964"/>
                <a:gd name="connsiteX128" fmla="*/ 518419 w 873229"/>
                <a:gd name="connsiteY128" fmla="*/ 6599 h 466964"/>
                <a:gd name="connsiteX129" fmla="*/ 538239 w 873229"/>
                <a:gd name="connsiteY129" fmla="*/ 1164 h 466964"/>
                <a:gd name="connsiteX130" fmla="*/ 584485 w 873229"/>
                <a:gd name="connsiteY130" fmla="*/ 0 h 466964"/>
                <a:gd name="connsiteX131" fmla="*/ 686692 w 873229"/>
                <a:gd name="connsiteY131" fmla="*/ 1553 h 46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873229" h="466964">
                  <a:moveTo>
                    <a:pt x="686692" y="1553"/>
                  </a:moveTo>
                  <a:lnTo>
                    <a:pt x="764027" y="13198"/>
                  </a:lnTo>
                  <a:lnTo>
                    <a:pt x="737990" y="18632"/>
                  </a:lnTo>
                  <a:lnTo>
                    <a:pt x="687469" y="19408"/>
                  </a:lnTo>
                  <a:lnTo>
                    <a:pt x="615574" y="20961"/>
                  </a:lnTo>
                  <a:lnTo>
                    <a:pt x="621015" y="23678"/>
                  </a:lnTo>
                  <a:lnTo>
                    <a:pt x="668815" y="21737"/>
                  </a:lnTo>
                  <a:lnTo>
                    <a:pt x="706511" y="27172"/>
                  </a:lnTo>
                  <a:lnTo>
                    <a:pt x="733715" y="22514"/>
                  </a:lnTo>
                  <a:lnTo>
                    <a:pt x="743042" y="27948"/>
                  </a:lnTo>
                  <a:lnTo>
                    <a:pt x="725554" y="37264"/>
                  </a:lnTo>
                  <a:lnTo>
                    <a:pt x="761307" y="31053"/>
                  </a:lnTo>
                  <a:lnTo>
                    <a:pt x="827761" y="25231"/>
                  </a:lnTo>
                  <a:lnTo>
                    <a:pt x="866623" y="28336"/>
                  </a:lnTo>
                  <a:lnTo>
                    <a:pt x="873229" y="34935"/>
                  </a:lnTo>
                  <a:lnTo>
                    <a:pt x="815714" y="46192"/>
                  </a:lnTo>
                  <a:lnTo>
                    <a:pt x="807164" y="50073"/>
                  </a:lnTo>
                  <a:lnTo>
                    <a:pt x="762861" y="53179"/>
                  </a:lnTo>
                  <a:lnTo>
                    <a:pt x="794339" y="53955"/>
                  </a:lnTo>
                  <a:lnTo>
                    <a:pt x="775297" y="66376"/>
                  </a:lnTo>
                  <a:lnTo>
                    <a:pt x="761307" y="77633"/>
                  </a:lnTo>
                  <a:lnTo>
                    <a:pt x="756643" y="97818"/>
                  </a:lnTo>
                  <a:lnTo>
                    <a:pt x="771022" y="110239"/>
                  </a:lnTo>
                  <a:lnTo>
                    <a:pt x="748094" y="110627"/>
                  </a:lnTo>
                  <a:lnTo>
                    <a:pt x="722833" y="116838"/>
                  </a:lnTo>
                  <a:lnTo>
                    <a:pt x="747316" y="126930"/>
                  </a:lnTo>
                  <a:lnTo>
                    <a:pt x="746928" y="143233"/>
                  </a:lnTo>
                  <a:lnTo>
                    <a:pt x="730606" y="145174"/>
                  </a:lnTo>
                  <a:lnTo>
                    <a:pt x="746539" y="161865"/>
                  </a:lnTo>
                  <a:lnTo>
                    <a:pt x="712729" y="163418"/>
                  </a:lnTo>
                  <a:lnTo>
                    <a:pt x="728274" y="171181"/>
                  </a:lnTo>
                  <a:lnTo>
                    <a:pt x="722056" y="178168"/>
                  </a:lnTo>
                  <a:lnTo>
                    <a:pt x="699905" y="181274"/>
                  </a:lnTo>
                  <a:lnTo>
                    <a:pt x="678531" y="181662"/>
                  </a:lnTo>
                  <a:lnTo>
                    <a:pt x="694853" y="194860"/>
                  </a:lnTo>
                  <a:lnTo>
                    <a:pt x="692910" y="204176"/>
                  </a:lnTo>
                  <a:lnTo>
                    <a:pt x="664540" y="195636"/>
                  </a:lnTo>
                  <a:lnTo>
                    <a:pt x="655213" y="201070"/>
                  </a:lnTo>
                  <a:lnTo>
                    <a:pt x="674644" y="206116"/>
                  </a:lnTo>
                  <a:lnTo>
                    <a:pt x="692521" y="218538"/>
                  </a:lnTo>
                  <a:lnTo>
                    <a:pt x="694853" y="235229"/>
                  </a:lnTo>
                  <a:lnTo>
                    <a:pt x="666095" y="239111"/>
                  </a:lnTo>
                  <a:lnTo>
                    <a:pt x="655602" y="230959"/>
                  </a:lnTo>
                  <a:lnTo>
                    <a:pt x="639280" y="219314"/>
                  </a:lnTo>
                  <a:lnTo>
                    <a:pt x="641223" y="233288"/>
                  </a:lnTo>
                  <a:lnTo>
                    <a:pt x="620238" y="244157"/>
                  </a:lnTo>
                  <a:lnTo>
                    <a:pt x="661820" y="244933"/>
                  </a:lnTo>
                  <a:lnTo>
                    <a:pt x="683194" y="246098"/>
                  </a:lnTo>
                  <a:lnTo>
                    <a:pt x="636948" y="264341"/>
                  </a:lnTo>
                  <a:lnTo>
                    <a:pt x="589537" y="281033"/>
                  </a:lnTo>
                  <a:lnTo>
                    <a:pt x="540182" y="288020"/>
                  </a:lnTo>
                  <a:lnTo>
                    <a:pt x="522305" y="288408"/>
                  </a:lnTo>
                  <a:lnTo>
                    <a:pt x="503263" y="296559"/>
                  </a:lnTo>
                  <a:lnTo>
                    <a:pt x="474116" y="319073"/>
                  </a:lnTo>
                  <a:lnTo>
                    <a:pt x="434477" y="334211"/>
                  </a:lnTo>
                  <a:lnTo>
                    <a:pt x="422819" y="335376"/>
                  </a:lnTo>
                  <a:lnTo>
                    <a:pt x="399113" y="340422"/>
                  </a:lnTo>
                  <a:lnTo>
                    <a:pt x="373464" y="345856"/>
                  </a:lnTo>
                  <a:lnTo>
                    <a:pt x="354810" y="359054"/>
                  </a:lnTo>
                  <a:lnTo>
                    <a:pt x="349369" y="374581"/>
                  </a:lnTo>
                  <a:lnTo>
                    <a:pt x="336156" y="389331"/>
                  </a:lnTo>
                  <a:lnTo>
                    <a:pt x="302735" y="407187"/>
                  </a:lnTo>
                  <a:lnTo>
                    <a:pt x="303901" y="424654"/>
                  </a:lnTo>
                  <a:lnTo>
                    <a:pt x="289911" y="443286"/>
                  </a:lnTo>
                  <a:lnTo>
                    <a:pt x="273977" y="465412"/>
                  </a:lnTo>
                  <a:lnTo>
                    <a:pt x="248717" y="466964"/>
                  </a:lnTo>
                  <a:lnTo>
                    <a:pt x="229286" y="448332"/>
                  </a:lnTo>
                  <a:lnTo>
                    <a:pt x="194310" y="447944"/>
                  </a:lnTo>
                  <a:lnTo>
                    <a:pt x="181874" y="435523"/>
                  </a:lnTo>
                  <a:lnTo>
                    <a:pt x="178765" y="413786"/>
                  </a:lnTo>
                  <a:lnTo>
                    <a:pt x="160111" y="385838"/>
                  </a:lnTo>
                  <a:lnTo>
                    <a:pt x="157391" y="371475"/>
                  </a:lnTo>
                  <a:lnTo>
                    <a:pt x="163220" y="351679"/>
                  </a:lnTo>
                  <a:lnTo>
                    <a:pt x="148842" y="331882"/>
                  </a:lnTo>
                  <a:lnTo>
                    <a:pt x="161666" y="315968"/>
                  </a:lnTo>
                  <a:lnTo>
                    <a:pt x="154282" y="308204"/>
                  </a:lnTo>
                  <a:lnTo>
                    <a:pt x="181486" y="283362"/>
                  </a:lnTo>
                  <a:lnTo>
                    <a:pt x="209466" y="275210"/>
                  </a:lnTo>
                  <a:lnTo>
                    <a:pt x="219570" y="266670"/>
                  </a:lnTo>
                  <a:lnTo>
                    <a:pt x="230452" y="250367"/>
                  </a:lnTo>
                  <a:lnTo>
                    <a:pt x="209078" y="257743"/>
                  </a:lnTo>
                  <a:lnTo>
                    <a:pt x="198973" y="260848"/>
                  </a:lnTo>
                  <a:lnTo>
                    <a:pt x="183040" y="263565"/>
                  </a:lnTo>
                  <a:lnTo>
                    <a:pt x="166718" y="256966"/>
                  </a:lnTo>
                  <a:lnTo>
                    <a:pt x="172547" y="242604"/>
                  </a:lnTo>
                  <a:lnTo>
                    <a:pt x="184206" y="231735"/>
                  </a:lnTo>
                  <a:lnTo>
                    <a:pt x="198973" y="231347"/>
                  </a:lnTo>
                  <a:lnTo>
                    <a:pt x="228509" y="237170"/>
                  </a:lnTo>
                  <a:lnTo>
                    <a:pt x="207912" y="223972"/>
                  </a:lnTo>
                  <a:lnTo>
                    <a:pt x="197419" y="216985"/>
                  </a:lnTo>
                  <a:lnTo>
                    <a:pt x="180320" y="219702"/>
                  </a:lnTo>
                  <a:lnTo>
                    <a:pt x="170216" y="214656"/>
                  </a:lnTo>
                  <a:lnTo>
                    <a:pt x="197419" y="196024"/>
                  </a:lnTo>
                  <a:lnTo>
                    <a:pt x="192367" y="188261"/>
                  </a:lnTo>
                  <a:lnTo>
                    <a:pt x="188092" y="174675"/>
                  </a:lnTo>
                  <a:lnTo>
                    <a:pt x="182651" y="153714"/>
                  </a:lnTo>
                  <a:lnTo>
                    <a:pt x="168661" y="146339"/>
                  </a:lnTo>
                  <a:lnTo>
                    <a:pt x="174102" y="138187"/>
                  </a:lnTo>
                  <a:lnTo>
                    <a:pt x="142624" y="126930"/>
                  </a:lnTo>
                  <a:lnTo>
                    <a:pt x="112700" y="125378"/>
                  </a:lnTo>
                  <a:lnTo>
                    <a:pt x="73449" y="126154"/>
                  </a:lnTo>
                  <a:lnTo>
                    <a:pt x="36530" y="127707"/>
                  </a:lnTo>
                  <a:lnTo>
                    <a:pt x="24483" y="121496"/>
                  </a:lnTo>
                  <a:lnTo>
                    <a:pt x="9716" y="109463"/>
                  </a:lnTo>
                  <a:lnTo>
                    <a:pt x="52464" y="103640"/>
                  </a:lnTo>
                  <a:lnTo>
                    <a:pt x="81999" y="102864"/>
                  </a:lnTo>
                  <a:lnTo>
                    <a:pt x="25260" y="97818"/>
                  </a:lnTo>
                  <a:lnTo>
                    <a:pt x="0" y="90443"/>
                  </a:lnTo>
                  <a:lnTo>
                    <a:pt x="8550" y="83456"/>
                  </a:lnTo>
                  <a:lnTo>
                    <a:pt x="69563" y="74916"/>
                  </a:lnTo>
                  <a:lnTo>
                    <a:pt x="127856" y="66376"/>
                  </a:lnTo>
                  <a:lnTo>
                    <a:pt x="138737" y="60166"/>
                  </a:lnTo>
                  <a:lnTo>
                    <a:pt x="107259" y="53955"/>
                  </a:lnTo>
                  <a:lnTo>
                    <a:pt x="125136" y="47356"/>
                  </a:lnTo>
                  <a:lnTo>
                    <a:pt x="182263" y="36099"/>
                  </a:lnTo>
                  <a:lnTo>
                    <a:pt x="203248" y="34547"/>
                  </a:lnTo>
                  <a:lnTo>
                    <a:pt x="204026" y="27560"/>
                  </a:lnTo>
                  <a:lnTo>
                    <a:pt x="239001" y="23290"/>
                  </a:lnTo>
                  <a:lnTo>
                    <a:pt x="281750" y="20961"/>
                  </a:lnTo>
                  <a:lnTo>
                    <a:pt x="322166" y="20961"/>
                  </a:lnTo>
                  <a:lnTo>
                    <a:pt x="333047" y="25619"/>
                  </a:lnTo>
                  <a:lnTo>
                    <a:pt x="374241" y="17079"/>
                  </a:lnTo>
                  <a:lnTo>
                    <a:pt x="401833" y="22902"/>
                  </a:lnTo>
                  <a:lnTo>
                    <a:pt x="419710" y="24066"/>
                  </a:lnTo>
                  <a:lnTo>
                    <a:pt x="443804" y="29112"/>
                  </a:lnTo>
                  <a:lnTo>
                    <a:pt x="417767" y="20961"/>
                  </a:lnTo>
                  <a:lnTo>
                    <a:pt x="423985" y="14362"/>
                  </a:lnTo>
                  <a:lnTo>
                    <a:pt x="473339" y="5822"/>
                  </a:lnTo>
                  <a:lnTo>
                    <a:pt x="518419" y="6599"/>
                  </a:lnTo>
                  <a:lnTo>
                    <a:pt x="538239" y="1164"/>
                  </a:lnTo>
                  <a:lnTo>
                    <a:pt x="584485" y="0"/>
                  </a:lnTo>
                  <a:lnTo>
                    <a:pt x="686692" y="1553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8" name="Forma Livre 97">
              <a:extLst>
                <a:ext uri="{FF2B5EF4-FFF2-40B4-BE49-F238E27FC236}">
                  <a16:creationId xmlns:a16="http://schemas.microsoft.com/office/drawing/2014/main" id="{945BF6FD-0CDC-5E16-3FC2-1BBBFD501638}"/>
                </a:ext>
              </a:extLst>
            </p:cNvPr>
            <p:cNvSpPr/>
            <p:nvPr/>
          </p:nvSpPr>
          <p:spPr>
            <a:xfrm>
              <a:off x="2897660" y="3779447"/>
              <a:ext cx="120519" cy="123056"/>
            </a:xfrm>
            <a:custGeom>
              <a:avLst/>
              <a:gdLst>
                <a:gd name="connsiteX0" fmla="*/ 76947 w 90548"/>
                <a:gd name="connsiteY0" fmla="*/ 388 h 101699"/>
                <a:gd name="connsiteX1" fmla="*/ 74226 w 90548"/>
                <a:gd name="connsiteY1" fmla="*/ 20185 h 101699"/>
                <a:gd name="connsiteX2" fmla="*/ 69174 w 90548"/>
                <a:gd name="connsiteY2" fmla="*/ 48133 h 101699"/>
                <a:gd name="connsiteX3" fmla="*/ 75781 w 90548"/>
                <a:gd name="connsiteY3" fmla="*/ 48133 h 101699"/>
                <a:gd name="connsiteX4" fmla="*/ 82387 w 90548"/>
                <a:gd name="connsiteY4" fmla="*/ 52791 h 101699"/>
                <a:gd name="connsiteX5" fmla="*/ 84719 w 90548"/>
                <a:gd name="connsiteY5" fmla="*/ 48909 h 101699"/>
                <a:gd name="connsiteX6" fmla="*/ 90549 w 90548"/>
                <a:gd name="connsiteY6" fmla="*/ 52014 h 101699"/>
                <a:gd name="connsiteX7" fmla="*/ 79667 w 90548"/>
                <a:gd name="connsiteY7" fmla="*/ 61718 h 101699"/>
                <a:gd name="connsiteX8" fmla="*/ 68397 w 90548"/>
                <a:gd name="connsiteY8" fmla="*/ 68706 h 101699"/>
                <a:gd name="connsiteX9" fmla="*/ 66454 w 90548"/>
                <a:gd name="connsiteY9" fmla="*/ 73363 h 101699"/>
                <a:gd name="connsiteX10" fmla="*/ 67620 w 90548"/>
                <a:gd name="connsiteY10" fmla="*/ 78410 h 101699"/>
                <a:gd name="connsiteX11" fmla="*/ 62568 w 90548"/>
                <a:gd name="connsiteY11" fmla="*/ 84620 h 101699"/>
                <a:gd name="connsiteX12" fmla="*/ 57127 w 90548"/>
                <a:gd name="connsiteY12" fmla="*/ 86173 h 101699"/>
                <a:gd name="connsiteX13" fmla="*/ 58293 w 90548"/>
                <a:gd name="connsiteY13" fmla="*/ 89278 h 101699"/>
                <a:gd name="connsiteX14" fmla="*/ 53630 w 90548"/>
                <a:gd name="connsiteY14" fmla="*/ 91996 h 101699"/>
                <a:gd name="connsiteX15" fmla="*/ 45857 w 90548"/>
                <a:gd name="connsiteY15" fmla="*/ 98206 h 101699"/>
                <a:gd name="connsiteX16" fmla="*/ 44691 w 90548"/>
                <a:gd name="connsiteY16" fmla="*/ 101700 h 101699"/>
                <a:gd name="connsiteX17" fmla="*/ 33810 w 90548"/>
                <a:gd name="connsiteY17" fmla="*/ 97430 h 101699"/>
                <a:gd name="connsiteX18" fmla="*/ 20208 w 90548"/>
                <a:gd name="connsiteY18" fmla="*/ 97042 h 101699"/>
                <a:gd name="connsiteX19" fmla="*/ 10881 w 90548"/>
                <a:gd name="connsiteY19" fmla="*/ 91996 h 101699"/>
                <a:gd name="connsiteX20" fmla="*/ 0 w 90548"/>
                <a:gd name="connsiteY20" fmla="*/ 81903 h 101699"/>
                <a:gd name="connsiteX21" fmla="*/ 1555 w 90548"/>
                <a:gd name="connsiteY21" fmla="*/ 74528 h 101699"/>
                <a:gd name="connsiteX22" fmla="*/ 4663 w 90548"/>
                <a:gd name="connsiteY22" fmla="*/ 68706 h 101699"/>
                <a:gd name="connsiteX23" fmla="*/ 1943 w 90548"/>
                <a:gd name="connsiteY23" fmla="*/ 64047 h 101699"/>
                <a:gd name="connsiteX24" fmla="*/ 14768 w 90548"/>
                <a:gd name="connsiteY24" fmla="*/ 43863 h 101699"/>
                <a:gd name="connsiteX25" fmla="*/ 42748 w 90548"/>
                <a:gd name="connsiteY25" fmla="*/ 43863 h 101699"/>
                <a:gd name="connsiteX26" fmla="*/ 44303 w 90548"/>
                <a:gd name="connsiteY26" fmla="*/ 35323 h 101699"/>
                <a:gd name="connsiteX27" fmla="*/ 41194 w 90548"/>
                <a:gd name="connsiteY27" fmla="*/ 33771 h 101699"/>
                <a:gd name="connsiteX28" fmla="*/ 39251 w 90548"/>
                <a:gd name="connsiteY28" fmla="*/ 28336 h 101699"/>
                <a:gd name="connsiteX29" fmla="*/ 31867 w 90548"/>
                <a:gd name="connsiteY29" fmla="*/ 22514 h 101699"/>
                <a:gd name="connsiteX30" fmla="*/ 24872 w 90548"/>
                <a:gd name="connsiteY30" fmla="*/ 14362 h 101699"/>
                <a:gd name="connsiteX31" fmla="*/ 34587 w 90548"/>
                <a:gd name="connsiteY31" fmla="*/ 13974 h 101699"/>
                <a:gd name="connsiteX32" fmla="*/ 36530 w 90548"/>
                <a:gd name="connsiteY32" fmla="*/ 0 h 101699"/>
                <a:gd name="connsiteX33" fmla="*/ 56739 w 90548"/>
                <a:gd name="connsiteY33" fmla="*/ 0 h 101699"/>
                <a:gd name="connsiteX34" fmla="*/ 76947 w 90548"/>
                <a:gd name="connsiteY34" fmla="*/ 388 h 101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0548" h="101699">
                  <a:moveTo>
                    <a:pt x="76947" y="388"/>
                  </a:moveTo>
                  <a:lnTo>
                    <a:pt x="74226" y="20185"/>
                  </a:lnTo>
                  <a:lnTo>
                    <a:pt x="69174" y="48133"/>
                  </a:lnTo>
                  <a:lnTo>
                    <a:pt x="75781" y="48133"/>
                  </a:lnTo>
                  <a:lnTo>
                    <a:pt x="82387" y="52791"/>
                  </a:lnTo>
                  <a:lnTo>
                    <a:pt x="84719" y="48909"/>
                  </a:lnTo>
                  <a:lnTo>
                    <a:pt x="90549" y="52014"/>
                  </a:lnTo>
                  <a:lnTo>
                    <a:pt x="79667" y="61718"/>
                  </a:lnTo>
                  <a:lnTo>
                    <a:pt x="68397" y="68706"/>
                  </a:lnTo>
                  <a:lnTo>
                    <a:pt x="66454" y="73363"/>
                  </a:lnTo>
                  <a:lnTo>
                    <a:pt x="67620" y="78410"/>
                  </a:lnTo>
                  <a:lnTo>
                    <a:pt x="62568" y="84620"/>
                  </a:lnTo>
                  <a:lnTo>
                    <a:pt x="57127" y="86173"/>
                  </a:lnTo>
                  <a:lnTo>
                    <a:pt x="58293" y="89278"/>
                  </a:lnTo>
                  <a:lnTo>
                    <a:pt x="53630" y="91996"/>
                  </a:lnTo>
                  <a:lnTo>
                    <a:pt x="45857" y="98206"/>
                  </a:lnTo>
                  <a:lnTo>
                    <a:pt x="44691" y="101700"/>
                  </a:lnTo>
                  <a:lnTo>
                    <a:pt x="33810" y="97430"/>
                  </a:lnTo>
                  <a:lnTo>
                    <a:pt x="20208" y="97042"/>
                  </a:lnTo>
                  <a:lnTo>
                    <a:pt x="10881" y="91996"/>
                  </a:lnTo>
                  <a:lnTo>
                    <a:pt x="0" y="81903"/>
                  </a:lnTo>
                  <a:lnTo>
                    <a:pt x="1555" y="74528"/>
                  </a:lnTo>
                  <a:lnTo>
                    <a:pt x="4663" y="68706"/>
                  </a:lnTo>
                  <a:lnTo>
                    <a:pt x="1943" y="64047"/>
                  </a:lnTo>
                  <a:lnTo>
                    <a:pt x="14768" y="43863"/>
                  </a:lnTo>
                  <a:lnTo>
                    <a:pt x="42748" y="43863"/>
                  </a:lnTo>
                  <a:lnTo>
                    <a:pt x="44303" y="35323"/>
                  </a:lnTo>
                  <a:lnTo>
                    <a:pt x="41194" y="33771"/>
                  </a:lnTo>
                  <a:lnTo>
                    <a:pt x="39251" y="28336"/>
                  </a:lnTo>
                  <a:lnTo>
                    <a:pt x="31867" y="22514"/>
                  </a:lnTo>
                  <a:lnTo>
                    <a:pt x="24872" y="14362"/>
                  </a:lnTo>
                  <a:lnTo>
                    <a:pt x="34587" y="13974"/>
                  </a:lnTo>
                  <a:lnTo>
                    <a:pt x="36530" y="0"/>
                  </a:lnTo>
                  <a:lnTo>
                    <a:pt x="56739" y="0"/>
                  </a:lnTo>
                  <a:lnTo>
                    <a:pt x="76947" y="388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9" name="Forma Livre 98">
              <a:extLst>
                <a:ext uri="{FF2B5EF4-FFF2-40B4-BE49-F238E27FC236}">
                  <a16:creationId xmlns:a16="http://schemas.microsoft.com/office/drawing/2014/main" id="{18FC3267-774B-8105-D0BE-52FE3733A9A3}"/>
                </a:ext>
              </a:extLst>
            </p:cNvPr>
            <p:cNvSpPr/>
            <p:nvPr/>
          </p:nvSpPr>
          <p:spPr>
            <a:xfrm>
              <a:off x="3779577" y="4064544"/>
              <a:ext cx="139658" cy="214174"/>
            </a:xfrm>
            <a:custGeom>
              <a:avLst/>
              <a:gdLst>
                <a:gd name="connsiteX0" fmla="*/ 93658 w 104927"/>
                <a:gd name="connsiteY0" fmla="*/ 59778 h 177003"/>
                <a:gd name="connsiteX1" fmla="*/ 89771 w 104927"/>
                <a:gd name="connsiteY1" fmla="*/ 82291 h 177003"/>
                <a:gd name="connsiteX2" fmla="*/ 76170 w 104927"/>
                <a:gd name="connsiteY2" fmla="*/ 88502 h 177003"/>
                <a:gd name="connsiteX3" fmla="*/ 77335 w 104927"/>
                <a:gd name="connsiteY3" fmla="*/ 94324 h 177003"/>
                <a:gd name="connsiteX4" fmla="*/ 73061 w 104927"/>
                <a:gd name="connsiteY4" fmla="*/ 107522 h 177003"/>
                <a:gd name="connsiteX5" fmla="*/ 82387 w 104927"/>
                <a:gd name="connsiteY5" fmla="*/ 125378 h 177003"/>
                <a:gd name="connsiteX6" fmla="*/ 89383 w 104927"/>
                <a:gd name="connsiteY6" fmla="*/ 125378 h 177003"/>
                <a:gd name="connsiteX7" fmla="*/ 92103 w 104927"/>
                <a:gd name="connsiteY7" fmla="*/ 139352 h 177003"/>
                <a:gd name="connsiteX8" fmla="*/ 104927 w 104927"/>
                <a:gd name="connsiteY8" fmla="*/ 161089 h 177003"/>
                <a:gd name="connsiteX9" fmla="*/ 99875 w 104927"/>
                <a:gd name="connsiteY9" fmla="*/ 162254 h 177003"/>
                <a:gd name="connsiteX10" fmla="*/ 87440 w 104927"/>
                <a:gd name="connsiteY10" fmla="*/ 159925 h 177003"/>
                <a:gd name="connsiteX11" fmla="*/ 80444 w 104927"/>
                <a:gd name="connsiteY11" fmla="*/ 166523 h 177003"/>
                <a:gd name="connsiteX12" fmla="*/ 70340 w 104927"/>
                <a:gd name="connsiteY12" fmla="*/ 170793 h 177003"/>
                <a:gd name="connsiteX13" fmla="*/ 63345 w 104927"/>
                <a:gd name="connsiteY13" fmla="*/ 171958 h 177003"/>
                <a:gd name="connsiteX14" fmla="*/ 61013 w 104927"/>
                <a:gd name="connsiteY14" fmla="*/ 177004 h 177003"/>
                <a:gd name="connsiteX15" fmla="*/ 50132 w 104927"/>
                <a:gd name="connsiteY15" fmla="*/ 175839 h 177003"/>
                <a:gd name="connsiteX16" fmla="*/ 36530 w 104927"/>
                <a:gd name="connsiteY16" fmla="*/ 164194 h 177003"/>
                <a:gd name="connsiteX17" fmla="*/ 35365 w 104927"/>
                <a:gd name="connsiteY17" fmla="*/ 152549 h 177003"/>
                <a:gd name="connsiteX18" fmla="*/ 29924 w 104927"/>
                <a:gd name="connsiteY18" fmla="*/ 139740 h 177003"/>
                <a:gd name="connsiteX19" fmla="*/ 33810 w 104927"/>
                <a:gd name="connsiteY19" fmla="*/ 118779 h 177003"/>
                <a:gd name="connsiteX20" fmla="*/ 40028 w 104927"/>
                <a:gd name="connsiteY20" fmla="*/ 109851 h 177003"/>
                <a:gd name="connsiteX21" fmla="*/ 35365 w 104927"/>
                <a:gd name="connsiteY21" fmla="*/ 98206 h 177003"/>
                <a:gd name="connsiteX22" fmla="*/ 27592 w 104927"/>
                <a:gd name="connsiteY22" fmla="*/ 94713 h 177003"/>
                <a:gd name="connsiteX23" fmla="*/ 30701 w 104927"/>
                <a:gd name="connsiteY23" fmla="*/ 83456 h 177003"/>
                <a:gd name="connsiteX24" fmla="*/ 26038 w 104927"/>
                <a:gd name="connsiteY24" fmla="*/ 78021 h 177003"/>
                <a:gd name="connsiteX25" fmla="*/ 14379 w 104927"/>
                <a:gd name="connsiteY25" fmla="*/ 78798 h 177003"/>
                <a:gd name="connsiteX26" fmla="*/ 0 w 104927"/>
                <a:gd name="connsiteY26" fmla="*/ 60166 h 177003"/>
                <a:gd name="connsiteX27" fmla="*/ 6218 w 104927"/>
                <a:gd name="connsiteY27" fmla="*/ 53179 h 177003"/>
                <a:gd name="connsiteX28" fmla="*/ 6218 w 104927"/>
                <a:gd name="connsiteY28" fmla="*/ 41534 h 177003"/>
                <a:gd name="connsiteX29" fmla="*/ 19820 w 104927"/>
                <a:gd name="connsiteY29" fmla="*/ 37652 h 177003"/>
                <a:gd name="connsiteX30" fmla="*/ 25260 w 104927"/>
                <a:gd name="connsiteY30" fmla="*/ 32994 h 177003"/>
                <a:gd name="connsiteX31" fmla="*/ 18265 w 104927"/>
                <a:gd name="connsiteY31" fmla="*/ 23678 h 177003"/>
                <a:gd name="connsiteX32" fmla="*/ 20208 w 104927"/>
                <a:gd name="connsiteY32" fmla="*/ 14750 h 177003"/>
                <a:gd name="connsiteX33" fmla="*/ 38473 w 104927"/>
                <a:gd name="connsiteY33" fmla="*/ 0 h 177003"/>
                <a:gd name="connsiteX34" fmla="*/ 52464 w 104927"/>
                <a:gd name="connsiteY34" fmla="*/ 9316 h 177003"/>
                <a:gd name="connsiteX35" fmla="*/ 65288 w 104927"/>
                <a:gd name="connsiteY35" fmla="*/ 25231 h 177003"/>
                <a:gd name="connsiteX36" fmla="*/ 65677 w 104927"/>
                <a:gd name="connsiteY36" fmla="*/ 38428 h 177003"/>
                <a:gd name="connsiteX37" fmla="*/ 73838 w 104927"/>
                <a:gd name="connsiteY37" fmla="*/ 38817 h 177003"/>
                <a:gd name="connsiteX38" fmla="*/ 85496 w 104927"/>
                <a:gd name="connsiteY38" fmla="*/ 50850 h 177003"/>
                <a:gd name="connsiteX39" fmla="*/ 93658 w 104927"/>
                <a:gd name="connsiteY39" fmla="*/ 59778 h 17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04927" h="177003">
                  <a:moveTo>
                    <a:pt x="93658" y="59778"/>
                  </a:moveTo>
                  <a:lnTo>
                    <a:pt x="89771" y="82291"/>
                  </a:lnTo>
                  <a:lnTo>
                    <a:pt x="76170" y="88502"/>
                  </a:lnTo>
                  <a:lnTo>
                    <a:pt x="77335" y="94324"/>
                  </a:lnTo>
                  <a:lnTo>
                    <a:pt x="73061" y="107522"/>
                  </a:lnTo>
                  <a:lnTo>
                    <a:pt x="82387" y="125378"/>
                  </a:lnTo>
                  <a:lnTo>
                    <a:pt x="89383" y="125378"/>
                  </a:lnTo>
                  <a:lnTo>
                    <a:pt x="92103" y="139352"/>
                  </a:lnTo>
                  <a:lnTo>
                    <a:pt x="104927" y="161089"/>
                  </a:lnTo>
                  <a:lnTo>
                    <a:pt x="99875" y="162254"/>
                  </a:lnTo>
                  <a:lnTo>
                    <a:pt x="87440" y="159925"/>
                  </a:lnTo>
                  <a:lnTo>
                    <a:pt x="80444" y="166523"/>
                  </a:lnTo>
                  <a:lnTo>
                    <a:pt x="70340" y="170793"/>
                  </a:lnTo>
                  <a:lnTo>
                    <a:pt x="63345" y="171958"/>
                  </a:lnTo>
                  <a:lnTo>
                    <a:pt x="61013" y="177004"/>
                  </a:lnTo>
                  <a:lnTo>
                    <a:pt x="50132" y="175839"/>
                  </a:lnTo>
                  <a:lnTo>
                    <a:pt x="36530" y="164194"/>
                  </a:lnTo>
                  <a:lnTo>
                    <a:pt x="35365" y="152549"/>
                  </a:lnTo>
                  <a:lnTo>
                    <a:pt x="29924" y="139740"/>
                  </a:lnTo>
                  <a:lnTo>
                    <a:pt x="33810" y="118779"/>
                  </a:lnTo>
                  <a:lnTo>
                    <a:pt x="40028" y="109851"/>
                  </a:lnTo>
                  <a:lnTo>
                    <a:pt x="35365" y="98206"/>
                  </a:lnTo>
                  <a:lnTo>
                    <a:pt x="27592" y="94713"/>
                  </a:lnTo>
                  <a:lnTo>
                    <a:pt x="30701" y="83456"/>
                  </a:lnTo>
                  <a:lnTo>
                    <a:pt x="26038" y="78021"/>
                  </a:lnTo>
                  <a:lnTo>
                    <a:pt x="14379" y="78798"/>
                  </a:lnTo>
                  <a:lnTo>
                    <a:pt x="0" y="60166"/>
                  </a:lnTo>
                  <a:lnTo>
                    <a:pt x="6218" y="53179"/>
                  </a:lnTo>
                  <a:lnTo>
                    <a:pt x="6218" y="41534"/>
                  </a:lnTo>
                  <a:lnTo>
                    <a:pt x="19820" y="37652"/>
                  </a:lnTo>
                  <a:lnTo>
                    <a:pt x="25260" y="32994"/>
                  </a:lnTo>
                  <a:lnTo>
                    <a:pt x="18265" y="23678"/>
                  </a:lnTo>
                  <a:lnTo>
                    <a:pt x="20208" y="14750"/>
                  </a:lnTo>
                  <a:lnTo>
                    <a:pt x="38473" y="0"/>
                  </a:lnTo>
                  <a:lnTo>
                    <a:pt x="52464" y="9316"/>
                  </a:lnTo>
                  <a:lnTo>
                    <a:pt x="65288" y="25231"/>
                  </a:lnTo>
                  <a:lnTo>
                    <a:pt x="65677" y="38428"/>
                  </a:lnTo>
                  <a:lnTo>
                    <a:pt x="73838" y="38817"/>
                  </a:lnTo>
                  <a:lnTo>
                    <a:pt x="85496" y="50850"/>
                  </a:lnTo>
                  <a:lnTo>
                    <a:pt x="93658" y="59778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0" name="Forma Livre 99">
              <a:extLst>
                <a:ext uri="{FF2B5EF4-FFF2-40B4-BE49-F238E27FC236}">
                  <a16:creationId xmlns:a16="http://schemas.microsoft.com/office/drawing/2014/main" id="{D123490B-FA1E-9CF0-C8BC-1A8E78DD077E}"/>
                </a:ext>
              </a:extLst>
            </p:cNvPr>
            <p:cNvSpPr/>
            <p:nvPr/>
          </p:nvSpPr>
          <p:spPr>
            <a:xfrm>
              <a:off x="2980938" y="3834399"/>
              <a:ext cx="182073" cy="91118"/>
            </a:xfrm>
            <a:custGeom>
              <a:avLst/>
              <a:gdLst>
                <a:gd name="connsiteX0" fmla="*/ 136794 w 136794"/>
                <a:gd name="connsiteY0" fmla="*/ 24843 h 75304"/>
                <a:gd name="connsiteX1" fmla="*/ 129411 w 136794"/>
                <a:gd name="connsiteY1" fmla="*/ 24454 h 75304"/>
                <a:gd name="connsiteX2" fmla="*/ 125913 w 136794"/>
                <a:gd name="connsiteY2" fmla="*/ 27948 h 75304"/>
                <a:gd name="connsiteX3" fmla="*/ 118140 w 136794"/>
                <a:gd name="connsiteY3" fmla="*/ 31053 h 75304"/>
                <a:gd name="connsiteX4" fmla="*/ 112700 w 136794"/>
                <a:gd name="connsiteY4" fmla="*/ 31053 h 75304"/>
                <a:gd name="connsiteX5" fmla="*/ 107648 w 136794"/>
                <a:gd name="connsiteY5" fmla="*/ 34159 h 75304"/>
                <a:gd name="connsiteX6" fmla="*/ 103373 w 136794"/>
                <a:gd name="connsiteY6" fmla="*/ 33382 h 75304"/>
                <a:gd name="connsiteX7" fmla="*/ 99875 w 136794"/>
                <a:gd name="connsiteY7" fmla="*/ 29501 h 75304"/>
                <a:gd name="connsiteX8" fmla="*/ 97544 w 136794"/>
                <a:gd name="connsiteY8" fmla="*/ 30277 h 75304"/>
                <a:gd name="connsiteX9" fmla="*/ 94046 w 136794"/>
                <a:gd name="connsiteY9" fmla="*/ 36099 h 75304"/>
                <a:gd name="connsiteX10" fmla="*/ 92103 w 136794"/>
                <a:gd name="connsiteY10" fmla="*/ 35711 h 75304"/>
                <a:gd name="connsiteX11" fmla="*/ 91326 w 136794"/>
                <a:gd name="connsiteY11" fmla="*/ 41146 h 75304"/>
                <a:gd name="connsiteX12" fmla="*/ 83165 w 136794"/>
                <a:gd name="connsiteY12" fmla="*/ 47744 h 75304"/>
                <a:gd name="connsiteX13" fmla="*/ 78501 w 136794"/>
                <a:gd name="connsiteY13" fmla="*/ 50850 h 75304"/>
                <a:gd name="connsiteX14" fmla="*/ 76170 w 136794"/>
                <a:gd name="connsiteY14" fmla="*/ 53955 h 75304"/>
                <a:gd name="connsiteX15" fmla="*/ 70340 w 136794"/>
                <a:gd name="connsiteY15" fmla="*/ 48909 h 75304"/>
                <a:gd name="connsiteX16" fmla="*/ 64900 w 136794"/>
                <a:gd name="connsiteY16" fmla="*/ 55508 h 75304"/>
                <a:gd name="connsiteX17" fmla="*/ 60236 w 136794"/>
                <a:gd name="connsiteY17" fmla="*/ 55508 h 75304"/>
                <a:gd name="connsiteX18" fmla="*/ 55184 w 136794"/>
                <a:gd name="connsiteY18" fmla="*/ 55896 h 75304"/>
                <a:gd name="connsiteX19" fmla="*/ 54407 w 136794"/>
                <a:gd name="connsiteY19" fmla="*/ 68317 h 75304"/>
                <a:gd name="connsiteX20" fmla="*/ 51298 w 136794"/>
                <a:gd name="connsiteY20" fmla="*/ 68317 h 75304"/>
                <a:gd name="connsiteX21" fmla="*/ 48189 w 136794"/>
                <a:gd name="connsiteY21" fmla="*/ 74140 h 75304"/>
                <a:gd name="connsiteX22" fmla="*/ 41194 w 136794"/>
                <a:gd name="connsiteY22" fmla="*/ 75304 h 75304"/>
                <a:gd name="connsiteX23" fmla="*/ 38085 w 136794"/>
                <a:gd name="connsiteY23" fmla="*/ 67541 h 75304"/>
                <a:gd name="connsiteX24" fmla="*/ 31478 w 136794"/>
                <a:gd name="connsiteY24" fmla="*/ 65212 h 75304"/>
                <a:gd name="connsiteX25" fmla="*/ 34199 w 136794"/>
                <a:gd name="connsiteY25" fmla="*/ 55120 h 75304"/>
                <a:gd name="connsiteX26" fmla="*/ 31478 w 136794"/>
                <a:gd name="connsiteY26" fmla="*/ 52402 h 75304"/>
                <a:gd name="connsiteX27" fmla="*/ 26815 w 136794"/>
                <a:gd name="connsiteY27" fmla="*/ 50850 h 75304"/>
                <a:gd name="connsiteX28" fmla="*/ 17099 w 136794"/>
                <a:gd name="connsiteY28" fmla="*/ 53567 h 75304"/>
                <a:gd name="connsiteX29" fmla="*/ 16711 w 136794"/>
                <a:gd name="connsiteY29" fmla="*/ 50462 h 75304"/>
                <a:gd name="connsiteX30" fmla="*/ 10493 w 136794"/>
                <a:gd name="connsiteY30" fmla="*/ 46192 h 75304"/>
                <a:gd name="connsiteX31" fmla="*/ 6218 w 136794"/>
                <a:gd name="connsiteY31" fmla="*/ 41534 h 75304"/>
                <a:gd name="connsiteX32" fmla="*/ 0 w 136794"/>
                <a:gd name="connsiteY32" fmla="*/ 39205 h 75304"/>
                <a:gd name="connsiteX33" fmla="*/ 5052 w 136794"/>
                <a:gd name="connsiteY33" fmla="*/ 32994 h 75304"/>
                <a:gd name="connsiteX34" fmla="*/ 3886 w 136794"/>
                <a:gd name="connsiteY34" fmla="*/ 27948 h 75304"/>
                <a:gd name="connsiteX35" fmla="*/ 5829 w 136794"/>
                <a:gd name="connsiteY35" fmla="*/ 23290 h 75304"/>
                <a:gd name="connsiteX36" fmla="*/ 17099 w 136794"/>
                <a:gd name="connsiteY36" fmla="*/ 16303 h 75304"/>
                <a:gd name="connsiteX37" fmla="*/ 27981 w 136794"/>
                <a:gd name="connsiteY37" fmla="*/ 6599 h 75304"/>
                <a:gd name="connsiteX38" fmla="*/ 30312 w 136794"/>
                <a:gd name="connsiteY38" fmla="*/ 7763 h 75304"/>
                <a:gd name="connsiteX39" fmla="*/ 35364 w 136794"/>
                <a:gd name="connsiteY39" fmla="*/ 3493 h 75304"/>
                <a:gd name="connsiteX40" fmla="*/ 41582 w 136794"/>
                <a:gd name="connsiteY40" fmla="*/ 3105 h 75304"/>
                <a:gd name="connsiteX41" fmla="*/ 43525 w 136794"/>
                <a:gd name="connsiteY41" fmla="*/ 5046 h 75304"/>
                <a:gd name="connsiteX42" fmla="*/ 47023 w 136794"/>
                <a:gd name="connsiteY42" fmla="*/ 3882 h 75304"/>
                <a:gd name="connsiteX43" fmla="*/ 57127 w 136794"/>
                <a:gd name="connsiteY43" fmla="*/ 6211 h 75304"/>
                <a:gd name="connsiteX44" fmla="*/ 67231 w 136794"/>
                <a:gd name="connsiteY44" fmla="*/ 5434 h 75304"/>
                <a:gd name="connsiteX45" fmla="*/ 74226 w 136794"/>
                <a:gd name="connsiteY45" fmla="*/ 2717 h 75304"/>
                <a:gd name="connsiteX46" fmla="*/ 77335 w 136794"/>
                <a:gd name="connsiteY46" fmla="*/ 0 h 75304"/>
                <a:gd name="connsiteX47" fmla="*/ 83942 w 136794"/>
                <a:gd name="connsiteY47" fmla="*/ 1164 h 75304"/>
                <a:gd name="connsiteX48" fmla="*/ 88994 w 136794"/>
                <a:gd name="connsiteY48" fmla="*/ 2717 h 75304"/>
                <a:gd name="connsiteX49" fmla="*/ 94823 w 136794"/>
                <a:gd name="connsiteY49" fmla="*/ 2329 h 75304"/>
                <a:gd name="connsiteX50" fmla="*/ 99487 w 136794"/>
                <a:gd name="connsiteY50" fmla="*/ 0 h 75304"/>
                <a:gd name="connsiteX51" fmla="*/ 109202 w 136794"/>
                <a:gd name="connsiteY51" fmla="*/ 3493 h 75304"/>
                <a:gd name="connsiteX52" fmla="*/ 112311 w 136794"/>
                <a:gd name="connsiteY52" fmla="*/ 4270 h 75304"/>
                <a:gd name="connsiteX53" fmla="*/ 118529 w 136794"/>
                <a:gd name="connsiteY53" fmla="*/ 8928 h 75304"/>
                <a:gd name="connsiteX54" fmla="*/ 124359 w 136794"/>
                <a:gd name="connsiteY54" fmla="*/ 14362 h 75304"/>
                <a:gd name="connsiteX55" fmla="*/ 131742 w 136794"/>
                <a:gd name="connsiteY55" fmla="*/ 18244 h 75304"/>
                <a:gd name="connsiteX56" fmla="*/ 136794 w 136794"/>
                <a:gd name="connsiteY56" fmla="*/ 24843 h 75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36794" h="75304">
                  <a:moveTo>
                    <a:pt x="136794" y="24843"/>
                  </a:moveTo>
                  <a:lnTo>
                    <a:pt x="129411" y="24454"/>
                  </a:lnTo>
                  <a:lnTo>
                    <a:pt x="125913" y="27948"/>
                  </a:lnTo>
                  <a:lnTo>
                    <a:pt x="118140" y="31053"/>
                  </a:lnTo>
                  <a:lnTo>
                    <a:pt x="112700" y="31053"/>
                  </a:lnTo>
                  <a:lnTo>
                    <a:pt x="107648" y="34159"/>
                  </a:lnTo>
                  <a:lnTo>
                    <a:pt x="103373" y="33382"/>
                  </a:lnTo>
                  <a:lnTo>
                    <a:pt x="99875" y="29501"/>
                  </a:lnTo>
                  <a:lnTo>
                    <a:pt x="97544" y="30277"/>
                  </a:lnTo>
                  <a:lnTo>
                    <a:pt x="94046" y="36099"/>
                  </a:lnTo>
                  <a:lnTo>
                    <a:pt x="92103" y="35711"/>
                  </a:lnTo>
                  <a:lnTo>
                    <a:pt x="91326" y="41146"/>
                  </a:lnTo>
                  <a:lnTo>
                    <a:pt x="83165" y="47744"/>
                  </a:lnTo>
                  <a:lnTo>
                    <a:pt x="78501" y="50850"/>
                  </a:lnTo>
                  <a:lnTo>
                    <a:pt x="76170" y="53955"/>
                  </a:lnTo>
                  <a:lnTo>
                    <a:pt x="70340" y="48909"/>
                  </a:lnTo>
                  <a:lnTo>
                    <a:pt x="64900" y="55508"/>
                  </a:lnTo>
                  <a:lnTo>
                    <a:pt x="60236" y="55508"/>
                  </a:lnTo>
                  <a:lnTo>
                    <a:pt x="55184" y="55896"/>
                  </a:lnTo>
                  <a:lnTo>
                    <a:pt x="54407" y="68317"/>
                  </a:lnTo>
                  <a:lnTo>
                    <a:pt x="51298" y="68317"/>
                  </a:lnTo>
                  <a:lnTo>
                    <a:pt x="48189" y="74140"/>
                  </a:lnTo>
                  <a:lnTo>
                    <a:pt x="41194" y="75304"/>
                  </a:lnTo>
                  <a:lnTo>
                    <a:pt x="38085" y="67541"/>
                  </a:lnTo>
                  <a:lnTo>
                    <a:pt x="31478" y="65212"/>
                  </a:lnTo>
                  <a:lnTo>
                    <a:pt x="34199" y="55120"/>
                  </a:lnTo>
                  <a:lnTo>
                    <a:pt x="31478" y="52402"/>
                  </a:lnTo>
                  <a:lnTo>
                    <a:pt x="26815" y="50850"/>
                  </a:lnTo>
                  <a:lnTo>
                    <a:pt x="17099" y="53567"/>
                  </a:lnTo>
                  <a:lnTo>
                    <a:pt x="16711" y="50462"/>
                  </a:lnTo>
                  <a:lnTo>
                    <a:pt x="10493" y="46192"/>
                  </a:lnTo>
                  <a:lnTo>
                    <a:pt x="6218" y="41534"/>
                  </a:lnTo>
                  <a:lnTo>
                    <a:pt x="0" y="39205"/>
                  </a:lnTo>
                  <a:lnTo>
                    <a:pt x="5052" y="32994"/>
                  </a:lnTo>
                  <a:lnTo>
                    <a:pt x="3886" y="27948"/>
                  </a:lnTo>
                  <a:lnTo>
                    <a:pt x="5829" y="23290"/>
                  </a:lnTo>
                  <a:lnTo>
                    <a:pt x="17099" y="16303"/>
                  </a:lnTo>
                  <a:lnTo>
                    <a:pt x="27981" y="6599"/>
                  </a:lnTo>
                  <a:lnTo>
                    <a:pt x="30312" y="7763"/>
                  </a:lnTo>
                  <a:lnTo>
                    <a:pt x="35364" y="3493"/>
                  </a:lnTo>
                  <a:lnTo>
                    <a:pt x="41582" y="3105"/>
                  </a:lnTo>
                  <a:lnTo>
                    <a:pt x="43525" y="5046"/>
                  </a:lnTo>
                  <a:lnTo>
                    <a:pt x="47023" y="3882"/>
                  </a:lnTo>
                  <a:lnTo>
                    <a:pt x="57127" y="6211"/>
                  </a:lnTo>
                  <a:lnTo>
                    <a:pt x="67231" y="5434"/>
                  </a:lnTo>
                  <a:lnTo>
                    <a:pt x="74226" y="2717"/>
                  </a:lnTo>
                  <a:lnTo>
                    <a:pt x="77335" y="0"/>
                  </a:lnTo>
                  <a:lnTo>
                    <a:pt x="83942" y="1164"/>
                  </a:lnTo>
                  <a:lnTo>
                    <a:pt x="88994" y="2717"/>
                  </a:lnTo>
                  <a:lnTo>
                    <a:pt x="94823" y="2329"/>
                  </a:lnTo>
                  <a:lnTo>
                    <a:pt x="99487" y="0"/>
                  </a:lnTo>
                  <a:lnTo>
                    <a:pt x="109202" y="3493"/>
                  </a:lnTo>
                  <a:lnTo>
                    <a:pt x="112311" y="4270"/>
                  </a:lnTo>
                  <a:lnTo>
                    <a:pt x="118529" y="8928"/>
                  </a:lnTo>
                  <a:lnTo>
                    <a:pt x="124359" y="14362"/>
                  </a:lnTo>
                  <a:lnTo>
                    <a:pt x="131742" y="18244"/>
                  </a:lnTo>
                  <a:lnTo>
                    <a:pt x="136794" y="24843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1" name="Forma Livre 100">
              <a:extLst>
                <a:ext uri="{FF2B5EF4-FFF2-40B4-BE49-F238E27FC236}">
                  <a16:creationId xmlns:a16="http://schemas.microsoft.com/office/drawing/2014/main" id="{3FF16A9F-9842-C91D-1FAD-C8920FA2116B}"/>
                </a:ext>
              </a:extLst>
            </p:cNvPr>
            <p:cNvSpPr/>
            <p:nvPr/>
          </p:nvSpPr>
          <p:spPr>
            <a:xfrm>
              <a:off x="5936006" y="2917581"/>
              <a:ext cx="150002" cy="119299"/>
            </a:xfrm>
            <a:custGeom>
              <a:avLst/>
              <a:gdLst>
                <a:gd name="connsiteX0" fmla="*/ 100264 w 112699"/>
                <a:gd name="connsiteY0" fmla="*/ 14362 h 98594"/>
                <a:gd name="connsiteX1" fmla="*/ 106093 w 112699"/>
                <a:gd name="connsiteY1" fmla="*/ 24066 h 98594"/>
                <a:gd name="connsiteX2" fmla="*/ 112700 w 112699"/>
                <a:gd name="connsiteY2" fmla="*/ 31053 h 98594"/>
                <a:gd name="connsiteX3" fmla="*/ 106093 w 112699"/>
                <a:gd name="connsiteY3" fmla="*/ 40369 h 98594"/>
                <a:gd name="connsiteX4" fmla="*/ 96766 w 112699"/>
                <a:gd name="connsiteY4" fmla="*/ 34935 h 98594"/>
                <a:gd name="connsiteX5" fmla="*/ 83165 w 112699"/>
                <a:gd name="connsiteY5" fmla="*/ 35323 h 98594"/>
                <a:gd name="connsiteX6" fmla="*/ 65677 w 112699"/>
                <a:gd name="connsiteY6" fmla="*/ 31053 h 98594"/>
                <a:gd name="connsiteX7" fmla="*/ 56739 w 112699"/>
                <a:gd name="connsiteY7" fmla="*/ 31442 h 98594"/>
                <a:gd name="connsiteX8" fmla="*/ 52853 w 112699"/>
                <a:gd name="connsiteY8" fmla="*/ 36876 h 98594"/>
                <a:gd name="connsiteX9" fmla="*/ 45080 w 112699"/>
                <a:gd name="connsiteY9" fmla="*/ 31053 h 98594"/>
                <a:gd name="connsiteX10" fmla="*/ 41971 w 112699"/>
                <a:gd name="connsiteY10" fmla="*/ 41146 h 98594"/>
                <a:gd name="connsiteX11" fmla="*/ 52464 w 112699"/>
                <a:gd name="connsiteY11" fmla="*/ 52791 h 98594"/>
                <a:gd name="connsiteX12" fmla="*/ 57516 w 112699"/>
                <a:gd name="connsiteY12" fmla="*/ 60166 h 98594"/>
                <a:gd name="connsiteX13" fmla="*/ 67231 w 112699"/>
                <a:gd name="connsiteY13" fmla="*/ 69482 h 98594"/>
                <a:gd name="connsiteX14" fmla="*/ 75392 w 112699"/>
                <a:gd name="connsiteY14" fmla="*/ 74916 h 98594"/>
                <a:gd name="connsiteX15" fmla="*/ 83553 w 112699"/>
                <a:gd name="connsiteY15" fmla="*/ 85397 h 98594"/>
                <a:gd name="connsiteX16" fmla="*/ 102207 w 112699"/>
                <a:gd name="connsiteY16" fmla="*/ 94713 h 98594"/>
                <a:gd name="connsiteX17" fmla="*/ 100264 w 112699"/>
                <a:gd name="connsiteY17" fmla="*/ 98594 h 98594"/>
                <a:gd name="connsiteX18" fmla="*/ 80833 w 112699"/>
                <a:gd name="connsiteY18" fmla="*/ 89666 h 98594"/>
                <a:gd name="connsiteX19" fmla="*/ 68398 w 112699"/>
                <a:gd name="connsiteY19" fmla="*/ 80739 h 98594"/>
                <a:gd name="connsiteX20" fmla="*/ 49744 w 112699"/>
                <a:gd name="connsiteY20" fmla="*/ 73364 h 98594"/>
                <a:gd name="connsiteX21" fmla="*/ 31479 w 112699"/>
                <a:gd name="connsiteY21" fmla="*/ 55508 h 98594"/>
                <a:gd name="connsiteX22" fmla="*/ 35365 w 112699"/>
                <a:gd name="connsiteY22" fmla="*/ 53567 h 98594"/>
                <a:gd name="connsiteX23" fmla="*/ 25649 w 112699"/>
                <a:gd name="connsiteY23" fmla="*/ 43087 h 98594"/>
                <a:gd name="connsiteX24" fmla="*/ 24483 w 112699"/>
                <a:gd name="connsiteY24" fmla="*/ 34935 h 98594"/>
                <a:gd name="connsiteX25" fmla="*/ 11659 w 112699"/>
                <a:gd name="connsiteY25" fmla="*/ 31053 h 98594"/>
                <a:gd name="connsiteX26" fmla="*/ 6218 w 112699"/>
                <a:gd name="connsiteY26" fmla="*/ 41534 h 98594"/>
                <a:gd name="connsiteX27" fmla="*/ 0 w 112699"/>
                <a:gd name="connsiteY27" fmla="*/ 33382 h 98594"/>
                <a:gd name="connsiteX28" fmla="*/ 0 w 112699"/>
                <a:gd name="connsiteY28" fmla="*/ 24843 h 98594"/>
                <a:gd name="connsiteX29" fmla="*/ 389 w 112699"/>
                <a:gd name="connsiteY29" fmla="*/ 24455 h 98594"/>
                <a:gd name="connsiteX30" fmla="*/ 14379 w 112699"/>
                <a:gd name="connsiteY30" fmla="*/ 25231 h 98594"/>
                <a:gd name="connsiteX31" fmla="*/ 17488 w 112699"/>
                <a:gd name="connsiteY31" fmla="*/ 21349 h 98594"/>
                <a:gd name="connsiteX32" fmla="*/ 24483 w 112699"/>
                <a:gd name="connsiteY32" fmla="*/ 25231 h 98594"/>
                <a:gd name="connsiteX33" fmla="*/ 32256 w 112699"/>
                <a:gd name="connsiteY33" fmla="*/ 25619 h 98594"/>
                <a:gd name="connsiteX34" fmla="*/ 31867 w 112699"/>
                <a:gd name="connsiteY34" fmla="*/ 19020 h 98594"/>
                <a:gd name="connsiteX35" fmla="*/ 38473 w 112699"/>
                <a:gd name="connsiteY35" fmla="*/ 16303 h 98594"/>
                <a:gd name="connsiteX36" fmla="*/ 39640 w 112699"/>
                <a:gd name="connsiteY36" fmla="*/ 6599 h 98594"/>
                <a:gd name="connsiteX37" fmla="*/ 54796 w 112699"/>
                <a:gd name="connsiteY37" fmla="*/ 0 h 98594"/>
                <a:gd name="connsiteX38" fmla="*/ 61014 w 112699"/>
                <a:gd name="connsiteY38" fmla="*/ 3105 h 98594"/>
                <a:gd name="connsiteX39" fmla="*/ 76558 w 112699"/>
                <a:gd name="connsiteY39" fmla="*/ 13586 h 98594"/>
                <a:gd name="connsiteX40" fmla="*/ 93269 w 112699"/>
                <a:gd name="connsiteY40" fmla="*/ 18244 h 98594"/>
                <a:gd name="connsiteX41" fmla="*/ 100264 w 112699"/>
                <a:gd name="connsiteY41" fmla="*/ 14362 h 9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2699" h="98594">
                  <a:moveTo>
                    <a:pt x="100264" y="14362"/>
                  </a:moveTo>
                  <a:lnTo>
                    <a:pt x="106093" y="24066"/>
                  </a:lnTo>
                  <a:lnTo>
                    <a:pt x="112700" y="31053"/>
                  </a:lnTo>
                  <a:lnTo>
                    <a:pt x="106093" y="40369"/>
                  </a:lnTo>
                  <a:lnTo>
                    <a:pt x="96766" y="34935"/>
                  </a:lnTo>
                  <a:lnTo>
                    <a:pt x="83165" y="35323"/>
                  </a:lnTo>
                  <a:lnTo>
                    <a:pt x="65677" y="31053"/>
                  </a:lnTo>
                  <a:lnTo>
                    <a:pt x="56739" y="31442"/>
                  </a:lnTo>
                  <a:lnTo>
                    <a:pt x="52853" y="36876"/>
                  </a:lnTo>
                  <a:lnTo>
                    <a:pt x="45080" y="31053"/>
                  </a:lnTo>
                  <a:lnTo>
                    <a:pt x="41971" y="41146"/>
                  </a:lnTo>
                  <a:lnTo>
                    <a:pt x="52464" y="52791"/>
                  </a:lnTo>
                  <a:lnTo>
                    <a:pt x="57516" y="60166"/>
                  </a:lnTo>
                  <a:lnTo>
                    <a:pt x="67231" y="69482"/>
                  </a:lnTo>
                  <a:lnTo>
                    <a:pt x="75392" y="74916"/>
                  </a:lnTo>
                  <a:lnTo>
                    <a:pt x="83553" y="85397"/>
                  </a:lnTo>
                  <a:lnTo>
                    <a:pt x="102207" y="94713"/>
                  </a:lnTo>
                  <a:lnTo>
                    <a:pt x="100264" y="98594"/>
                  </a:lnTo>
                  <a:lnTo>
                    <a:pt x="80833" y="89666"/>
                  </a:lnTo>
                  <a:lnTo>
                    <a:pt x="68398" y="80739"/>
                  </a:lnTo>
                  <a:lnTo>
                    <a:pt x="49744" y="73364"/>
                  </a:lnTo>
                  <a:lnTo>
                    <a:pt x="31479" y="55508"/>
                  </a:lnTo>
                  <a:lnTo>
                    <a:pt x="35365" y="53567"/>
                  </a:lnTo>
                  <a:lnTo>
                    <a:pt x="25649" y="43087"/>
                  </a:lnTo>
                  <a:lnTo>
                    <a:pt x="24483" y="34935"/>
                  </a:lnTo>
                  <a:lnTo>
                    <a:pt x="11659" y="31053"/>
                  </a:lnTo>
                  <a:lnTo>
                    <a:pt x="6218" y="41534"/>
                  </a:lnTo>
                  <a:lnTo>
                    <a:pt x="0" y="33382"/>
                  </a:lnTo>
                  <a:lnTo>
                    <a:pt x="0" y="24843"/>
                  </a:lnTo>
                  <a:lnTo>
                    <a:pt x="389" y="24455"/>
                  </a:lnTo>
                  <a:lnTo>
                    <a:pt x="14379" y="25231"/>
                  </a:lnTo>
                  <a:lnTo>
                    <a:pt x="17488" y="21349"/>
                  </a:lnTo>
                  <a:lnTo>
                    <a:pt x="24483" y="25231"/>
                  </a:lnTo>
                  <a:lnTo>
                    <a:pt x="32256" y="25619"/>
                  </a:lnTo>
                  <a:lnTo>
                    <a:pt x="31867" y="19020"/>
                  </a:lnTo>
                  <a:lnTo>
                    <a:pt x="38473" y="16303"/>
                  </a:lnTo>
                  <a:lnTo>
                    <a:pt x="39640" y="6599"/>
                  </a:lnTo>
                  <a:lnTo>
                    <a:pt x="54796" y="0"/>
                  </a:lnTo>
                  <a:lnTo>
                    <a:pt x="61014" y="3105"/>
                  </a:lnTo>
                  <a:lnTo>
                    <a:pt x="76558" y="13586"/>
                  </a:lnTo>
                  <a:lnTo>
                    <a:pt x="93269" y="18244"/>
                  </a:lnTo>
                  <a:lnTo>
                    <a:pt x="100264" y="14362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2" name="Forma Livre 101">
              <a:extLst>
                <a:ext uri="{FF2B5EF4-FFF2-40B4-BE49-F238E27FC236}">
                  <a16:creationId xmlns:a16="http://schemas.microsoft.com/office/drawing/2014/main" id="{1E293E06-F15E-8783-5F58-75DBD9DC2F48}"/>
                </a:ext>
              </a:extLst>
            </p:cNvPr>
            <p:cNvSpPr/>
            <p:nvPr/>
          </p:nvSpPr>
          <p:spPr>
            <a:xfrm>
              <a:off x="3426293" y="3716509"/>
              <a:ext cx="84829" cy="56831"/>
            </a:xfrm>
            <a:custGeom>
              <a:avLst/>
              <a:gdLst>
                <a:gd name="connsiteX0" fmla="*/ 63345 w 63733"/>
                <a:gd name="connsiteY0" fmla="*/ 5046 h 46968"/>
                <a:gd name="connsiteX1" fmla="*/ 63734 w 63733"/>
                <a:gd name="connsiteY1" fmla="*/ 18244 h 46968"/>
                <a:gd name="connsiteX2" fmla="*/ 61013 w 63733"/>
                <a:gd name="connsiteY2" fmla="*/ 27948 h 46968"/>
                <a:gd name="connsiteX3" fmla="*/ 55184 w 63733"/>
                <a:gd name="connsiteY3" fmla="*/ 32218 h 46968"/>
                <a:gd name="connsiteX4" fmla="*/ 60236 w 63733"/>
                <a:gd name="connsiteY4" fmla="*/ 39593 h 46968"/>
                <a:gd name="connsiteX5" fmla="*/ 59070 w 63733"/>
                <a:gd name="connsiteY5" fmla="*/ 46580 h 46968"/>
                <a:gd name="connsiteX6" fmla="*/ 45080 w 63733"/>
                <a:gd name="connsiteY6" fmla="*/ 42310 h 46968"/>
                <a:gd name="connsiteX7" fmla="*/ 34587 w 63733"/>
                <a:gd name="connsiteY7" fmla="*/ 43863 h 46968"/>
                <a:gd name="connsiteX8" fmla="*/ 21374 w 63733"/>
                <a:gd name="connsiteY8" fmla="*/ 42310 h 46968"/>
                <a:gd name="connsiteX9" fmla="*/ 10881 w 63733"/>
                <a:gd name="connsiteY9" fmla="*/ 46968 h 46968"/>
                <a:gd name="connsiteX10" fmla="*/ 0 w 63733"/>
                <a:gd name="connsiteY10" fmla="*/ 39205 h 46968"/>
                <a:gd name="connsiteX11" fmla="*/ 2720 w 63733"/>
                <a:gd name="connsiteY11" fmla="*/ 31053 h 46968"/>
                <a:gd name="connsiteX12" fmla="*/ 22540 w 63733"/>
                <a:gd name="connsiteY12" fmla="*/ 34547 h 46968"/>
                <a:gd name="connsiteX13" fmla="*/ 38473 w 63733"/>
                <a:gd name="connsiteY13" fmla="*/ 36488 h 46968"/>
                <a:gd name="connsiteX14" fmla="*/ 47023 w 63733"/>
                <a:gd name="connsiteY14" fmla="*/ 31053 h 46968"/>
                <a:gd name="connsiteX15" fmla="*/ 38085 w 63733"/>
                <a:gd name="connsiteY15" fmla="*/ 20185 h 46968"/>
                <a:gd name="connsiteX16" fmla="*/ 39639 w 63733"/>
                <a:gd name="connsiteY16" fmla="*/ 10481 h 46968"/>
                <a:gd name="connsiteX17" fmla="*/ 26038 w 63733"/>
                <a:gd name="connsiteY17" fmla="*/ 6599 h 46968"/>
                <a:gd name="connsiteX18" fmla="*/ 31867 w 63733"/>
                <a:gd name="connsiteY18" fmla="*/ 0 h 46968"/>
                <a:gd name="connsiteX19" fmla="*/ 45080 w 63733"/>
                <a:gd name="connsiteY19" fmla="*/ 776 h 46968"/>
                <a:gd name="connsiteX20" fmla="*/ 63345 w 63733"/>
                <a:gd name="connsiteY20" fmla="*/ 5046 h 4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733" h="46968">
                  <a:moveTo>
                    <a:pt x="63345" y="5046"/>
                  </a:moveTo>
                  <a:lnTo>
                    <a:pt x="63734" y="18244"/>
                  </a:lnTo>
                  <a:lnTo>
                    <a:pt x="61013" y="27948"/>
                  </a:lnTo>
                  <a:lnTo>
                    <a:pt x="55184" y="32218"/>
                  </a:lnTo>
                  <a:lnTo>
                    <a:pt x="60236" y="39593"/>
                  </a:lnTo>
                  <a:lnTo>
                    <a:pt x="59070" y="46580"/>
                  </a:lnTo>
                  <a:lnTo>
                    <a:pt x="45080" y="42310"/>
                  </a:lnTo>
                  <a:lnTo>
                    <a:pt x="34587" y="43863"/>
                  </a:lnTo>
                  <a:lnTo>
                    <a:pt x="21374" y="42310"/>
                  </a:lnTo>
                  <a:lnTo>
                    <a:pt x="10881" y="46968"/>
                  </a:lnTo>
                  <a:lnTo>
                    <a:pt x="0" y="39205"/>
                  </a:lnTo>
                  <a:lnTo>
                    <a:pt x="2720" y="31053"/>
                  </a:lnTo>
                  <a:lnTo>
                    <a:pt x="22540" y="34547"/>
                  </a:lnTo>
                  <a:lnTo>
                    <a:pt x="38473" y="36488"/>
                  </a:lnTo>
                  <a:lnTo>
                    <a:pt x="47023" y="31053"/>
                  </a:lnTo>
                  <a:lnTo>
                    <a:pt x="38085" y="20185"/>
                  </a:lnTo>
                  <a:lnTo>
                    <a:pt x="39639" y="10481"/>
                  </a:lnTo>
                  <a:lnTo>
                    <a:pt x="26038" y="6599"/>
                  </a:lnTo>
                  <a:lnTo>
                    <a:pt x="31867" y="0"/>
                  </a:lnTo>
                  <a:lnTo>
                    <a:pt x="45080" y="776"/>
                  </a:lnTo>
                  <a:lnTo>
                    <a:pt x="63345" y="5046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3" name="Forma Livre 102">
              <a:extLst>
                <a:ext uri="{FF2B5EF4-FFF2-40B4-BE49-F238E27FC236}">
                  <a16:creationId xmlns:a16="http://schemas.microsoft.com/office/drawing/2014/main" id="{2AB16B17-3851-1B80-20CF-D2E94BC7B23F}"/>
                </a:ext>
              </a:extLst>
            </p:cNvPr>
            <p:cNvSpPr/>
            <p:nvPr/>
          </p:nvSpPr>
          <p:spPr>
            <a:xfrm>
              <a:off x="5998593" y="2855113"/>
              <a:ext cx="165003" cy="84541"/>
            </a:xfrm>
            <a:custGeom>
              <a:avLst/>
              <a:gdLst>
                <a:gd name="connsiteX0" fmla="*/ 110368 w 123969"/>
                <a:gd name="connsiteY0" fmla="*/ 5046 h 69869"/>
                <a:gd name="connsiteX1" fmla="*/ 122026 w 123969"/>
                <a:gd name="connsiteY1" fmla="*/ 11645 h 69869"/>
                <a:gd name="connsiteX2" fmla="*/ 123969 w 123969"/>
                <a:gd name="connsiteY2" fmla="*/ 18244 h 69869"/>
                <a:gd name="connsiteX3" fmla="*/ 112700 w 123969"/>
                <a:gd name="connsiteY3" fmla="*/ 23290 h 69869"/>
                <a:gd name="connsiteX4" fmla="*/ 105316 w 123969"/>
                <a:gd name="connsiteY4" fmla="*/ 39593 h 69869"/>
                <a:gd name="connsiteX5" fmla="*/ 95212 w 123969"/>
                <a:gd name="connsiteY5" fmla="*/ 56284 h 69869"/>
                <a:gd name="connsiteX6" fmla="*/ 80056 w 123969"/>
                <a:gd name="connsiteY6" fmla="*/ 60942 h 69869"/>
                <a:gd name="connsiteX7" fmla="*/ 67620 w 123969"/>
                <a:gd name="connsiteY7" fmla="*/ 59778 h 69869"/>
                <a:gd name="connsiteX8" fmla="*/ 53241 w 123969"/>
                <a:gd name="connsiteY8" fmla="*/ 65988 h 69869"/>
                <a:gd name="connsiteX9" fmla="*/ 46245 w 123969"/>
                <a:gd name="connsiteY9" fmla="*/ 69870 h 69869"/>
                <a:gd name="connsiteX10" fmla="*/ 29535 w 123969"/>
                <a:gd name="connsiteY10" fmla="*/ 65212 h 69869"/>
                <a:gd name="connsiteX11" fmla="*/ 13990 w 123969"/>
                <a:gd name="connsiteY11" fmla="*/ 54731 h 69869"/>
                <a:gd name="connsiteX12" fmla="*/ 7772 w 123969"/>
                <a:gd name="connsiteY12" fmla="*/ 51626 h 69869"/>
                <a:gd name="connsiteX13" fmla="*/ 3109 w 123969"/>
                <a:gd name="connsiteY13" fmla="*/ 43475 h 69869"/>
                <a:gd name="connsiteX14" fmla="*/ 0 w 123969"/>
                <a:gd name="connsiteY14" fmla="*/ 43086 h 69869"/>
                <a:gd name="connsiteX15" fmla="*/ 5052 w 123969"/>
                <a:gd name="connsiteY15" fmla="*/ 27560 h 69869"/>
                <a:gd name="connsiteX16" fmla="*/ 777 w 123969"/>
                <a:gd name="connsiteY16" fmla="*/ 22125 h 69869"/>
                <a:gd name="connsiteX17" fmla="*/ 11659 w 123969"/>
                <a:gd name="connsiteY17" fmla="*/ 22125 h 69869"/>
                <a:gd name="connsiteX18" fmla="*/ 12436 w 123969"/>
                <a:gd name="connsiteY18" fmla="*/ 12033 h 69869"/>
                <a:gd name="connsiteX19" fmla="*/ 22928 w 123969"/>
                <a:gd name="connsiteY19" fmla="*/ 18632 h 69869"/>
                <a:gd name="connsiteX20" fmla="*/ 30312 w 123969"/>
                <a:gd name="connsiteY20" fmla="*/ 20961 h 69869"/>
                <a:gd name="connsiteX21" fmla="*/ 46245 w 123969"/>
                <a:gd name="connsiteY21" fmla="*/ 18244 h 69869"/>
                <a:gd name="connsiteX22" fmla="*/ 47411 w 123969"/>
                <a:gd name="connsiteY22" fmla="*/ 13198 h 69869"/>
                <a:gd name="connsiteX23" fmla="*/ 54795 w 123969"/>
                <a:gd name="connsiteY23" fmla="*/ 12421 h 69869"/>
                <a:gd name="connsiteX24" fmla="*/ 63733 w 123969"/>
                <a:gd name="connsiteY24" fmla="*/ 8928 h 69869"/>
                <a:gd name="connsiteX25" fmla="*/ 66065 w 123969"/>
                <a:gd name="connsiteY25" fmla="*/ 10480 h 69869"/>
                <a:gd name="connsiteX26" fmla="*/ 75003 w 123969"/>
                <a:gd name="connsiteY26" fmla="*/ 7375 h 69869"/>
                <a:gd name="connsiteX27" fmla="*/ 78890 w 123969"/>
                <a:gd name="connsiteY27" fmla="*/ 1553 h 69869"/>
                <a:gd name="connsiteX28" fmla="*/ 85107 w 123969"/>
                <a:gd name="connsiteY28" fmla="*/ 0 h 69869"/>
                <a:gd name="connsiteX29" fmla="*/ 106482 w 123969"/>
                <a:gd name="connsiteY29" fmla="*/ 7375 h 69869"/>
                <a:gd name="connsiteX30" fmla="*/ 110368 w 123969"/>
                <a:gd name="connsiteY30" fmla="*/ 5046 h 69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3969" h="69869">
                  <a:moveTo>
                    <a:pt x="110368" y="5046"/>
                  </a:moveTo>
                  <a:lnTo>
                    <a:pt x="122026" y="11645"/>
                  </a:lnTo>
                  <a:lnTo>
                    <a:pt x="123969" y="18244"/>
                  </a:lnTo>
                  <a:lnTo>
                    <a:pt x="112700" y="23290"/>
                  </a:lnTo>
                  <a:lnTo>
                    <a:pt x="105316" y="39593"/>
                  </a:lnTo>
                  <a:lnTo>
                    <a:pt x="95212" y="56284"/>
                  </a:lnTo>
                  <a:lnTo>
                    <a:pt x="80056" y="60942"/>
                  </a:lnTo>
                  <a:lnTo>
                    <a:pt x="67620" y="59778"/>
                  </a:lnTo>
                  <a:lnTo>
                    <a:pt x="53241" y="65988"/>
                  </a:lnTo>
                  <a:lnTo>
                    <a:pt x="46245" y="69870"/>
                  </a:lnTo>
                  <a:lnTo>
                    <a:pt x="29535" y="65212"/>
                  </a:lnTo>
                  <a:lnTo>
                    <a:pt x="13990" y="54731"/>
                  </a:lnTo>
                  <a:lnTo>
                    <a:pt x="7772" y="51626"/>
                  </a:lnTo>
                  <a:lnTo>
                    <a:pt x="3109" y="43475"/>
                  </a:lnTo>
                  <a:lnTo>
                    <a:pt x="0" y="43086"/>
                  </a:lnTo>
                  <a:lnTo>
                    <a:pt x="5052" y="27560"/>
                  </a:lnTo>
                  <a:lnTo>
                    <a:pt x="777" y="22125"/>
                  </a:lnTo>
                  <a:lnTo>
                    <a:pt x="11659" y="22125"/>
                  </a:lnTo>
                  <a:lnTo>
                    <a:pt x="12436" y="12033"/>
                  </a:lnTo>
                  <a:lnTo>
                    <a:pt x="22928" y="18632"/>
                  </a:lnTo>
                  <a:lnTo>
                    <a:pt x="30312" y="20961"/>
                  </a:lnTo>
                  <a:lnTo>
                    <a:pt x="46245" y="18244"/>
                  </a:lnTo>
                  <a:lnTo>
                    <a:pt x="47411" y="13198"/>
                  </a:lnTo>
                  <a:lnTo>
                    <a:pt x="54795" y="12421"/>
                  </a:lnTo>
                  <a:lnTo>
                    <a:pt x="63733" y="8928"/>
                  </a:lnTo>
                  <a:lnTo>
                    <a:pt x="66065" y="10480"/>
                  </a:lnTo>
                  <a:lnTo>
                    <a:pt x="75003" y="7375"/>
                  </a:lnTo>
                  <a:lnTo>
                    <a:pt x="78890" y="1553"/>
                  </a:lnTo>
                  <a:lnTo>
                    <a:pt x="85107" y="0"/>
                  </a:lnTo>
                  <a:lnTo>
                    <a:pt x="106482" y="7375"/>
                  </a:lnTo>
                  <a:lnTo>
                    <a:pt x="110368" y="5046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4" name="Forma Livre 103">
              <a:extLst>
                <a:ext uri="{FF2B5EF4-FFF2-40B4-BE49-F238E27FC236}">
                  <a16:creationId xmlns:a16="http://schemas.microsoft.com/office/drawing/2014/main" id="{541CFE42-069D-746F-507D-1E9ECAC4CE18}"/>
                </a:ext>
              </a:extLst>
            </p:cNvPr>
            <p:cNvSpPr/>
            <p:nvPr/>
          </p:nvSpPr>
          <p:spPr>
            <a:xfrm>
              <a:off x="9051422" y="4599041"/>
              <a:ext cx="51725" cy="27241"/>
            </a:xfrm>
            <a:custGeom>
              <a:avLst/>
              <a:gdLst>
                <a:gd name="connsiteX0" fmla="*/ 36919 w 38862"/>
                <a:gd name="connsiteY0" fmla="*/ 22125 h 22513"/>
                <a:gd name="connsiteX1" fmla="*/ 27592 w 38862"/>
                <a:gd name="connsiteY1" fmla="*/ 22514 h 22513"/>
                <a:gd name="connsiteX2" fmla="*/ 0 w 38862"/>
                <a:gd name="connsiteY2" fmla="*/ 5046 h 22513"/>
                <a:gd name="connsiteX3" fmla="*/ 20986 w 38862"/>
                <a:gd name="connsiteY3" fmla="*/ 0 h 22513"/>
                <a:gd name="connsiteX4" fmla="*/ 31867 w 38862"/>
                <a:gd name="connsiteY4" fmla="*/ 7763 h 22513"/>
                <a:gd name="connsiteX5" fmla="*/ 38862 w 38862"/>
                <a:gd name="connsiteY5" fmla="*/ 15138 h 22513"/>
                <a:gd name="connsiteX6" fmla="*/ 36919 w 38862"/>
                <a:gd name="connsiteY6" fmla="*/ 22125 h 22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862" h="22513">
                  <a:moveTo>
                    <a:pt x="36919" y="22125"/>
                  </a:moveTo>
                  <a:lnTo>
                    <a:pt x="27592" y="22514"/>
                  </a:lnTo>
                  <a:lnTo>
                    <a:pt x="0" y="5046"/>
                  </a:lnTo>
                  <a:lnTo>
                    <a:pt x="20986" y="0"/>
                  </a:lnTo>
                  <a:lnTo>
                    <a:pt x="31867" y="7763"/>
                  </a:lnTo>
                  <a:lnTo>
                    <a:pt x="38862" y="15138"/>
                  </a:lnTo>
                  <a:lnTo>
                    <a:pt x="36919" y="22125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5" name="Forma Livre 104">
              <a:extLst>
                <a:ext uri="{FF2B5EF4-FFF2-40B4-BE49-F238E27FC236}">
                  <a16:creationId xmlns:a16="http://schemas.microsoft.com/office/drawing/2014/main" id="{512BFEDB-AF45-A200-02A5-7FF4CCE60D61}"/>
                </a:ext>
              </a:extLst>
            </p:cNvPr>
            <p:cNvSpPr/>
            <p:nvPr/>
          </p:nvSpPr>
          <p:spPr>
            <a:xfrm>
              <a:off x="9180735" y="4584950"/>
              <a:ext cx="50690" cy="44149"/>
            </a:xfrm>
            <a:custGeom>
              <a:avLst/>
              <a:gdLst>
                <a:gd name="connsiteX0" fmla="*/ 36142 w 38084"/>
                <a:gd name="connsiteY0" fmla="*/ 0 h 36487"/>
                <a:gd name="connsiteX1" fmla="*/ 38085 w 38084"/>
                <a:gd name="connsiteY1" fmla="*/ 5046 h 36487"/>
                <a:gd name="connsiteX2" fmla="*/ 37696 w 38084"/>
                <a:gd name="connsiteY2" fmla="*/ 12421 h 36487"/>
                <a:gd name="connsiteX3" fmla="*/ 21763 w 38084"/>
                <a:gd name="connsiteY3" fmla="*/ 31053 h 36487"/>
                <a:gd name="connsiteX4" fmla="*/ 2332 w 38084"/>
                <a:gd name="connsiteY4" fmla="*/ 36488 h 36487"/>
                <a:gd name="connsiteX5" fmla="*/ 0 w 38084"/>
                <a:gd name="connsiteY5" fmla="*/ 33770 h 36487"/>
                <a:gd name="connsiteX6" fmla="*/ 2720 w 38084"/>
                <a:gd name="connsiteY6" fmla="*/ 25231 h 36487"/>
                <a:gd name="connsiteX7" fmla="*/ 13602 w 38084"/>
                <a:gd name="connsiteY7" fmla="*/ 10092 h 36487"/>
                <a:gd name="connsiteX8" fmla="*/ 36142 w 38084"/>
                <a:gd name="connsiteY8" fmla="*/ 0 h 36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084" h="36487">
                  <a:moveTo>
                    <a:pt x="36142" y="0"/>
                  </a:moveTo>
                  <a:lnTo>
                    <a:pt x="38085" y="5046"/>
                  </a:lnTo>
                  <a:lnTo>
                    <a:pt x="37696" y="12421"/>
                  </a:lnTo>
                  <a:lnTo>
                    <a:pt x="21763" y="31053"/>
                  </a:lnTo>
                  <a:lnTo>
                    <a:pt x="2332" y="36488"/>
                  </a:lnTo>
                  <a:lnTo>
                    <a:pt x="0" y="33770"/>
                  </a:lnTo>
                  <a:lnTo>
                    <a:pt x="2720" y="25231"/>
                  </a:lnTo>
                  <a:lnTo>
                    <a:pt x="13602" y="10092"/>
                  </a:lnTo>
                  <a:lnTo>
                    <a:pt x="36142" y="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6" name="Forma Livre 105">
              <a:extLst>
                <a:ext uri="{FF2B5EF4-FFF2-40B4-BE49-F238E27FC236}">
                  <a16:creationId xmlns:a16="http://schemas.microsoft.com/office/drawing/2014/main" id="{3394D3E1-CD33-CCDD-C72E-D62423DDEE7B}"/>
                </a:ext>
              </a:extLst>
            </p:cNvPr>
            <p:cNvSpPr/>
            <p:nvPr/>
          </p:nvSpPr>
          <p:spPr>
            <a:xfrm>
              <a:off x="8987800" y="4560997"/>
              <a:ext cx="70864" cy="28650"/>
            </a:xfrm>
            <a:custGeom>
              <a:avLst/>
              <a:gdLst>
                <a:gd name="connsiteX0" fmla="*/ 27203 w 53241"/>
                <a:gd name="connsiteY0" fmla="*/ 0 h 23678"/>
                <a:gd name="connsiteX1" fmla="*/ 34587 w 53241"/>
                <a:gd name="connsiteY1" fmla="*/ 6599 h 23678"/>
                <a:gd name="connsiteX2" fmla="*/ 48578 w 53241"/>
                <a:gd name="connsiteY2" fmla="*/ 4658 h 23678"/>
                <a:gd name="connsiteX3" fmla="*/ 53241 w 53241"/>
                <a:gd name="connsiteY3" fmla="*/ 15139 h 23678"/>
                <a:gd name="connsiteX4" fmla="*/ 27203 w 53241"/>
                <a:gd name="connsiteY4" fmla="*/ 20185 h 23678"/>
                <a:gd name="connsiteX5" fmla="*/ 12048 w 53241"/>
                <a:gd name="connsiteY5" fmla="*/ 23678 h 23678"/>
                <a:gd name="connsiteX6" fmla="*/ 0 w 53241"/>
                <a:gd name="connsiteY6" fmla="*/ 23290 h 23678"/>
                <a:gd name="connsiteX7" fmla="*/ 8550 w 53241"/>
                <a:gd name="connsiteY7" fmla="*/ 8928 h 23678"/>
                <a:gd name="connsiteX8" fmla="*/ 20986 w 53241"/>
                <a:gd name="connsiteY8" fmla="*/ 8928 h 23678"/>
                <a:gd name="connsiteX9" fmla="*/ 27203 w 53241"/>
                <a:gd name="connsiteY9" fmla="*/ 0 h 2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241" h="23678">
                  <a:moveTo>
                    <a:pt x="27203" y="0"/>
                  </a:moveTo>
                  <a:lnTo>
                    <a:pt x="34587" y="6599"/>
                  </a:lnTo>
                  <a:lnTo>
                    <a:pt x="48578" y="4658"/>
                  </a:lnTo>
                  <a:lnTo>
                    <a:pt x="53241" y="15139"/>
                  </a:lnTo>
                  <a:lnTo>
                    <a:pt x="27203" y="20185"/>
                  </a:lnTo>
                  <a:lnTo>
                    <a:pt x="12048" y="23678"/>
                  </a:lnTo>
                  <a:lnTo>
                    <a:pt x="0" y="23290"/>
                  </a:lnTo>
                  <a:lnTo>
                    <a:pt x="8550" y="8928"/>
                  </a:lnTo>
                  <a:lnTo>
                    <a:pt x="20986" y="8928"/>
                  </a:lnTo>
                  <a:lnTo>
                    <a:pt x="27203" y="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7" name="Forma Livre 106">
              <a:extLst>
                <a:ext uri="{FF2B5EF4-FFF2-40B4-BE49-F238E27FC236}">
                  <a16:creationId xmlns:a16="http://schemas.microsoft.com/office/drawing/2014/main" id="{036B1D8E-C17C-8E3B-183C-A3CD2EF3BE25}"/>
                </a:ext>
              </a:extLst>
            </p:cNvPr>
            <p:cNvSpPr/>
            <p:nvPr/>
          </p:nvSpPr>
          <p:spPr>
            <a:xfrm>
              <a:off x="9081422" y="4560997"/>
              <a:ext cx="88967" cy="25363"/>
            </a:xfrm>
            <a:custGeom>
              <a:avLst/>
              <a:gdLst>
                <a:gd name="connsiteX0" fmla="*/ 66842 w 66842"/>
                <a:gd name="connsiteY0" fmla="*/ 0 h 20961"/>
                <a:gd name="connsiteX1" fmla="*/ 62568 w 66842"/>
                <a:gd name="connsiteY1" fmla="*/ 13974 h 20961"/>
                <a:gd name="connsiteX2" fmla="*/ 29147 w 66842"/>
                <a:gd name="connsiteY2" fmla="*/ 20961 h 20961"/>
                <a:gd name="connsiteX3" fmla="*/ 0 w 66842"/>
                <a:gd name="connsiteY3" fmla="*/ 17856 h 20961"/>
                <a:gd name="connsiteX4" fmla="*/ 777 w 66842"/>
                <a:gd name="connsiteY4" fmla="*/ 8540 h 20961"/>
                <a:gd name="connsiteX5" fmla="*/ 18653 w 66842"/>
                <a:gd name="connsiteY5" fmla="*/ 3494 h 20961"/>
                <a:gd name="connsiteX6" fmla="*/ 31867 w 66842"/>
                <a:gd name="connsiteY6" fmla="*/ 10869 h 20961"/>
                <a:gd name="connsiteX7" fmla="*/ 46634 w 66842"/>
                <a:gd name="connsiteY7" fmla="*/ 8928 h 20961"/>
                <a:gd name="connsiteX8" fmla="*/ 66842 w 66842"/>
                <a:gd name="connsiteY8" fmla="*/ 0 h 2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842" h="20961">
                  <a:moveTo>
                    <a:pt x="66842" y="0"/>
                  </a:moveTo>
                  <a:lnTo>
                    <a:pt x="62568" y="13974"/>
                  </a:lnTo>
                  <a:lnTo>
                    <a:pt x="29147" y="20961"/>
                  </a:lnTo>
                  <a:lnTo>
                    <a:pt x="0" y="17856"/>
                  </a:lnTo>
                  <a:lnTo>
                    <a:pt x="777" y="8540"/>
                  </a:lnTo>
                  <a:lnTo>
                    <a:pt x="18653" y="3494"/>
                  </a:lnTo>
                  <a:lnTo>
                    <a:pt x="31867" y="10869"/>
                  </a:lnTo>
                  <a:lnTo>
                    <a:pt x="46634" y="8928"/>
                  </a:lnTo>
                  <a:lnTo>
                    <a:pt x="66842" y="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8" name="Forma Livre 107">
              <a:extLst>
                <a:ext uri="{FF2B5EF4-FFF2-40B4-BE49-F238E27FC236}">
                  <a16:creationId xmlns:a16="http://schemas.microsoft.com/office/drawing/2014/main" id="{CD2CD511-653F-22FF-9122-E23D7A6AC111}"/>
                </a:ext>
              </a:extLst>
            </p:cNvPr>
            <p:cNvSpPr/>
            <p:nvPr/>
          </p:nvSpPr>
          <p:spPr>
            <a:xfrm>
              <a:off x="8660378" y="4494771"/>
              <a:ext cx="298972" cy="85951"/>
            </a:xfrm>
            <a:custGeom>
              <a:avLst/>
              <a:gdLst>
                <a:gd name="connsiteX0" fmla="*/ 71506 w 224622"/>
                <a:gd name="connsiteY0" fmla="*/ 21737 h 71034"/>
                <a:gd name="connsiteX1" fmla="*/ 113477 w 224622"/>
                <a:gd name="connsiteY1" fmla="*/ 24454 h 71034"/>
                <a:gd name="connsiteX2" fmla="*/ 118918 w 224622"/>
                <a:gd name="connsiteY2" fmla="*/ 13974 h 71034"/>
                <a:gd name="connsiteX3" fmla="*/ 158946 w 224622"/>
                <a:gd name="connsiteY3" fmla="*/ 26007 h 71034"/>
                <a:gd name="connsiteX4" fmla="*/ 165941 w 224622"/>
                <a:gd name="connsiteY4" fmla="*/ 42310 h 71034"/>
                <a:gd name="connsiteX5" fmla="*/ 198585 w 224622"/>
                <a:gd name="connsiteY5" fmla="*/ 46968 h 71034"/>
                <a:gd name="connsiteX6" fmla="*/ 224622 w 224622"/>
                <a:gd name="connsiteY6" fmla="*/ 61718 h 71034"/>
                <a:gd name="connsiteX7" fmla="*/ 198973 w 224622"/>
                <a:gd name="connsiteY7" fmla="*/ 71034 h 71034"/>
                <a:gd name="connsiteX8" fmla="*/ 175268 w 224622"/>
                <a:gd name="connsiteY8" fmla="*/ 60942 h 71034"/>
                <a:gd name="connsiteX9" fmla="*/ 155448 w 224622"/>
                <a:gd name="connsiteY9" fmla="*/ 61718 h 71034"/>
                <a:gd name="connsiteX10" fmla="*/ 132908 w 224622"/>
                <a:gd name="connsiteY10" fmla="*/ 59778 h 71034"/>
                <a:gd name="connsiteX11" fmla="*/ 112700 w 224622"/>
                <a:gd name="connsiteY11" fmla="*/ 55508 h 71034"/>
                <a:gd name="connsiteX12" fmla="*/ 87828 w 224622"/>
                <a:gd name="connsiteY12" fmla="*/ 45804 h 71034"/>
                <a:gd name="connsiteX13" fmla="*/ 71895 w 224622"/>
                <a:gd name="connsiteY13" fmla="*/ 43475 h 71034"/>
                <a:gd name="connsiteX14" fmla="*/ 62568 w 224622"/>
                <a:gd name="connsiteY14" fmla="*/ 46580 h 71034"/>
                <a:gd name="connsiteX15" fmla="*/ 22929 w 224622"/>
                <a:gd name="connsiteY15" fmla="*/ 36099 h 71034"/>
                <a:gd name="connsiteX16" fmla="*/ 19820 w 224622"/>
                <a:gd name="connsiteY16" fmla="*/ 25619 h 71034"/>
                <a:gd name="connsiteX17" fmla="*/ 0 w 224622"/>
                <a:gd name="connsiteY17" fmla="*/ 23678 h 71034"/>
                <a:gd name="connsiteX18" fmla="*/ 16322 w 224622"/>
                <a:gd name="connsiteY18" fmla="*/ 0 h 71034"/>
                <a:gd name="connsiteX19" fmla="*/ 42748 w 224622"/>
                <a:gd name="connsiteY19" fmla="*/ 1553 h 71034"/>
                <a:gd name="connsiteX20" fmla="*/ 59848 w 224622"/>
                <a:gd name="connsiteY20" fmla="*/ 11257 h 71034"/>
                <a:gd name="connsiteX21" fmla="*/ 69174 w 224622"/>
                <a:gd name="connsiteY21" fmla="*/ 13198 h 71034"/>
                <a:gd name="connsiteX22" fmla="*/ 71506 w 224622"/>
                <a:gd name="connsiteY22" fmla="*/ 21737 h 71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4622" h="71034">
                  <a:moveTo>
                    <a:pt x="71506" y="21737"/>
                  </a:moveTo>
                  <a:lnTo>
                    <a:pt x="113477" y="24454"/>
                  </a:lnTo>
                  <a:lnTo>
                    <a:pt x="118918" y="13974"/>
                  </a:lnTo>
                  <a:lnTo>
                    <a:pt x="158946" y="26007"/>
                  </a:lnTo>
                  <a:lnTo>
                    <a:pt x="165941" y="42310"/>
                  </a:lnTo>
                  <a:lnTo>
                    <a:pt x="198585" y="46968"/>
                  </a:lnTo>
                  <a:lnTo>
                    <a:pt x="224622" y="61718"/>
                  </a:lnTo>
                  <a:lnTo>
                    <a:pt x="198973" y="71034"/>
                  </a:lnTo>
                  <a:lnTo>
                    <a:pt x="175268" y="60942"/>
                  </a:lnTo>
                  <a:lnTo>
                    <a:pt x="155448" y="61718"/>
                  </a:lnTo>
                  <a:lnTo>
                    <a:pt x="132908" y="59778"/>
                  </a:lnTo>
                  <a:lnTo>
                    <a:pt x="112700" y="55508"/>
                  </a:lnTo>
                  <a:lnTo>
                    <a:pt x="87828" y="45804"/>
                  </a:lnTo>
                  <a:lnTo>
                    <a:pt x="71895" y="43475"/>
                  </a:lnTo>
                  <a:lnTo>
                    <a:pt x="62568" y="46580"/>
                  </a:lnTo>
                  <a:lnTo>
                    <a:pt x="22929" y="36099"/>
                  </a:lnTo>
                  <a:lnTo>
                    <a:pt x="19820" y="25619"/>
                  </a:lnTo>
                  <a:lnTo>
                    <a:pt x="0" y="23678"/>
                  </a:lnTo>
                  <a:lnTo>
                    <a:pt x="16322" y="0"/>
                  </a:lnTo>
                  <a:lnTo>
                    <a:pt x="42748" y="1553"/>
                  </a:lnTo>
                  <a:lnTo>
                    <a:pt x="59848" y="11257"/>
                  </a:lnTo>
                  <a:lnTo>
                    <a:pt x="69174" y="13198"/>
                  </a:lnTo>
                  <a:lnTo>
                    <a:pt x="71506" y="21737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9" name="Forma Livre 108">
              <a:extLst>
                <a:ext uri="{FF2B5EF4-FFF2-40B4-BE49-F238E27FC236}">
                  <a16:creationId xmlns:a16="http://schemas.microsoft.com/office/drawing/2014/main" id="{3E1B42B4-08F0-C35F-7020-06C5A6772A59}"/>
                </a:ext>
              </a:extLst>
            </p:cNvPr>
            <p:cNvSpPr/>
            <p:nvPr/>
          </p:nvSpPr>
          <p:spPr>
            <a:xfrm>
              <a:off x="9502985" y="4481150"/>
              <a:ext cx="18621" cy="43680"/>
            </a:xfrm>
            <a:custGeom>
              <a:avLst/>
              <a:gdLst>
                <a:gd name="connsiteX0" fmla="*/ 13213 w 13990"/>
                <a:gd name="connsiteY0" fmla="*/ 19020 h 36099"/>
                <a:gd name="connsiteX1" fmla="*/ 777 w 13990"/>
                <a:gd name="connsiteY1" fmla="*/ 36099 h 36099"/>
                <a:gd name="connsiteX2" fmla="*/ 0 w 13990"/>
                <a:gd name="connsiteY2" fmla="*/ 17467 h 36099"/>
                <a:gd name="connsiteX3" fmla="*/ 4275 w 13990"/>
                <a:gd name="connsiteY3" fmla="*/ 8540 h 36099"/>
                <a:gd name="connsiteX4" fmla="*/ 9327 w 13990"/>
                <a:gd name="connsiteY4" fmla="*/ 0 h 36099"/>
                <a:gd name="connsiteX5" fmla="*/ 13990 w 13990"/>
                <a:gd name="connsiteY5" fmla="*/ 7375 h 36099"/>
                <a:gd name="connsiteX6" fmla="*/ 13213 w 13990"/>
                <a:gd name="connsiteY6" fmla="*/ 19020 h 36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0" h="36099">
                  <a:moveTo>
                    <a:pt x="13213" y="19020"/>
                  </a:moveTo>
                  <a:lnTo>
                    <a:pt x="777" y="36099"/>
                  </a:lnTo>
                  <a:lnTo>
                    <a:pt x="0" y="17467"/>
                  </a:lnTo>
                  <a:lnTo>
                    <a:pt x="4275" y="8540"/>
                  </a:lnTo>
                  <a:lnTo>
                    <a:pt x="9327" y="0"/>
                  </a:lnTo>
                  <a:lnTo>
                    <a:pt x="13990" y="7375"/>
                  </a:lnTo>
                  <a:lnTo>
                    <a:pt x="13213" y="1902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0" name="Forma Livre 109">
              <a:extLst>
                <a:ext uri="{FF2B5EF4-FFF2-40B4-BE49-F238E27FC236}">
                  <a16:creationId xmlns:a16="http://schemas.microsoft.com/office/drawing/2014/main" id="{0498D66A-684E-3B78-0D24-C501332C0D14}"/>
                </a:ext>
              </a:extLst>
            </p:cNvPr>
            <p:cNvSpPr/>
            <p:nvPr/>
          </p:nvSpPr>
          <p:spPr>
            <a:xfrm>
              <a:off x="9270221" y="4411169"/>
              <a:ext cx="36207" cy="20196"/>
            </a:xfrm>
            <a:custGeom>
              <a:avLst/>
              <a:gdLst>
                <a:gd name="connsiteX0" fmla="*/ 27203 w 27203"/>
                <a:gd name="connsiteY0" fmla="*/ 8151 h 16691"/>
                <a:gd name="connsiteX1" fmla="*/ 18653 w 27203"/>
                <a:gd name="connsiteY1" fmla="*/ 16691 h 16691"/>
                <a:gd name="connsiteX2" fmla="*/ 3886 w 27203"/>
                <a:gd name="connsiteY2" fmla="*/ 12033 h 16691"/>
                <a:gd name="connsiteX3" fmla="*/ 0 w 27203"/>
                <a:gd name="connsiteY3" fmla="*/ 1164 h 16691"/>
                <a:gd name="connsiteX4" fmla="*/ 22151 w 27203"/>
                <a:gd name="connsiteY4" fmla="*/ 0 h 16691"/>
                <a:gd name="connsiteX5" fmla="*/ 27203 w 27203"/>
                <a:gd name="connsiteY5" fmla="*/ 8151 h 1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03" h="16691">
                  <a:moveTo>
                    <a:pt x="27203" y="8151"/>
                  </a:moveTo>
                  <a:lnTo>
                    <a:pt x="18653" y="16691"/>
                  </a:lnTo>
                  <a:lnTo>
                    <a:pt x="3886" y="12033"/>
                  </a:lnTo>
                  <a:lnTo>
                    <a:pt x="0" y="1164"/>
                  </a:lnTo>
                  <a:lnTo>
                    <a:pt x="22151" y="0"/>
                  </a:lnTo>
                  <a:lnTo>
                    <a:pt x="27203" y="8151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1" name="Forma Livre 110">
              <a:extLst>
                <a:ext uri="{FF2B5EF4-FFF2-40B4-BE49-F238E27FC236}">
                  <a16:creationId xmlns:a16="http://schemas.microsoft.com/office/drawing/2014/main" id="{C5A6C91C-F671-78C0-42CF-D6BD1D1BA23E}"/>
                </a:ext>
              </a:extLst>
            </p:cNvPr>
            <p:cNvSpPr/>
            <p:nvPr/>
          </p:nvSpPr>
          <p:spPr>
            <a:xfrm>
              <a:off x="9325566" y="4401305"/>
              <a:ext cx="85346" cy="31938"/>
            </a:xfrm>
            <a:custGeom>
              <a:avLst/>
              <a:gdLst>
                <a:gd name="connsiteX0" fmla="*/ 57127 w 64122"/>
                <a:gd name="connsiteY0" fmla="*/ 7375 h 26395"/>
                <a:gd name="connsiteX1" fmla="*/ 64122 w 64122"/>
                <a:gd name="connsiteY1" fmla="*/ 26395 h 26395"/>
                <a:gd name="connsiteX2" fmla="*/ 46246 w 64122"/>
                <a:gd name="connsiteY2" fmla="*/ 15915 h 26395"/>
                <a:gd name="connsiteX3" fmla="*/ 27980 w 64122"/>
                <a:gd name="connsiteY3" fmla="*/ 13974 h 26395"/>
                <a:gd name="connsiteX4" fmla="*/ 15156 w 64122"/>
                <a:gd name="connsiteY4" fmla="*/ 15527 h 26395"/>
                <a:gd name="connsiteX5" fmla="*/ 0 w 64122"/>
                <a:gd name="connsiteY5" fmla="*/ 14750 h 26395"/>
                <a:gd name="connsiteX6" fmla="*/ 5829 w 64122"/>
                <a:gd name="connsiteY6" fmla="*/ 1164 h 26395"/>
                <a:gd name="connsiteX7" fmla="*/ 33033 w 64122"/>
                <a:gd name="connsiteY7" fmla="*/ 0 h 26395"/>
                <a:gd name="connsiteX8" fmla="*/ 57127 w 64122"/>
                <a:gd name="connsiteY8" fmla="*/ 7375 h 2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122" h="26395">
                  <a:moveTo>
                    <a:pt x="57127" y="7375"/>
                  </a:moveTo>
                  <a:lnTo>
                    <a:pt x="64122" y="26395"/>
                  </a:lnTo>
                  <a:lnTo>
                    <a:pt x="46246" y="15915"/>
                  </a:lnTo>
                  <a:lnTo>
                    <a:pt x="27980" y="13974"/>
                  </a:lnTo>
                  <a:lnTo>
                    <a:pt x="15156" y="15527"/>
                  </a:lnTo>
                  <a:lnTo>
                    <a:pt x="0" y="14750"/>
                  </a:lnTo>
                  <a:lnTo>
                    <a:pt x="5829" y="1164"/>
                  </a:lnTo>
                  <a:lnTo>
                    <a:pt x="33033" y="0"/>
                  </a:lnTo>
                  <a:lnTo>
                    <a:pt x="57127" y="7375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2" name="Forma Livre 111">
              <a:extLst>
                <a:ext uri="{FF2B5EF4-FFF2-40B4-BE49-F238E27FC236}">
                  <a16:creationId xmlns:a16="http://schemas.microsoft.com/office/drawing/2014/main" id="{5A4F2FCA-3172-EF94-998F-911FD191E342}"/>
                </a:ext>
              </a:extLst>
            </p:cNvPr>
            <p:cNvSpPr/>
            <p:nvPr/>
          </p:nvSpPr>
          <p:spPr>
            <a:xfrm>
              <a:off x="9405223" y="4328034"/>
              <a:ext cx="305696" cy="263960"/>
            </a:xfrm>
            <a:custGeom>
              <a:avLst/>
              <a:gdLst>
                <a:gd name="connsiteX0" fmla="*/ 229674 w 229674"/>
                <a:gd name="connsiteY0" fmla="*/ 55508 h 218149"/>
                <a:gd name="connsiteX1" fmla="*/ 225788 w 229674"/>
                <a:gd name="connsiteY1" fmla="*/ 136635 h 218149"/>
                <a:gd name="connsiteX2" fmla="*/ 219570 w 229674"/>
                <a:gd name="connsiteY2" fmla="*/ 218150 h 218149"/>
                <a:gd name="connsiteX3" fmla="*/ 201694 w 229674"/>
                <a:gd name="connsiteY3" fmla="*/ 197577 h 218149"/>
                <a:gd name="connsiteX4" fmla="*/ 179931 w 229674"/>
                <a:gd name="connsiteY4" fmla="*/ 192531 h 218149"/>
                <a:gd name="connsiteX5" fmla="*/ 174101 w 229674"/>
                <a:gd name="connsiteY5" fmla="*/ 199517 h 218149"/>
                <a:gd name="connsiteX6" fmla="*/ 146121 w 229674"/>
                <a:gd name="connsiteY6" fmla="*/ 200294 h 218149"/>
                <a:gd name="connsiteX7" fmla="*/ 157003 w 229674"/>
                <a:gd name="connsiteY7" fmla="*/ 180109 h 218149"/>
                <a:gd name="connsiteX8" fmla="*/ 171381 w 229674"/>
                <a:gd name="connsiteY8" fmla="*/ 173122 h 218149"/>
                <a:gd name="connsiteX9" fmla="*/ 167495 w 229674"/>
                <a:gd name="connsiteY9" fmla="*/ 145951 h 218149"/>
                <a:gd name="connsiteX10" fmla="*/ 158557 w 229674"/>
                <a:gd name="connsiteY10" fmla="*/ 125378 h 218149"/>
                <a:gd name="connsiteX11" fmla="*/ 116975 w 229674"/>
                <a:gd name="connsiteY11" fmla="*/ 104029 h 218149"/>
                <a:gd name="connsiteX12" fmla="*/ 99098 w 229674"/>
                <a:gd name="connsiteY12" fmla="*/ 102088 h 218149"/>
                <a:gd name="connsiteX13" fmla="*/ 66842 w 229674"/>
                <a:gd name="connsiteY13" fmla="*/ 78798 h 218149"/>
                <a:gd name="connsiteX14" fmla="*/ 59848 w 229674"/>
                <a:gd name="connsiteY14" fmla="*/ 91219 h 218149"/>
                <a:gd name="connsiteX15" fmla="*/ 51298 w 229674"/>
                <a:gd name="connsiteY15" fmla="*/ 93160 h 218149"/>
                <a:gd name="connsiteX16" fmla="*/ 47023 w 229674"/>
                <a:gd name="connsiteY16" fmla="*/ 84232 h 218149"/>
                <a:gd name="connsiteX17" fmla="*/ 47411 w 229674"/>
                <a:gd name="connsiteY17" fmla="*/ 73363 h 218149"/>
                <a:gd name="connsiteX18" fmla="*/ 31090 w 229674"/>
                <a:gd name="connsiteY18" fmla="*/ 60942 h 218149"/>
                <a:gd name="connsiteX19" fmla="*/ 55184 w 229674"/>
                <a:gd name="connsiteY19" fmla="*/ 52014 h 218149"/>
                <a:gd name="connsiteX20" fmla="*/ 70729 w 229674"/>
                <a:gd name="connsiteY20" fmla="*/ 52402 h 218149"/>
                <a:gd name="connsiteX21" fmla="*/ 69174 w 229674"/>
                <a:gd name="connsiteY21" fmla="*/ 45804 h 218149"/>
                <a:gd name="connsiteX22" fmla="*/ 36919 w 229674"/>
                <a:gd name="connsiteY22" fmla="*/ 45804 h 218149"/>
                <a:gd name="connsiteX23" fmla="*/ 28369 w 229674"/>
                <a:gd name="connsiteY23" fmla="*/ 31053 h 218149"/>
                <a:gd name="connsiteX24" fmla="*/ 8938 w 229674"/>
                <a:gd name="connsiteY24" fmla="*/ 26395 h 218149"/>
                <a:gd name="connsiteX25" fmla="*/ 0 w 229674"/>
                <a:gd name="connsiteY25" fmla="*/ 13974 h 218149"/>
                <a:gd name="connsiteX26" fmla="*/ 29535 w 229674"/>
                <a:gd name="connsiteY26" fmla="*/ 8151 h 218149"/>
                <a:gd name="connsiteX27" fmla="*/ 40805 w 229674"/>
                <a:gd name="connsiteY27" fmla="*/ 0 h 218149"/>
                <a:gd name="connsiteX28" fmla="*/ 76169 w 229674"/>
                <a:gd name="connsiteY28" fmla="*/ 10092 h 218149"/>
                <a:gd name="connsiteX29" fmla="*/ 79667 w 229674"/>
                <a:gd name="connsiteY29" fmla="*/ 19408 h 218149"/>
                <a:gd name="connsiteX30" fmla="*/ 84719 w 229674"/>
                <a:gd name="connsiteY30" fmla="*/ 59778 h 218149"/>
                <a:gd name="connsiteX31" fmla="*/ 106871 w 229674"/>
                <a:gd name="connsiteY31" fmla="*/ 74528 h 218149"/>
                <a:gd name="connsiteX32" fmla="*/ 126302 w 229674"/>
                <a:gd name="connsiteY32" fmla="*/ 48133 h 218149"/>
                <a:gd name="connsiteX33" fmla="*/ 151950 w 229674"/>
                <a:gd name="connsiteY33" fmla="*/ 33382 h 218149"/>
                <a:gd name="connsiteX34" fmla="*/ 171381 w 229674"/>
                <a:gd name="connsiteY34" fmla="*/ 33382 h 218149"/>
                <a:gd name="connsiteX35" fmla="*/ 190035 w 229674"/>
                <a:gd name="connsiteY35" fmla="*/ 41922 h 218149"/>
                <a:gd name="connsiteX36" fmla="*/ 205969 w 229674"/>
                <a:gd name="connsiteY36" fmla="*/ 50850 h 218149"/>
                <a:gd name="connsiteX37" fmla="*/ 229674 w 229674"/>
                <a:gd name="connsiteY37" fmla="*/ 55508 h 218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29674" h="218149">
                  <a:moveTo>
                    <a:pt x="229674" y="55508"/>
                  </a:moveTo>
                  <a:lnTo>
                    <a:pt x="225788" y="136635"/>
                  </a:lnTo>
                  <a:lnTo>
                    <a:pt x="219570" y="218150"/>
                  </a:lnTo>
                  <a:lnTo>
                    <a:pt x="201694" y="197577"/>
                  </a:lnTo>
                  <a:lnTo>
                    <a:pt x="179931" y="192531"/>
                  </a:lnTo>
                  <a:lnTo>
                    <a:pt x="174101" y="199517"/>
                  </a:lnTo>
                  <a:lnTo>
                    <a:pt x="146121" y="200294"/>
                  </a:lnTo>
                  <a:lnTo>
                    <a:pt x="157003" y="180109"/>
                  </a:lnTo>
                  <a:lnTo>
                    <a:pt x="171381" y="173122"/>
                  </a:lnTo>
                  <a:lnTo>
                    <a:pt x="167495" y="145951"/>
                  </a:lnTo>
                  <a:lnTo>
                    <a:pt x="158557" y="125378"/>
                  </a:lnTo>
                  <a:lnTo>
                    <a:pt x="116975" y="104029"/>
                  </a:lnTo>
                  <a:lnTo>
                    <a:pt x="99098" y="102088"/>
                  </a:lnTo>
                  <a:lnTo>
                    <a:pt x="66842" y="78798"/>
                  </a:lnTo>
                  <a:lnTo>
                    <a:pt x="59848" y="91219"/>
                  </a:lnTo>
                  <a:lnTo>
                    <a:pt x="51298" y="93160"/>
                  </a:lnTo>
                  <a:lnTo>
                    <a:pt x="47023" y="84232"/>
                  </a:lnTo>
                  <a:lnTo>
                    <a:pt x="47411" y="73363"/>
                  </a:lnTo>
                  <a:lnTo>
                    <a:pt x="31090" y="60942"/>
                  </a:lnTo>
                  <a:lnTo>
                    <a:pt x="55184" y="52014"/>
                  </a:lnTo>
                  <a:lnTo>
                    <a:pt x="70729" y="52402"/>
                  </a:lnTo>
                  <a:lnTo>
                    <a:pt x="69174" y="45804"/>
                  </a:lnTo>
                  <a:lnTo>
                    <a:pt x="36919" y="45804"/>
                  </a:lnTo>
                  <a:lnTo>
                    <a:pt x="28369" y="31053"/>
                  </a:lnTo>
                  <a:lnTo>
                    <a:pt x="8938" y="26395"/>
                  </a:lnTo>
                  <a:lnTo>
                    <a:pt x="0" y="13974"/>
                  </a:lnTo>
                  <a:lnTo>
                    <a:pt x="29535" y="8151"/>
                  </a:lnTo>
                  <a:lnTo>
                    <a:pt x="40805" y="0"/>
                  </a:lnTo>
                  <a:lnTo>
                    <a:pt x="76169" y="10092"/>
                  </a:lnTo>
                  <a:lnTo>
                    <a:pt x="79667" y="19408"/>
                  </a:lnTo>
                  <a:lnTo>
                    <a:pt x="84719" y="59778"/>
                  </a:lnTo>
                  <a:lnTo>
                    <a:pt x="106871" y="74528"/>
                  </a:lnTo>
                  <a:lnTo>
                    <a:pt x="126302" y="48133"/>
                  </a:lnTo>
                  <a:lnTo>
                    <a:pt x="151950" y="33382"/>
                  </a:lnTo>
                  <a:lnTo>
                    <a:pt x="171381" y="33382"/>
                  </a:lnTo>
                  <a:lnTo>
                    <a:pt x="190035" y="41922"/>
                  </a:lnTo>
                  <a:lnTo>
                    <a:pt x="205969" y="50850"/>
                  </a:lnTo>
                  <a:lnTo>
                    <a:pt x="229674" y="55508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3" name="Forma Livre 112">
              <a:extLst>
                <a:ext uri="{FF2B5EF4-FFF2-40B4-BE49-F238E27FC236}">
                  <a16:creationId xmlns:a16="http://schemas.microsoft.com/office/drawing/2014/main" id="{EFFC14D1-0E9C-8312-6DD5-FBF07C9F6C6C}"/>
                </a:ext>
              </a:extLst>
            </p:cNvPr>
            <p:cNvSpPr/>
            <p:nvPr/>
          </p:nvSpPr>
          <p:spPr>
            <a:xfrm>
              <a:off x="9058664" y="4267446"/>
              <a:ext cx="191383" cy="220281"/>
            </a:xfrm>
            <a:custGeom>
              <a:avLst/>
              <a:gdLst>
                <a:gd name="connsiteX0" fmla="*/ 143789 w 143789"/>
                <a:gd name="connsiteY0" fmla="*/ 5434 h 182050"/>
                <a:gd name="connsiteX1" fmla="*/ 126302 w 143789"/>
                <a:gd name="connsiteY1" fmla="*/ 30277 h 182050"/>
                <a:gd name="connsiteX2" fmla="*/ 109591 w 143789"/>
                <a:gd name="connsiteY2" fmla="*/ 34935 h 182050"/>
                <a:gd name="connsiteX3" fmla="*/ 88605 w 143789"/>
                <a:gd name="connsiteY3" fmla="*/ 30277 h 182050"/>
                <a:gd name="connsiteX4" fmla="*/ 51686 w 143789"/>
                <a:gd name="connsiteY4" fmla="*/ 31442 h 182050"/>
                <a:gd name="connsiteX5" fmla="*/ 32644 w 143789"/>
                <a:gd name="connsiteY5" fmla="*/ 34935 h 182050"/>
                <a:gd name="connsiteX6" fmla="*/ 29535 w 143789"/>
                <a:gd name="connsiteY6" fmla="*/ 53955 h 182050"/>
                <a:gd name="connsiteX7" fmla="*/ 48966 w 143789"/>
                <a:gd name="connsiteY7" fmla="*/ 76081 h 182050"/>
                <a:gd name="connsiteX8" fmla="*/ 61013 w 143789"/>
                <a:gd name="connsiteY8" fmla="*/ 64824 h 182050"/>
                <a:gd name="connsiteX9" fmla="*/ 102207 w 143789"/>
                <a:gd name="connsiteY9" fmla="*/ 56284 h 182050"/>
                <a:gd name="connsiteX10" fmla="*/ 100264 w 143789"/>
                <a:gd name="connsiteY10" fmla="*/ 67541 h 182050"/>
                <a:gd name="connsiteX11" fmla="*/ 90548 w 143789"/>
                <a:gd name="connsiteY11" fmla="*/ 64047 h 182050"/>
                <a:gd name="connsiteX12" fmla="*/ 80833 w 143789"/>
                <a:gd name="connsiteY12" fmla="*/ 78798 h 182050"/>
                <a:gd name="connsiteX13" fmla="*/ 61013 w 143789"/>
                <a:gd name="connsiteY13" fmla="*/ 88502 h 182050"/>
                <a:gd name="connsiteX14" fmla="*/ 80833 w 143789"/>
                <a:gd name="connsiteY14" fmla="*/ 120332 h 182050"/>
                <a:gd name="connsiteX15" fmla="*/ 76558 w 143789"/>
                <a:gd name="connsiteY15" fmla="*/ 128871 h 182050"/>
                <a:gd name="connsiteX16" fmla="*/ 95212 w 143789"/>
                <a:gd name="connsiteY16" fmla="*/ 157596 h 182050"/>
                <a:gd name="connsiteX17" fmla="*/ 94046 w 143789"/>
                <a:gd name="connsiteY17" fmla="*/ 173899 h 182050"/>
                <a:gd name="connsiteX18" fmla="*/ 81999 w 143789"/>
                <a:gd name="connsiteY18" fmla="*/ 181274 h 182050"/>
                <a:gd name="connsiteX19" fmla="*/ 73838 w 143789"/>
                <a:gd name="connsiteY19" fmla="*/ 172346 h 182050"/>
                <a:gd name="connsiteX20" fmla="*/ 85496 w 143789"/>
                <a:gd name="connsiteY20" fmla="*/ 152161 h 182050"/>
                <a:gd name="connsiteX21" fmla="*/ 63345 w 143789"/>
                <a:gd name="connsiteY21" fmla="*/ 161865 h 182050"/>
                <a:gd name="connsiteX22" fmla="*/ 58293 w 143789"/>
                <a:gd name="connsiteY22" fmla="*/ 154879 h 182050"/>
                <a:gd name="connsiteX23" fmla="*/ 61402 w 143789"/>
                <a:gd name="connsiteY23" fmla="*/ 145174 h 182050"/>
                <a:gd name="connsiteX24" fmla="*/ 46246 w 143789"/>
                <a:gd name="connsiteY24" fmla="*/ 130424 h 182050"/>
                <a:gd name="connsiteX25" fmla="*/ 48966 w 143789"/>
                <a:gd name="connsiteY25" fmla="*/ 106358 h 182050"/>
                <a:gd name="connsiteX26" fmla="*/ 33810 w 143789"/>
                <a:gd name="connsiteY26" fmla="*/ 113733 h 182050"/>
                <a:gd name="connsiteX27" fmla="*/ 34587 w 143789"/>
                <a:gd name="connsiteY27" fmla="*/ 142845 h 182050"/>
                <a:gd name="connsiteX28" fmla="*/ 33810 w 143789"/>
                <a:gd name="connsiteY28" fmla="*/ 178557 h 182050"/>
                <a:gd name="connsiteX29" fmla="*/ 19431 w 143789"/>
                <a:gd name="connsiteY29" fmla="*/ 182050 h 182050"/>
                <a:gd name="connsiteX30" fmla="*/ 10493 w 143789"/>
                <a:gd name="connsiteY30" fmla="*/ 175063 h 182050"/>
                <a:gd name="connsiteX31" fmla="*/ 17876 w 143789"/>
                <a:gd name="connsiteY31" fmla="*/ 152161 h 182050"/>
                <a:gd name="connsiteX32" fmla="*/ 15545 w 143789"/>
                <a:gd name="connsiteY32" fmla="*/ 128095 h 182050"/>
                <a:gd name="connsiteX33" fmla="*/ 6218 w 143789"/>
                <a:gd name="connsiteY33" fmla="*/ 127707 h 182050"/>
                <a:gd name="connsiteX34" fmla="*/ 0 w 143789"/>
                <a:gd name="connsiteY34" fmla="*/ 110627 h 182050"/>
                <a:gd name="connsiteX35" fmla="*/ 9716 w 143789"/>
                <a:gd name="connsiteY35" fmla="*/ 94324 h 182050"/>
                <a:gd name="connsiteX36" fmla="*/ 13213 w 143789"/>
                <a:gd name="connsiteY36" fmla="*/ 74528 h 182050"/>
                <a:gd name="connsiteX37" fmla="*/ 24872 w 143789"/>
                <a:gd name="connsiteY37" fmla="*/ 36876 h 182050"/>
                <a:gd name="connsiteX38" fmla="*/ 29147 w 143789"/>
                <a:gd name="connsiteY38" fmla="*/ 26784 h 182050"/>
                <a:gd name="connsiteX39" fmla="*/ 47800 w 143789"/>
                <a:gd name="connsiteY39" fmla="*/ 8152 h 182050"/>
                <a:gd name="connsiteX40" fmla="*/ 65288 w 143789"/>
                <a:gd name="connsiteY40" fmla="*/ 15527 h 182050"/>
                <a:gd name="connsiteX41" fmla="*/ 92880 w 143789"/>
                <a:gd name="connsiteY41" fmla="*/ 19020 h 182050"/>
                <a:gd name="connsiteX42" fmla="*/ 118141 w 143789"/>
                <a:gd name="connsiteY42" fmla="*/ 17856 h 182050"/>
                <a:gd name="connsiteX43" fmla="*/ 139903 w 143789"/>
                <a:gd name="connsiteY43" fmla="*/ 0 h 182050"/>
                <a:gd name="connsiteX44" fmla="*/ 143789 w 143789"/>
                <a:gd name="connsiteY44" fmla="*/ 5434 h 18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3789" h="182050">
                  <a:moveTo>
                    <a:pt x="143789" y="5434"/>
                  </a:moveTo>
                  <a:lnTo>
                    <a:pt x="126302" y="30277"/>
                  </a:lnTo>
                  <a:lnTo>
                    <a:pt x="109591" y="34935"/>
                  </a:lnTo>
                  <a:lnTo>
                    <a:pt x="88605" y="30277"/>
                  </a:lnTo>
                  <a:lnTo>
                    <a:pt x="51686" y="31442"/>
                  </a:lnTo>
                  <a:lnTo>
                    <a:pt x="32644" y="34935"/>
                  </a:lnTo>
                  <a:lnTo>
                    <a:pt x="29535" y="53955"/>
                  </a:lnTo>
                  <a:lnTo>
                    <a:pt x="48966" y="76081"/>
                  </a:lnTo>
                  <a:lnTo>
                    <a:pt x="61013" y="64824"/>
                  </a:lnTo>
                  <a:lnTo>
                    <a:pt x="102207" y="56284"/>
                  </a:lnTo>
                  <a:lnTo>
                    <a:pt x="100264" y="67541"/>
                  </a:lnTo>
                  <a:lnTo>
                    <a:pt x="90548" y="64047"/>
                  </a:lnTo>
                  <a:lnTo>
                    <a:pt x="80833" y="78798"/>
                  </a:lnTo>
                  <a:lnTo>
                    <a:pt x="61013" y="88502"/>
                  </a:lnTo>
                  <a:lnTo>
                    <a:pt x="80833" y="120332"/>
                  </a:lnTo>
                  <a:lnTo>
                    <a:pt x="76558" y="128871"/>
                  </a:lnTo>
                  <a:lnTo>
                    <a:pt x="95212" y="157596"/>
                  </a:lnTo>
                  <a:lnTo>
                    <a:pt x="94046" y="173899"/>
                  </a:lnTo>
                  <a:lnTo>
                    <a:pt x="81999" y="181274"/>
                  </a:lnTo>
                  <a:lnTo>
                    <a:pt x="73838" y="172346"/>
                  </a:lnTo>
                  <a:lnTo>
                    <a:pt x="85496" y="152161"/>
                  </a:lnTo>
                  <a:lnTo>
                    <a:pt x="63345" y="161865"/>
                  </a:lnTo>
                  <a:lnTo>
                    <a:pt x="58293" y="154879"/>
                  </a:lnTo>
                  <a:lnTo>
                    <a:pt x="61402" y="145174"/>
                  </a:lnTo>
                  <a:lnTo>
                    <a:pt x="46246" y="130424"/>
                  </a:lnTo>
                  <a:lnTo>
                    <a:pt x="48966" y="106358"/>
                  </a:lnTo>
                  <a:lnTo>
                    <a:pt x="33810" y="113733"/>
                  </a:lnTo>
                  <a:lnTo>
                    <a:pt x="34587" y="142845"/>
                  </a:lnTo>
                  <a:lnTo>
                    <a:pt x="33810" y="178557"/>
                  </a:lnTo>
                  <a:lnTo>
                    <a:pt x="19431" y="182050"/>
                  </a:lnTo>
                  <a:lnTo>
                    <a:pt x="10493" y="175063"/>
                  </a:lnTo>
                  <a:lnTo>
                    <a:pt x="17876" y="152161"/>
                  </a:lnTo>
                  <a:lnTo>
                    <a:pt x="15545" y="128095"/>
                  </a:lnTo>
                  <a:lnTo>
                    <a:pt x="6218" y="127707"/>
                  </a:lnTo>
                  <a:lnTo>
                    <a:pt x="0" y="110627"/>
                  </a:lnTo>
                  <a:lnTo>
                    <a:pt x="9716" y="94324"/>
                  </a:lnTo>
                  <a:lnTo>
                    <a:pt x="13213" y="74528"/>
                  </a:lnTo>
                  <a:lnTo>
                    <a:pt x="24872" y="36876"/>
                  </a:lnTo>
                  <a:lnTo>
                    <a:pt x="29147" y="26784"/>
                  </a:lnTo>
                  <a:lnTo>
                    <a:pt x="47800" y="8152"/>
                  </a:lnTo>
                  <a:lnTo>
                    <a:pt x="65288" y="15527"/>
                  </a:lnTo>
                  <a:lnTo>
                    <a:pt x="92880" y="19020"/>
                  </a:lnTo>
                  <a:lnTo>
                    <a:pt x="118141" y="17856"/>
                  </a:lnTo>
                  <a:lnTo>
                    <a:pt x="139903" y="0"/>
                  </a:lnTo>
                  <a:lnTo>
                    <a:pt x="143789" y="5434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4" name="Forma Livre 113">
              <a:extLst>
                <a:ext uri="{FF2B5EF4-FFF2-40B4-BE49-F238E27FC236}">
                  <a16:creationId xmlns:a16="http://schemas.microsoft.com/office/drawing/2014/main" id="{48CC67C6-2090-92AC-BB51-18D47945E123}"/>
                </a:ext>
              </a:extLst>
            </p:cNvPr>
            <p:cNvSpPr/>
            <p:nvPr/>
          </p:nvSpPr>
          <p:spPr>
            <a:xfrm>
              <a:off x="9313669" y="4251477"/>
              <a:ext cx="37759" cy="92526"/>
            </a:xfrm>
            <a:custGeom>
              <a:avLst/>
              <a:gdLst>
                <a:gd name="connsiteX0" fmla="*/ 28369 w 28369"/>
                <a:gd name="connsiteY0" fmla="*/ 26007 h 76468"/>
                <a:gd name="connsiteX1" fmla="*/ 27203 w 28369"/>
                <a:gd name="connsiteY1" fmla="*/ 47745 h 76468"/>
                <a:gd name="connsiteX2" fmla="*/ 15934 w 28369"/>
                <a:gd name="connsiteY2" fmla="*/ 45027 h 76468"/>
                <a:gd name="connsiteX3" fmla="*/ 12436 w 28369"/>
                <a:gd name="connsiteY3" fmla="*/ 60166 h 76468"/>
                <a:gd name="connsiteX4" fmla="*/ 21374 w 28369"/>
                <a:gd name="connsiteY4" fmla="*/ 73363 h 76468"/>
                <a:gd name="connsiteX5" fmla="*/ 15156 w 28369"/>
                <a:gd name="connsiteY5" fmla="*/ 76469 h 76468"/>
                <a:gd name="connsiteX6" fmla="*/ 6607 w 28369"/>
                <a:gd name="connsiteY6" fmla="*/ 60554 h 76468"/>
                <a:gd name="connsiteX7" fmla="*/ 0 w 28369"/>
                <a:gd name="connsiteY7" fmla="*/ 28724 h 76468"/>
                <a:gd name="connsiteX8" fmla="*/ 3886 w 28369"/>
                <a:gd name="connsiteY8" fmla="*/ 8928 h 76468"/>
                <a:gd name="connsiteX9" fmla="*/ 10882 w 28369"/>
                <a:gd name="connsiteY9" fmla="*/ 0 h 76468"/>
                <a:gd name="connsiteX10" fmla="*/ 12825 w 28369"/>
                <a:gd name="connsiteY10" fmla="*/ 13586 h 76468"/>
                <a:gd name="connsiteX11" fmla="*/ 26038 w 28369"/>
                <a:gd name="connsiteY11" fmla="*/ 15527 h 76468"/>
                <a:gd name="connsiteX12" fmla="*/ 28369 w 28369"/>
                <a:gd name="connsiteY12" fmla="*/ 26007 h 76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369" h="76468">
                  <a:moveTo>
                    <a:pt x="28369" y="26007"/>
                  </a:moveTo>
                  <a:lnTo>
                    <a:pt x="27203" y="47745"/>
                  </a:lnTo>
                  <a:lnTo>
                    <a:pt x="15934" y="45027"/>
                  </a:lnTo>
                  <a:lnTo>
                    <a:pt x="12436" y="60166"/>
                  </a:lnTo>
                  <a:lnTo>
                    <a:pt x="21374" y="73363"/>
                  </a:lnTo>
                  <a:lnTo>
                    <a:pt x="15156" y="76469"/>
                  </a:lnTo>
                  <a:lnTo>
                    <a:pt x="6607" y="60554"/>
                  </a:lnTo>
                  <a:lnTo>
                    <a:pt x="0" y="28724"/>
                  </a:lnTo>
                  <a:lnTo>
                    <a:pt x="3886" y="8928"/>
                  </a:lnTo>
                  <a:lnTo>
                    <a:pt x="10882" y="0"/>
                  </a:lnTo>
                  <a:lnTo>
                    <a:pt x="12825" y="13586"/>
                  </a:lnTo>
                  <a:lnTo>
                    <a:pt x="26038" y="15527"/>
                  </a:lnTo>
                  <a:lnTo>
                    <a:pt x="28369" y="26007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5" name="Forma Livre 114">
              <a:extLst>
                <a:ext uri="{FF2B5EF4-FFF2-40B4-BE49-F238E27FC236}">
                  <a16:creationId xmlns:a16="http://schemas.microsoft.com/office/drawing/2014/main" id="{9155FAE3-4168-192B-3895-7838CC5FB65C}"/>
                </a:ext>
              </a:extLst>
            </p:cNvPr>
            <p:cNvSpPr/>
            <p:nvPr/>
          </p:nvSpPr>
          <p:spPr>
            <a:xfrm>
              <a:off x="8772622" y="4187130"/>
              <a:ext cx="294316" cy="253627"/>
            </a:xfrm>
            <a:custGeom>
              <a:avLst/>
              <a:gdLst>
                <a:gd name="connsiteX0" fmla="*/ 15156 w 221124"/>
                <a:gd name="connsiteY0" fmla="*/ 57060 h 209609"/>
                <a:gd name="connsiteX1" fmla="*/ 19042 w 221124"/>
                <a:gd name="connsiteY1" fmla="*/ 73752 h 209609"/>
                <a:gd name="connsiteX2" fmla="*/ 34199 w 221124"/>
                <a:gd name="connsiteY2" fmla="*/ 88114 h 209609"/>
                <a:gd name="connsiteX3" fmla="*/ 48578 w 221124"/>
                <a:gd name="connsiteY3" fmla="*/ 83068 h 209609"/>
                <a:gd name="connsiteX4" fmla="*/ 62568 w 221124"/>
                <a:gd name="connsiteY4" fmla="*/ 84620 h 209609"/>
                <a:gd name="connsiteX5" fmla="*/ 75392 w 221124"/>
                <a:gd name="connsiteY5" fmla="*/ 72199 h 209609"/>
                <a:gd name="connsiteX6" fmla="*/ 85885 w 221124"/>
                <a:gd name="connsiteY6" fmla="*/ 69870 h 209609"/>
                <a:gd name="connsiteX7" fmla="*/ 106871 w 221124"/>
                <a:gd name="connsiteY7" fmla="*/ 76857 h 209609"/>
                <a:gd name="connsiteX8" fmla="*/ 124747 w 221124"/>
                <a:gd name="connsiteY8" fmla="*/ 71423 h 209609"/>
                <a:gd name="connsiteX9" fmla="*/ 134851 w 221124"/>
                <a:gd name="connsiteY9" fmla="*/ 36876 h 209609"/>
                <a:gd name="connsiteX10" fmla="*/ 143012 w 221124"/>
                <a:gd name="connsiteY10" fmla="*/ 28336 h 209609"/>
                <a:gd name="connsiteX11" fmla="*/ 149619 w 221124"/>
                <a:gd name="connsiteY11" fmla="*/ 0 h 209609"/>
                <a:gd name="connsiteX12" fmla="*/ 174879 w 221124"/>
                <a:gd name="connsiteY12" fmla="*/ 0 h 209609"/>
                <a:gd name="connsiteX13" fmla="*/ 194310 w 221124"/>
                <a:gd name="connsiteY13" fmla="*/ 4270 h 209609"/>
                <a:gd name="connsiteX14" fmla="*/ 182651 w 221124"/>
                <a:gd name="connsiteY14" fmla="*/ 26783 h 209609"/>
                <a:gd name="connsiteX15" fmla="*/ 199751 w 221124"/>
                <a:gd name="connsiteY15" fmla="*/ 50073 h 209609"/>
                <a:gd name="connsiteX16" fmla="*/ 196253 w 221124"/>
                <a:gd name="connsiteY16" fmla="*/ 61718 h 209609"/>
                <a:gd name="connsiteX17" fmla="*/ 221125 w 221124"/>
                <a:gd name="connsiteY17" fmla="*/ 84620 h 209609"/>
                <a:gd name="connsiteX18" fmla="*/ 195088 w 221124"/>
                <a:gd name="connsiteY18" fmla="*/ 87726 h 209609"/>
                <a:gd name="connsiteX19" fmla="*/ 188092 w 221124"/>
                <a:gd name="connsiteY19" fmla="*/ 104805 h 209609"/>
                <a:gd name="connsiteX20" fmla="*/ 188869 w 221124"/>
                <a:gd name="connsiteY20" fmla="*/ 127319 h 209609"/>
                <a:gd name="connsiteX21" fmla="*/ 167495 w 221124"/>
                <a:gd name="connsiteY21" fmla="*/ 144398 h 209609"/>
                <a:gd name="connsiteX22" fmla="*/ 165941 w 221124"/>
                <a:gd name="connsiteY22" fmla="*/ 169241 h 209609"/>
                <a:gd name="connsiteX23" fmla="*/ 156226 w 221124"/>
                <a:gd name="connsiteY23" fmla="*/ 207281 h 209609"/>
                <a:gd name="connsiteX24" fmla="*/ 153505 w 221124"/>
                <a:gd name="connsiteY24" fmla="*/ 198353 h 209609"/>
                <a:gd name="connsiteX25" fmla="*/ 127856 w 221124"/>
                <a:gd name="connsiteY25" fmla="*/ 209610 h 209609"/>
                <a:gd name="connsiteX26" fmla="*/ 119695 w 221124"/>
                <a:gd name="connsiteY26" fmla="*/ 194471 h 209609"/>
                <a:gd name="connsiteX27" fmla="*/ 104150 w 221124"/>
                <a:gd name="connsiteY27" fmla="*/ 192919 h 209609"/>
                <a:gd name="connsiteX28" fmla="*/ 93269 w 221124"/>
                <a:gd name="connsiteY28" fmla="*/ 184767 h 209609"/>
                <a:gd name="connsiteX29" fmla="*/ 66843 w 221124"/>
                <a:gd name="connsiteY29" fmla="*/ 194083 h 209609"/>
                <a:gd name="connsiteX30" fmla="*/ 59459 w 221124"/>
                <a:gd name="connsiteY30" fmla="*/ 181662 h 209609"/>
                <a:gd name="connsiteX31" fmla="*/ 44691 w 221124"/>
                <a:gd name="connsiteY31" fmla="*/ 183215 h 209609"/>
                <a:gd name="connsiteX32" fmla="*/ 26815 w 221124"/>
                <a:gd name="connsiteY32" fmla="*/ 180497 h 209609"/>
                <a:gd name="connsiteX33" fmla="*/ 24483 w 221124"/>
                <a:gd name="connsiteY33" fmla="*/ 147115 h 209609"/>
                <a:gd name="connsiteX34" fmla="*/ 13602 w 221124"/>
                <a:gd name="connsiteY34" fmla="*/ 140128 h 209609"/>
                <a:gd name="connsiteX35" fmla="*/ 3109 w 221124"/>
                <a:gd name="connsiteY35" fmla="*/ 118779 h 209609"/>
                <a:gd name="connsiteX36" fmla="*/ 0 w 221124"/>
                <a:gd name="connsiteY36" fmla="*/ 97042 h 209609"/>
                <a:gd name="connsiteX37" fmla="*/ 2332 w 221124"/>
                <a:gd name="connsiteY37" fmla="*/ 73752 h 209609"/>
                <a:gd name="connsiteX38" fmla="*/ 15156 w 221124"/>
                <a:gd name="connsiteY38" fmla="*/ 57060 h 209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1124" h="209609">
                  <a:moveTo>
                    <a:pt x="15156" y="57060"/>
                  </a:moveTo>
                  <a:lnTo>
                    <a:pt x="19042" y="73752"/>
                  </a:lnTo>
                  <a:lnTo>
                    <a:pt x="34199" y="88114"/>
                  </a:lnTo>
                  <a:lnTo>
                    <a:pt x="48578" y="83068"/>
                  </a:lnTo>
                  <a:lnTo>
                    <a:pt x="62568" y="84620"/>
                  </a:lnTo>
                  <a:lnTo>
                    <a:pt x="75392" y="72199"/>
                  </a:lnTo>
                  <a:lnTo>
                    <a:pt x="85885" y="69870"/>
                  </a:lnTo>
                  <a:lnTo>
                    <a:pt x="106871" y="76857"/>
                  </a:lnTo>
                  <a:lnTo>
                    <a:pt x="124747" y="71423"/>
                  </a:lnTo>
                  <a:lnTo>
                    <a:pt x="134851" y="36876"/>
                  </a:lnTo>
                  <a:lnTo>
                    <a:pt x="143012" y="28336"/>
                  </a:lnTo>
                  <a:lnTo>
                    <a:pt x="149619" y="0"/>
                  </a:lnTo>
                  <a:lnTo>
                    <a:pt x="174879" y="0"/>
                  </a:lnTo>
                  <a:lnTo>
                    <a:pt x="194310" y="4270"/>
                  </a:lnTo>
                  <a:lnTo>
                    <a:pt x="182651" y="26783"/>
                  </a:lnTo>
                  <a:lnTo>
                    <a:pt x="199751" y="50073"/>
                  </a:lnTo>
                  <a:lnTo>
                    <a:pt x="196253" y="61718"/>
                  </a:lnTo>
                  <a:lnTo>
                    <a:pt x="221125" y="84620"/>
                  </a:lnTo>
                  <a:lnTo>
                    <a:pt x="195088" y="87726"/>
                  </a:lnTo>
                  <a:lnTo>
                    <a:pt x="188092" y="104805"/>
                  </a:lnTo>
                  <a:lnTo>
                    <a:pt x="188869" y="127319"/>
                  </a:lnTo>
                  <a:lnTo>
                    <a:pt x="167495" y="144398"/>
                  </a:lnTo>
                  <a:lnTo>
                    <a:pt x="165941" y="169241"/>
                  </a:lnTo>
                  <a:lnTo>
                    <a:pt x="156226" y="207281"/>
                  </a:lnTo>
                  <a:lnTo>
                    <a:pt x="153505" y="198353"/>
                  </a:lnTo>
                  <a:lnTo>
                    <a:pt x="127856" y="209610"/>
                  </a:lnTo>
                  <a:lnTo>
                    <a:pt x="119695" y="194471"/>
                  </a:lnTo>
                  <a:lnTo>
                    <a:pt x="104150" y="192919"/>
                  </a:lnTo>
                  <a:lnTo>
                    <a:pt x="93269" y="184767"/>
                  </a:lnTo>
                  <a:lnTo>
                    <a:pt x="66843" y="194083"/>
                  </a:lnTo>
                  <a:lnTo>
                    <a:pt x="59459" y="181662"/>
                  </a:lnTo>
                  <a:lnTo>
                    <a:pt x="44691" y="183215"/>
                  </a:lnTo>
                  <a:lnTo>
                    <a:pt x="26815" y="180497"/>
                  </a:lnTo>
                  <a:lnTo>
                    <a:pt x="24483" y="147115"/>
                  </a:lnTo>
                  <a:lnTo>
                    <a:pt x="13602" y="140128"/>
                  </a:lnTo>
                  <a:lnTo>
                    <a:pt x="3109" y="118779"/>
                  </a:lnTo>
                  <a:lnTo>
                    <a:pt x="0" y="97042"/>
                  </a:lnTo>
                  <a:lnTo>
                    <a:pt x="2332" y="73752"/>
                  </a:lnTo>
                  <a:lnTo>
                    <a:pt x="15156" y="5706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6" name="Forma Livre 115">
              <a:extLst>
                <a:ext uri="{FF2B5EF4-FFF2-40B4-BE49-F238E27FC236}">
                  <a16:creationId xmlns:a16="http://schemas.microsoft.com/office/drawing/2014/main" id="{998FB189-6C2E-FE04-FC68-BA83F4B3AEC1}"/>
                </a:ext>
              </a:extLst>
            </p:cNvPr>
            <p:cNvSpPr/>
            <p:nvPr/>
          </p:nvSpPr>
          <p:spPr>
            <a:xfrm>
              <a:off x="8367614" y="4151434"/>
              <a:ext cx="319661" cy="342397"/>
            </a:xfrm>
            <a:custGeom>
              <a:avLst/>
              <a:gdLst>
                <a:gd name="connsiteX0" fmla="*/ 230840 w 240166"/>
                <a:gd name="connsiteY0" fmla="*/ 282585 h 282973"/>
                <a:gd name="connsiteX1" fmla="*/ 206746 w 240166"/>
                <a:gd name="connsiteY1" fmla="*/ 282973 h 282973"/>
                <a:gd name="connsiteX2" fmla="*/ 189258 w 240166"/>
                <a:gd name="connsiteY2" fmla="*/ 262401 h 282973"/>
                <a:gd name="connsiteX3" fmla="*/ 161666 w 240166"/>
                <a:gd name="connsiteY3" fmla="*/ 241828 h 282973"/>
                <a:gd name="connsiteX4" fmla="*/ 152727 w 240166"/>
                <a:gd name="connsiteY4" fmla="*/ 226689 h 282973"/>
                <a:gd name="connsiteX5" fmla="*/ 136794 w 240166"/>
                <a:gd name="connsiteY5" fmla="*/ 206505 h 282973"/>
                <a:gd name="connsiteX6" fmla="*/ 126302 w 240166"/>
                <a:gd name="connsiteY6" fmla="*/ 187873 h 282973"/>
                <a:gd name="connsiteX7" fmla="*/ 109979 w 240166"/>
                <a:gd name="connsiteY7" fmla="*/ 152938 h 282973"/>
                <a:gd name="connsiteX8" fmla="*/ 90937 w 240166"/>
                <a:gd name="connsiteY8" fmla="*/ 131977 h 282973"/>
                <a:gd name="connsiteX9" fmla="*/ 84330 w 240166"/>
                <a:gd name="connsiteY9" fmla="*/ 110627 h 282973"/>
                <a:gd name="connsiteX10" fmla="*/ 75781 w 240166"/>
                <a:gd name="connsiteY10" fmla="*/ 91219 h 282973"/>
                <a:gd name="connsiteX11" fmla="*/ 55572 w 240166"/>
                <a:gd name="connsiteY11" fmla="*/ 75692 h 282973"/>
                <a:gd name="connsiteX12" fmla="*/ 43525 w 240166"/>
                <a:gd name="connsiteY12" fmla="*/ 54343 h 282973"/>
                <a:gd name="connsiteX13" fmla="*/ 26426 w 240166"/>
                <a:gd name="connsiteY13" fmla="*/ 40369 h 282973"/>
                <a:gd name="connsiteX14" fmla="*/ 2332 w 240166"/>
                <a:gd name="connsiteY14" fmla="*/ 12809 h 282973"/>
                <a:gd name="connsiteX15" fmla="*/ 0 w 240166"/>
                <a:gd name="connsiteY15" fmla="*/ 0 h 282973"/>
                <a:gd name="connsiteX16" fmla="*/ 13990 w 240166"/>
                <a:gd name="connsiteY16" fmla="*/ 1164 h 282973"/>
                <a:gd name="connsiteX17" fmla="*/ 48578 w 240166"/>
                <a:gd name="connsiteY17" fmla="*/ 5822 h 282973"/>
                <a:gd name="connsiteX18" fmla="*/ 68786 w 240166"/>
                <a:gd name="connsiteY18" fmla="*/ 30277 h 282973"/>
                <a:gd name="connsiteX19" fmla="*/ 86662 w 240166"/>
                <a:gd name="connsiteY19" fmla="*/ 47356 h 282973"/>
                <a:gd name="connsiteX20" fmla="*/ 99098 w 240166"/>
                <a:gd name="connsiteY20" fmla="*/ 57449 h 282973"/>
                <a:gd name="connsiteX21" fmla="*/ 120472 w 240166"/>
                <a:gd name="connsiteY21" fmla="*/ 84232 h 282973"/>
                <a:gd name="connsiteX22" fmla="*/ 143012 w 240166"/>
                <a:gd name="connsiteY22" fmla="*/ 84620 h 282973"/>
                <a:gd name="connsiteX23" fmla="*/ 161666 w 240166"/>
                <a:gd name="connsiteY23" fmla="*/ 101700 h 282973"/>
                <a:gd name="connsiteX24" fmla="*/ 174879 w 240166"/>
                <a:gd name="connsiteY24" fmla="*/ 122661 h 282973"/>
                <a:gd name="connsiteX25" fmla="*/ 191589 w 240166"/>
                <a:gd name="connsiteY25" fmla="*/ 134306 h 282973"/>
                <a:gd name="connsiteX26" fmla="*/ 182651 w 240166"/>
                <a:gd name="connsiteY26" fmla="*/ 154490 h 282973"/>
                <a:gd name="connsiteX27" fmla="*/ 195476 w 240166"/>
                <a:gd name="connsiteY27" fmla="*/ 163030 h 282973"/>
                <a:gd name="connsiteX28" fmla="*/ 203248 w 240166"/>
                <a:gd name="connsiteY28" fmla="*/ 163806 h 282973"/>
                <a:gd name="connsiteX29" fmla="*/ 206746 w 240166"/>
                <a:gd name="connsiteY29" fmla="*/ 181274 h 282973"/>
                <a:gd name="connsiteX30" fmla="*/ 214130 w 240166"/>
                <a:gd name="connsiteY30" fmla="*/ 194860 h 282973"/>
                <a:gd name="connsiteX31" fmla="*/ 230063 w 240166"/>
                <a:gd name="connsiteY31" fmla="*/ 197189 h 282973"/>
                <a:gd name="connsiteX32" fmla="*/ 240167 w 240166"/>
                <a:gd name="connsiteY32" fmla="*/ 213103 h 282973"/>
                <a:gd name="connsiteX33" fmla="*/ 233561 w 240166"/>
                <a:gd name="connsiteY33" fmla="*/ 244157 h 282973"/>
                <a:gd name="connsiteX34" fmla="*/ 230840 w 240166"/>
                <a:gd name="connsiteY34" fmla="*/ 282585 h 282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40166" h="282973">
                  <a:moveTo>
                    <a:pt x="230840" y="282585"/>
                  </a:moveTo>
                  <a:lnTo>
                    <a:pt x="206746" y="282973"/>
                  </a:lnTo>
                  <a:lnTo>
                    <a:pt x="189258" y="262401"/>
                  </a:lnTo>
                  <a:lnTo>
                    <a:pt x="161666" y="241828"/>
                  </a:lnTo>
                  <a:lnTo>
                    <a:pt x="152727" y="226689"/>
                  </a:lnTo>
                  <a:lnTo>
                    <a:pt x="136794" y="206505"/>
                  </a:lnTo>
                  <a:lnTo>
                    <a:pt x="126302" y="187873"/>
                  </a:lnTo>
                  <a:lnTo>
                    <a:pt x="109979" y="152938"/>
                  </a:lnTo>
                  <a:lnTo>
                    <a:pt x="90937" y="131977"/>
                  </a:lnTo>
                  <a:lnTo>
                    <a:pt x="84330" y="110627"/>
                  </a:lnTo>
                  <a:lnTo>
                    <a:pt x="75781" y="91219"/>
                  </a:lnTo>
                  <a:lnTo>
                    <a:pt x="55572" y="75692"/>
                  </a:lnTo>
                  <a:lnTo>
                    <a:pt x="43525" y="54343"/>
                  </a:lnTo>
                  <a:lnTo>
                    <a:pt x="26426" y="40369"/>
                  </a:lnTo>
                  <a:lnTo>
                    <a:pt x="2332" y="12809"/>
                  </a:lnTo>
                  <a:lnTo>
                    <a:pt x="0" y="0"/>
                  </a:lnTo>
                  <a:lnTo>
                    <a:pt x="13990" y="1164"/>
                  </a:lnTo>
                  <a:lnTo>
                    <a:pt x="48578" y="5822"/>
                  </a:lnTo>
                  <a:lnTo>
                    <a:pt x="68786" y="30277"/>
                  </a:lnTo>
                  <a:lnTo>
                    <a:pt x="86662" y="47356"/>
                  </a:lnTo>
                  <a:lnTo>
                    <a:pt x="99098" y="57449"/>
                  </a:lnTo>
                  <a:lnTo>
                    <a:pt x="120472" y="84232"/>
                  </a:lnTo>
                  <a:lnTo>
                    <a:pt x="143012" y="84620"/>
                  </a:lnTo>
                  <a:lnTo>
                    <a:pt x="161666" y="101700"/>
                  </a:lnTo>
                  <a:lnTo>
                    <a:pt x="174879" y="122661"/>
                  </a:lnTo>
                  <a:lnTo>
                    <a:pt x="191589" y="134306"/>
                  </a:lnTo>
                  <a:lnTo>
                    <a:pt x="182651" y="154490"/>
                  </a:lnTo>
                  <a:lnTo>
                    <a:pt x="195476" y="163030"/>
                  </a:lnTo>
                  <a:lnTo>
                    <a:pt x="203248" y="163806"/>
                  </a:lnTo>
                  <a:lnTo>
                    <a:pt x="206746" y="181274"/>
                  </a:lnTo>
                  <a:lnTo>
                    <a:pt x="214130" y="194860"/>
                  </a:lnTo>
                  <a:lnTo>
                    <a:pt x="230063" y="197189"/>
                  </a:lnTo>
                  <a:lnTo>
                    <a:pt x="240167" y="213103"/>
                  </a:lnTo>
                  <a:lnTo>
                    <a:pt x="233561" y="244157"/>
                  </a:lnTo>
                  <a:lnTo>
                    <a:pt x="230840" y="282585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7" name="Forma Livre 116">
              <a:extLst>
                <a:ext uri="{FF2B5EF4-FFF2-40B4-BE49-F238E27FC236}">
                  <a16:creationId xmlns:a16="http://schemas.microsoft.com/office/drawing/2014/main" id="{99C62539-CCB2-8060-C17E-3DE7A7FE963A}"/>
                </a:ext>
              </a:extLst>
            </p:cNvPr>
            <p:cNvSpPr/>
            <p:nvPr/>
          </p:nvSpPr>
          <p:spPr>
            <a:xfrm>
              <a:off x="7528111" y="3246359"/>
              <a:ext cx="808983" cy="830396"/>
            </a:xfrm>
            <a:custGeom>
              <a:avLst/>
              <a:gdLst>
                <a:gd name="connsiteX0" fmla="*/ 249105 w 607801"/>
                <a:gd name="connsiteY0" fmla="*/ 132365 h 686278"/>
                <a:gd name="connsiteX1" fmla="*/ 238224 w 607801"/>
                <a:gd name="connsiteY1" fmla="*/ 144010 h 686278"/>
                <a:gd name="connsiteX2" fmla="*/ 234727 w 607801"/>
                <a:gd name="connsiteY2" fmla="*/ 167300 h 686278"/>
                <a:gd name="connsiteX3" fmla="*/ 257266 w 607801"/>
                <a:gd name="connsiteY3" fmla="*/ 176616 h 686278"/>
                <a:gd name="connsiteX4" fmla="*/ 279806 w 607801"/>
                <a:gd name="connsiteY4" fmla="*/ 188649 h 686278"/>
                <a:gd name="connsiteX5" fmla="*/ 310119 w 607801"/>
                <a:gd name="connsiteY5" fmla="*/ 202623 h 686278"/>
                <a:gd name="connsiteX6" fmla="*/ 340043 w 607801"/>
                <a:gd name="connsiteY6" fmla="*/ 206116 h 686278"/>
                <a:gd name="connsiteX7" fmla="*/ 354810 w 607801"/>
                <a:gd name="connsiteY7" fmla="*/ 218538 h 686278"/>
                <a:gd name="connsiteX8" fmla="*/ 371521 w 607801"/>
                <a:gd name="connsiteY8" fmla="*/ 220867 h 686278"/>
                <a:gd name="connsiteX9" fmla="*/ 398336 w 607801"/>
                <a:gd name="connsiteY9" fmla="*/ 226689 h 686278"/>
                <a:gd name="connsiteX10" fmla="*/ 416212 w 607801"/>
                <a:gd name="connsiteY10" fmla="*/ 226301 h 686278"/>
                <a:gd name="connsiteX11" fmla="*/ 416600 w 607801"/>
                <a:gd name="connsiteY11" fmla="*/ 216597 h 686278"/>
                <a:gd name="connsiteX12" fmla="*/ 410771 w 607801"/>
                <a:gd name="connsiteY12" fmla="*/ 200682 h 686278"/>
                <a:gd name="connsiteX13" fmla="*/ 409994 w 607801"/>
                <a:gd name="connsiteY13" fmla="*/ 190202 h 686278"/>
                <a:gd name="connsiteX14" fmla="*/ 422041 w 607801"/>
                <a:gd name="connsiteY14" fmla="*/ 184767 h 686278"/>
                <a:gd name="connsiteX15" fmla="*/ 427871 w 607801"/>
                <a:gd name="connsiteY15" fmla="*/ 204564 h 686278"/>
                <a:gd name="connsiteX16" fmla="*/ 429425 w 607801"/>
                <a:gd name="connsiteY16" fmla="*/ 209222 h 686278"/>
                <a:gd name="connsiteX17" fmla="*/ 450799 w 607801"/>
                <a:gd name="connsiteY17" fmla="*/ 218926 h 686278"/>
                <a:gd name="connsiteX18" fmla="*/ 463235 w 607801"/>
                <a:gd name="connsiteY18" fmla="*/ 215044 h 686278"/>
                <a:gd name="connsiteX19" fmla="*/ 481500 w 607801"/>
                <a:gd name="connsiteY19" fmla="*/ 216597 h 686278"/>
                <a:gd name="connsiteX20" fmla="*/ 498988 w 607801"/>
                <a:gd name="connsiteY20" fmla="*/ 215821 h 686278"/>
                <a:gd name="connsiteX21" fmla="*/ 497045 w 607801"/>
                <a:gd name="connsiteY21" fmla="*/ 200682 h 686278"/>
                <a:gd name="connsiteX22" fmla="*/ 486941 w 607801"/>
                <a:gd name="connsiteY22" fmla="*/ 192531 h 686278"/>
                <a:gd name="connsiteX23" fmla="*/ 503263 w 607801"/>
                <a:gd name="connsiteY23" fmla="*/ 189425 h 686278"/>
                <a:gd name="connsiteX24" fmla="*/ 518419 w 607801"/>
                <a:gd name="connsiteY24" fmla="*/ 170793 h 686278"/>
                <a:gd name="connsiteX25" fmla="*/ 539405 w 607801"/>
                <a:gd name="connsiteY25" fmla="*/ 155267 h 686278"/>
                <a:gd name="connsiteX26" fmla="*/ 558447 w 607801"/>
                <a:gd name="connsiteY26" fmla="*/ 161089 h 686278"/>
                <a:gd name="connsiteX27" fmla="*/ 570883 w 607801"/>
                <a:gd name="connsiteY27" fmla="*/ 150609 h 686278"/>
                <a:gd name="connsiteX28" fmla="*/ 584873 w 607801"/>
                <a:gd name="connsiteY28" fmla="*/ 166135 h 686278"/>
                <a:gd name="connsiteX29" fmla="*/ 580210 w 607801"/>
                <a:gd name="connsiteY29" fmla="*/ 176616 h 686278"/>
                <a:gd name="connsiteX30" fmla="*/ 603916 w 607801"/>
                <a:gd name="connsiteY30" fmla="*/ 180497 h 686278"/>
                <a:gd name="connsiteX31" fmla="*/ 607802 w 607801"/>
                <a:gd name="connsiteY31" fmla="*/ 189813 h 686278"/>
                <a:gd name="connsiteX32" fmla="*/ 601195 w 607801"/>
                <a:gd name="connsiteY32" fmla="*/ 194471 h 686278"/>
                <a:gd name="connsiteX33" fmla="*/ 606636 w 607801"/>
                <a:gd name="connsiteY33" fmla="*/ 209610 h 686278"/>
                <a:gd name="connsiteX34" fmla="*/ 590314 w 607801"/>
                <a:gd name="connsiteY34" fmla="*/ 205340 h 686278"/>
                <a:gd name="connsiteX35" fmla="*/ 566219 w 607801"/>
                <a:gd name="connsiteY35" fmla="*/ 222419 h 686278"/>
                <a:gd name="connsiteX36" fmla="*/ 569717 w 607801"/>
                <a:gd name="connsiteY36" fmla="*/ 236782 h 686278"/>
                <a:gd name="connsiteX37" fmla="*/ 561944 w 607801"/>
                <a:gd name="connsiteY37" fmla="*/ 257743 h 686278"/>
                <a:gd name="connsiteX38" fmla="*/ 563111 w 607801"/>
                <a:gd name="connsiteY38" fmla="*/ 269776 h 686278"/>
                <a:gd name="connsiteX39" fmla="*/ 556893 w 607801"/>
                <a:gd name="connsiteY39" fmla="*/ 290349 h 686278"/>
                <a:gd name="connsiteX40" fmla="*/ 539016 w 607801"/>
                <a:gd name="connsiteY40" fmla="*/ 284526 h 686278"/>
                <a:gd name="connsiteX41" fmla="*/ 542513 w 607801"/>
                <a:gd name="connsiteY41" fmla="*/ 310533 h 686278"/>
                <a:gd name="connsiteX42" fmla="*/ 538627 w 607801"/>
                <a:gd name="connsiteY42" fmla="*/ 319073 h 686278"/>
                <a:gd name="connsiteX43" fmla="*/ 542513 w 607801"/>
                <a:gd name="connsiteY43" fmla="*/ 329553 h 686278"/>
                <a:gd name="connsiteX44" fmla="*/ 532798 w 607801"/>
                <a:gd name="connsiteY44" fmla="*/ 335376 h 686278"/>
                <a:gd name="connsiteX45" fmla="*/ 515699 w 607801"/>
                <a:gd name="connsiteY45" fmla="*/ 295783 h 686278"/>
                <a:gd name="connsiteX46" fmla="*/ 509869 w 607801"/>
                <a:gd name="connsiteY46" fmla="*/ 295783 h 686278"/>
                <a:gd name="connsiteX47" fmla="*/ 508704 w 607801"/>
                <a:gd name="connsiteY47" fmla="*/ 312086 h 686278"/>
                <a:gd name="connsiteX48" fmla="*/ 494713 w 607801"/>
                <a:gd name="connsiteY48" fmla="*/ 298888 h 686278"/>
                <a:gd name="connsiteX49" fmla="*/ 499377 w 607801"/>
                <a:gd name="connsiteY49" fmla="*/ 284914 h 686278"/>
                <a:gd name="connsiteX50" fmla="*/ 508704 w 607801"/>
                <a:gd name="connsiteY50" fmla="*/ 283362 h 686278"/>
                <a:gd name="connsiteX51" fmla="*/ 514922 w 607801"/>
                <a:gd name="connsiteY51" fmla="*/ 262401 h 686278"/>
                <a:gd name="connsiteX52" fmla="*/ 501708 w 607801"/>
                <a:gd name="connsiteY52" fmla="*/ 258131 h 686278"/>
                <a:gd name="connsiteX53" fmla="*/ 481889 w 607801"/>
                <a:gd name="connsiteY53" fmla="*/ 258519 h 686278"/>
                <a:gd name="connsiteX54" fmla="*/ 460903 w 607801"/>
                <a:gd name="connsiteY54" fmla="*/ 255025 h 686278"/>
                <a:gd name="connsiteX55" fmla="*/ 456240 w 607801"/>
                <a:gd name="connsiteY55" fmla="*/ 237558 h 686278"/>
                <a:gd name="connsiteX56" fmla="*/ 445747 w 607801"/>
                <a:gd name="connsiteY56" fmla="*/ 236393 h 686278"/>
                <a:gd name="connsiteX57" fmla="*/ 426705 w 607801"/>
                <a:gd name="connsiteY57" fmla="*/ 225525 h 686278"/>
                <a:gd name="connsiteX58" fmla="*/ 422041 w 607801"/>
                <a:gd name="connsiteY58" fmla="*/ 242604 h 686278"/>
                <a:gd name="connsiteX59" fmla="*/ 439918 w 607801"/>
                <a:gd name="connsiteY59" fmla="*/ 255802 h 686278"/>
                <a:gd name="connsiteX60" fmla="*/ 428259 w 607801"/>
                <a:gd name="connsiteY60" fmla="*/ 265118 h 686278"/>
                <a:gd name="connsiteX61" fmla="*/ 424762 w 607801"/>
                <a:gd name="connsiteY61" fmla="*/ 274046 h 686278"/>
                <a:gd name="connsiteX62" fmla="*/ 439141 w 607801"/>
                <a:gd name="connsiteY62" fmla="*/ 280644 h 686278"/>
                <a:gd name="connsiteX63" fmla="*/ 437975 w 607801"/>
                <a:gd name="connsiteY63" fmla="*/ 295783 h 686278"/>
                <a:gd name="connsiteX64" fmla="*/ 448079 w 607801"/>
                <a:gd name="connsiteY64" fmla="*/ 314415 h 686278"/>
                <a:gd name="connsiteX65" fmla="*/ 454297 w 607801"/>
                <a:gd name="connsiteY65" fmla="*/ 334988 h 686278"/>
                <a:gd name="connsiteX66" fmla="*/ 452354 w 607801"/>
                <a:gd name="connsiteY66" fmla="*/ 344304 h 686278"/>
                <a:gd name="connsiteX67" fmla="*/ 437586 w 607801"/>
                <a:gd name="connsiteY67" fmla="*/ 343916 h 686278"/>
                <a:gd name="connsiteX68" fmla="*/ 411937 w 607801"/>
                <a:gd name="connsiteY68" fmla="*/ 348962 h 686278"/>
                <a:gd name="connsiteX69" fmla="*/ 415435 w 607801"/>
                <a:gd name="connsiteY69" fmla="*/ 367594 h 686278"/>
                <a:gd name="connsiteX70" fmla="*/ 406108 w 607801"/>
                <a:gd name="connsiteY70" fmla="*/ 382344 h 686278"/>
                <a:gd name="connsiteX71" fmla="*/ 376961 w 607801"/>
                <a:gd name="connsiteY71" fmla="*/ 399423 h 686278"/>
                <a:gd name="connsiteX72" fmla="*/ 356364 w 607801"/>
                <a:gd name="connsiteY72" fmla="*/ 428536 h 686278"/>
                <a:gd name="connsiteX73" fmla="*/ 341597 w 607801"/>
                <a:gd name="connsiteY73" fmla="*/ 444451 h 686278"/>
                <a:gd name="connsiteX74" fmla="*/ 322166 w 607801"/>
                <a:gd name="connsiteY74" fmla="*/ 460754 h 686278"/>
                <a:gd name="connsiteX75" fmla="*/ 323332 w 607801"/>
                <a:gd name="connsiteY75" fmla="*/ 472011 h 686278"/>
                <a:gd name="connsiteX76" fmla="*/ 313228 w 607801"/>
                <a:gd name="connsiteY76" fmla="*/ 478221 h 686278"/>
                <a:gd name="connsiteX77" fmla="*/ 294574 w 607801"/>
                <a:gd name="connsiteY77" fmla="*/ 487149 h 686278"/>
                <a:gd name="connsiteX78" fmla="*/ 284470 w 607801"/>
                <a:gd name="connsiteY78" fmla="*/ 488314 h 686278"/>
                <a:gd name="connsiteX79" fmla="*/ 279806 w 607801"/>
                <a:gd name="connsiteY79" fmla="*/ 507334 h 686278"/>
                <a:gd name="connsiteX80" fmla="*/ 287190 w 607801"/>
                <a:gd name="connsiteY80" fmla="*/ 539940 h 686278"/>
                <a:gd name="connsiteX81" fmla="*/ 289910 w 607801"/>
                <a:gd name="connsiteY81" fmla="*/ 560512 h 686278"/>
                <a:gd name="connsiteX82" fmla="*/ 282527 w 607801"/>
                <a:gd name="connsiteY82" fmla="*/ 584191 h 686278"/>
                <a:gd name="connsiteX83" fmla="*/ 285247 w 607801"/>
                <a:gd name="connsiteY83" fmla="*/ 626501 h 686278"/>
                <a:gd name="connsiteX84" fmla="*/ 273977 w 607801"/>
                <a:gd name="connsiteY84" fmla="*/ 627665 h 686278"/>
                <a:gd name="connsiteX85" fmla="*/ 265039 w 607801"/>
                <a:gd name="connsiteY85" fmla="*/ 646685 h 686278"/>
                <a:gd name="connsiteX86" fmla="*/ 272423 w 607801"/>
                <a:gd name="connsiteY86" fmla="*/ 655225 h 686278"/>
                <a:gd name="connsiteX87" fmla="*/ 252603 w 607801"/>
                <a:gd name="connsiteY87" fmla="*/ 662212 h 686278"/>
                <a:gd name="connsiteX88" fmla="*/ 245997 w 607801"/>
                <a:gd name="connsiteY88" fmla="*/ 678903 h 686278"/>
                <a:gd name="connsiteX89" fmla="*/ 237447 w 607801"/>
                <a:gd name="connsiteY89" fmla="*/ 686278 h 686278"/>
                <a:gd name="connsiteX90" fmla="*/ 215684 w 607801"/>
                <a:gd name="connsiteY90" fmla="*/ 662989 h 686278"/>
                <a:gd name="connsiteX91" fmla="*/ 203637 w 607801"/>
                <a:gd name="connsiteY91" fmla="*/ 628054 h 686278"/>
                <a:gd name="connsiteX92" fmla="*/ 193921 w 607801"/>
                <a:gd name="connsiteY92" fmla="*/ 602823 h 686278"/>
                <a:gd name="connsiteX93" fmla="*/ 185372 w 607801"/>
                <a:gd name="connsiteY93" fmla="*/ 591178 h 686278"/>
                <a:gd name="connsiteX94" fmla="*/ 172159 w 607801"/>
                <a:gd name="connsiteY94" fmla="*/ 567111 h 686278"/>
                <a:gd name="connsiteX95" fmla="*/ 164386 w 607801"/>
                <a:gd name="connsiteY95" fmla="*/ 536058 h 686278"/>
                <a:gd name="connsiteX96" fmla="*/ 158946 w 607801"/>
                <a:gd name="connsiteY96" fmla="*/ 520531 h 686278"/>
                <a:gd name="connsiteX97" fmla="*/ 136017 w 607801"/>
                <a:gd name="connsiteY97" fmla="*/ 486373 h 686278"/>
                <a:gd name="connsiteX98" fmla="*/ 122415 w 607801"/>
                <a:gd name="connsiteY98" fmla="*/ 437852 h 686278"/>
                <a:gd name="connsiteX99" fmla="*/ 112311 w 607801"/>
                <a:gd name="connsiteY99" fmla="*/ 406022 h 686278"/>
                <a:gd name="connsiteX100" fmla="*/ 109202 w 607801"/>
                <a:gd name="connsiteY100" fmla="*/ 375745 h 686278"/>
                <a:gd name="connsiteX101" fmla="*/ 102596 w 607801"/>
                <a:gd name="connsiteY101" fmla="*/ 352455 h 686278"/>
                <a:gd name="connsiteX102" fmla="*/ 72672 w 607801"/>
                <a:gd name="connsiteY102" fmla="*/ 367594 h 686278"/>
                <a:gd name="connsiteX103" fmla="*/ 57127 w 607801"/>
                <a:gd name="connsiteY103" fmla="*/ 364488 h 686278"/>
                <a:gd name="connsiteX104" fmla="*/ 25649 w 607801"/>
                <a:gd name="connsiteY104" fmla="*/ 334211 h 686278"/>
                <a:gd name="connsiteX105" fmla="*/ 34976 w 607801"/>
                <a:gd name="connsiteY105" fmla="*/ 325284 h 686278"/>
                <a:gd name="connsiteX106" fmla="*/ 27592 w 607801"/>
                <a:gd name="connsiteY106" fmla="*/ 315579 h 686278"/>
                <a:gd name="connsiteX107" fmla="*/ 0 w 607801"/>
                <a:gd name="connsiteY107" fmla="*/ 294230 h 686278"/>
                <a:gd name="connsiteX108" fmla="*/ 12436 w 607801"/>
                <a:gd name="connsiteY108" fmla="*/ 277539 h 686278"/>
                <a:gd name="connsiteX109" fmla="*/ 59459 w 607801"/>
                <a:gd name="connsiteY109" fmla="*/ 277539 h 686278"/>
                <a:gd name="connsiteX110" fmla="*/ 52464 w 607801"/>
                <a:gd name="connsiteY110" fmla="*/ 256190 h 686278"/>
                <a:gd name="connsiteX111" fmla="*/ 38862 w 607801"/>
                <a:gd name="connsiteY111" fmla="*/ 243769 h 686278"/>
                <a:gd name="connsiteX112" fmla="*/ 33421 w 607801"/>
                <a:gd name="connsiteY112" fmla="*/ 224360 h 686278"/>
                <a:gd name="connsiteX113" fmla="*/ 17876 w 607801"/>
                <a:gd name="connsiteY113" fmla="*/ 213492 h 686278"/>
                <a:gd name="connsiteX114" fmla="*/ 36919 w 607801"/>
                <a:gd name="connsiteY114" fmla="*/ 187096 h 686278"/>
                <a:gd name="connsiteX115" fmla="*/ 62179 w 607801"/>
                <a:gd name="connsiteY115" fmla="*/ 189037 h 686278"/>
                <a:gd name="connsiteX116" fmla="*/ 79667 w 607801"/>
                <a:gd name="connsiteY116" fmla="*/ 163030 h 686278"/>
                <a:gd name="connsiteX117" fmla="*/ 88217 w 607801"/>
                <a:gd name="connsiteY117" fmla="*/ 137799 h 686278"/>
                <a:gd name="connsiteX118" fmla="*/ 103373 w 607801"/>
                <a:gd name="connsiteY118" fmla="*/ 112568 h 686278"/>
                <a:gd name="connsiteX119" fmla="*/ 99487 w 607801"/>
                <a:gd name="connsiteY119" fmla="*/ 94713 h 686278"/>
                <a:gd name="connsiteX120" fmla="*/ 114254 w 607801"/>
                <a:gd name="connsiteY120" fmla="*/ 80351 h 686278"/>
                <a:gd name="connsiteX121" fmla="*/ 94435 w 607801"/>
                <a:gd name="connsiteY121" fmla="*/ 68317 h 686278"/>
                <a:gd name="connsiteX122" fmla="*/ 83165 w 607801"/>
                <a:gd name="connsiteY122" fmla="*/ 51238 h 686278"/>
                <a:gd name="connsiteX123" fmla="*/ 70340 w 607801"/>
                <a:gd name="connsiteY123" fmla="*/ 29501 h 686278"/>
                <a:gd name="connsiteX124" fmla="*/ 78113 w 607801"/>
                <a:gd name="connsiteY124" fmla="*/ 18632 h 686278"/>
                <a:gd name="connsiteX125" fmla="*/ 111145 w 607801"/>
                <a:gd name="connsiteY125" fmla="*/ 24843 h 686278"/>
                <a:gd name="connsiteX126" fmla="*/ 133297 w 607801"/>
                <a:gd name="connsiteY126" fmla="*/ 20961 h 686278"/>
                <a:gd name="connsiteX127" fmla="*/ 148064 w 607801"/>
                <a:gd name="connsiteY127" fmla="*/ 0 h 686278"/>
                <a:gd name="connsiteX128" fmla="*/ 177988 w 607801"/>
                <a:gd name="connsiteY128" fmla="*/ 29501 h 686278"/>
                <a:gd name="connsiteX129" fmla="*/ 181097 w 607801"/>
                <a:gd name="connsiteY129" fmla="*/ 49685 h 686278"/>
                <a:gd name="connsiteX130" fmla="*/ 192755 w 607801"/>
                <a:gd name="connsiteY130" fmla="*/ 62495 h 686278"/>
                <a:gd name="connsiteX131" fmla="*/ 195087 w 607801"/>
                <a:gd name="connsiteY131" fmla="*/ 75304 h 686278"/>
                <a:gd name="connsiteX132" fmla="*/ 179154 w 607801"/>
                <a:gd name="connsiteY132" fmla="*/ 71811 h 686278"/>
                <a:gd name="connsiteX133" fmla="*/ 191590 w 607801"/>
                <a:gd name="connsiteY133" fmla="*/ 99371 h 686278"/>
                <a:gd name="connsiteX134" fmla="*/ 215684 w 607801"/>
                <a:gd name="connsiteY134" fmla="*/ 114897 h 686278"/>
                <a:gd name="connsiteX135" fmla="*/ 249105 w 607801"/>
                <a:gd name="connsiteY135" fmla="*/ 132365 h 68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607801" h="686278">
                  <a:moveTo>
                    <a:pt x="249105" y="132365"/>
                  </a:moveTo>
                  <a:lnTo>
                    <a:pt x="238224" y="144010"/>
                  </a:lnTo>
                  <a:lnTo>
                    <a:pt x="234727" y="167300"/>
                  </a:lnTo>
                  <a:lnTo>
                    <a:pt x="257266" y="176616"/>
                  </a:lnTo>
                  <a:lnTo>
                    <a:pt x="279806" y="188649"/>
                  </a:lnTo>
                  <a:lnTo>
                    <a:pt x="310119" y="202623"/>
                  </a:lnTo>
                  <a:lnTo>
                    <a:pt x="340043" y="206116"/>
                  </a:lnTo>
                  <a:lnTo>
                    <a:pt x="354810" y="218538"/>
                  </a:lnTo>
                  <a:lnTo>
                    <a:pt x="371521" y="220867"/>
                  </a:lnTo>
                  <a:lnTo>
                    <a:pt x="398336" y="226689"/>
                  </a:lnTo>
                  <a:lnTo>
                    <a:pt x="416212" y="226301"/>
                  </a:lnTo>
                  <a:lnTo>
                    <a:pt x="416600" y="216597"/>
                  </a:lnTo>
                  <a:lnTo>
                    <a:pt x="410771" y="200682"/>
                  </a:lnTo>
                  <a:lnTo>
                    <a:pt x="409994" y="190202"/>
                  </a:lnTo>
                  <a:lnTo>
                    <a:pt x="422041" y="184767"/>
                  </a:lnTo>
                  <a:lnTo>
                    <a:pt x="427871" y="204564"/>
                  </a:lnTo>
                  <a:lnTo>
                    <a:pt x="429425" y="209222"/>
                  </a:lnTo>
                  <a:lnTo>
                    <a:pt x="450799" y="218926"/>
                  </a:lnTo>
                  <a:lnTo>
                    <a:pt x="463235" y="215044"/>
                  </a:lnTo>
                  <a:lnTo>
                    <a:pt x="481500" y="216597"/>
                  </a:lnTo>
                  <a:lnTo>
                    <a:pt x="498988" y="215821"/>
                  </a:lnTo>
                  <a:lnTo>
                    <a:pt x="497045" y="200682"/>
                  </a:lnTo>
                  <a:lnTo>
                    <a:pt x="486941" y="192531"/>
                  </a:lnTo>
                  <a:lnTo>
                    <a:pt x="503263" y="189425"/>
                  </a:lnTo>
                  <a:lnTo>
                    <a:pt x="518419" y="170793"/>
                  </a:lnTo>
                  <a:lnTo>
                    <a:pt x="539405" y="155267"/>
                  </a:lnTo>
                  <a:lnTo>
                    <a:pt x="558447" y="161089"/>
                  </a:lnTo>
                  <a:lnTo>
                    <a:pt x="570883" y="150609"/>
                  </a:lnTo>
                  <a:lnTo>
                    <a:pt x="584873" y="166135"/>
                  </a:lnTo>
                  <a:lnTo>
                    <a:pt x="580210" y="176616"/>
                  </a:lnTo>
                  <a:lnTo>
                    <a:pt x="603916" y="180497"/>
                  </a:lnTo>
                  <a:lnTo>
                    <a:pt x="607802" y="189813"/>
                  </a:lnTo>
                  <a:lnTo>
                    <a:pt x="601195" y="194471"/>
                  </a:lnTo>
                  <a:lnTo>
                    <a:pt x="606636" y="209610"/>
                  </a:lnTo>
                  <a:lnTo>
                    <a:pt x="590314" y="205340"/>
                  </a:lnTo>
                  <a:lnTo>
                    <a:pt x="566219" y="222419"/>
                  </a:lnTo>
                  <a:lnTo>
                    <a:pt x="569717" y="236782"/>
                  </a:lnTo>
                  <a:lnTo>
                    <a:pt x="561944" y="257743"/>
                  </a:lnTo>
                  <a:lnTo>
                    <a:pt x="563111" y="269776"/>
                  </a:lnTo>
                  <a:lnTo>
                    <a:pt x="556893" y="290349"/>
                  </a:lnTo>
                  <a:lnTo>
                    <a:pt x="539016" y="284526"/>
                  </a:lnTo>
                  <a:lnTo>
                    <a:pt x="542513" y="310533"/>
                  </a:lnTo>
                  <a:lnTo>
                    <a:pt x="538627" y="319073"/>
                  </a:lnTo>
                  <a:lnTo>
                    <a:pt x="542513" y="329553"/>
                  </a:lnTo>
                  <a:lnTo>
                    <a:pt x="532798" y="335376"/>
                  </a:lnTo>
                  <a:lnTo>
                    <a:pt x="515699" y="295783"/>
                  </a:lnTo>
                  <a:lnTo>
                    <a:pt x="509869" y="295783"/>
                  </a:lnTo>
                  <a:lnTo>
                    <a:pt x="508704" y="312086"/>
                  </a:lnTo>
                  <a:lnTo>
                    <a:pt x="494713" y="298888"/>
                  </a:lnTo>
                  <a:lnTo>
                    <a:pt x="499377" y="284914"/>
                  </a:lnTo>
                  <a:lnTo>
                    <a:pt x="508704" y="283362"/>
                  </a:lnTo>
                  <a:lnTo>
                    <a:pt x="514922" y="262401"/>
                  </a:lnTo>
                  <a:lnTo>
                    <a:pt x="501708" y="258131"/>
                  </a:lnTo>
                  <a:lnTo>
                    <a:pt x="481889" y="258519"/>
                  </a:lnTo>
                  <a:lnTo>
                    <a:pt x="460903" y="255025"/>
                  </a:lnTo>
                  <a:lnTo>
                    <a:pt x="456240" y="237558"/>
                  </a:lnTo>
                  <a:lnTo>
                    <a:pt x="445747" y="236393"/>
                  </a:lnTo>
                  <a:lnTo>
                    <a:pt x="426705" y="225525"/>
                  </a:lnTo>
                  <a:lnTo>
                    <a:pt x="422041" y="242604"/>
                  </a:lnTo>
                  <a:lnTo>
                    <a:pt x="439918" y="255802"/>
                  </a:lnTo>
                  <a:lnTo>
                    <a:pt x="428259" y="265118"/>
                  </a:lnTo>
                  <a:lnTo>
                    <a:pt x="424762" y="274046"/>
                  </a:lnTo>
                  <a:lnTo>
                    <a:pt x="439141" y="280644"/>
                  </a:lnTo>
                  <a:lnTo>
                    <a:pt x="437975" y="295783"/>
                  </a:lnTo>
                  <a:lnTo>
                    <a:pt x="448079" y="314415"/>
                  </a:lnTo>
                  <a:lnTo>
                    <a:pt x="454297" y="334988"/>
                  </a:lnTo>
                  <a:lnTo>
                    <a:pt x="452354" y="344304"/>
                  </a:lnTo>
                  <a:lnTo>
                    <a:pt x="437586" y="343916"/>
                  </a:lnTo>
                  <a:lnTo>
                    <a:pt x="411937" y="348962"/>
                  </a:lnTo>
                  <a:lnTo>
                    <a:pt x="415435" y="367594"/>
                  </a:lnTo>
                  <a:lnTo>
                    <a:pt x="406108" y="382344"/>
                  </a:lnTo>
                  <a:lnTo>
                    <a:pt x="376961" y="399423"/>
                  </a:lnTo>
                  <a:lnTo>
                    <a:pt x="356364" y="428536"/>
                  </a:lnTo>
                  <a:lnTo>
                    <a:pt x="341597" y="444451"/>
                  </a:lnTo>
                  <a:lnTo>
                    <a:pt x="322166" y="460754"/>
                  </a:lnTo>
                  <a:lnTo>
                    <a:pt x="323332" y="472011"/>
                  </a:lnTo>
                  <a:lnTo>
                    <a:pt x="313228" y="478221"/>
                  </a:lnTo>
                  <a:lnTo>
                    <a:pt x="294574" y="487149"/>
                  </a:lnTo>
                  <a:lnTo>
                    <a:pt x="284470" y="488314"/>
                  </a:lnTo>
                  <a:lnTo>
                    <a:pt x="279806" y="507334"/>
                  </a:lnTo>
                  <a:lnTo>
                    <a:pt x="287190" y="539940"/>
                  </a:lnTo>
                  <a:lnTo>
                    <a:pt x="289910" y="560512"/>
                  </a:lnTo>
                  <a:lnTo>
                    <a:pt x="282527" y="584191"/>
                  </a:lnTo>
                  <a:lnTo>
                    <a:pt x="285247" y="626501"/>
                  </a:lnTo>
                  <a:lnTo>
                    <a:pt x="273977" y="627665"/>
                  </a:lnTo>
                  <a:lnTo>
                    <a:pt x="265039" y="646685"/>
                  </a:lnTo>
                  <a:lnTo>
                    <a:pt x="272423" y="655225"/>
                  </a:lnTo>
                  <a:lnTo>
                    <a:pt x="252603" y="662212"/>
                  </a:lnTo>
                  <a:lnTo>
                    <a:pt x="245997" y="678903"/>
                  </a:lnTo>
                  <a:lnTo>
                    <a:pt x="237447" y="686278"/>
                  </a:lnTo>
                  <a:lnTo>
                    <a:pt x="215684" y="662989"/>
                  </a:lnTo>
                  <a:lnTo>
                    <a:pt x="203637" y="628054"/>
                  </a:lnTo>
                  <a:lnTo>
                    <a:pt x="193921" y="602823"/>
                  </a:lnTo>
                  <a:lnTo>
                    <a:pt x="185372" y="591178"/>
                  </a:lnTo>
                  <a:lnTo>
                    <a:pt x="172159" y="567111"/>
                  </a:lnTo>
                  <a:lnTo>
                    <a:pt x="164386" y="536058"/>
                  </a:lnTo>
                  <a:lnTo>
                    <a:pt x="158946" y="520531"/>
                  </a:lnTo>
                  <a:lnTo>
                    <a:pt x="136017" y="486373"/>
                  </a:lnTo>
                  <a:lnTo>
                    <a:pt x="122415" y="437852"/>
                  </a:lnTo>
                  <a:lnTo>
                    <a:pt x="112311" y="406022"/>
                  </a:lnTo>
                  <a:lnTo>
                    <a:pt x="109202" y="375745"/>
                  </a:lnTo>
                  <a:lnTo>
                    <a:pt x="102596" y="352455"/>
                  </a:lnTo>
                  <a:lnTo>
                    <a:pt x="72672" y="367594"/>
                  </a:lnTo>
                  <a:lnTo>
                    <a:pt x="57127" y="364488"/>
                  </a:lnTo>
                  <a:lnTo>
                    <a:pt x="25649" y="334211"/>
                  </a:lnTo>
                  <a:lnTo>
                    <a:pt x="34976" y="325284"/>
                  </a:lnTo>
                  <a:lnTo>
                    <a:pt x="27592" y="315579"/>
                  </a:lnTo>
                  <a:lnTo>
                    <a:pt x="0" y="294230"/>
                  </a:lnTo>
                  <a:lnTo>
                    <a:pt x="12436" y="277539"/>
                  </a:lnTo>
                  <a:lnTo>
                    <a:pt x="59459" y="277539"/>
                  </a:lnTo>
                  <a:lnTo>
                    <a:pt x="52464" y="256190"/>
                  </a:lnTo>
                  <a:lnTo>
                    <a:pt x="38862" y="243769"/>
                  </a:lnTo>
                  <a:lnTo>
                    <a:pt x="33421" y="224360"/>
                  </a:lnTo>
                  <a:lnTo>
                    <a:pt x="17876" y="213492"/>
                  </a:lnTo>
                  <a:lnTo>
                    <a:pt x="36919" y="187096"/>
                  </a:lnTo>
                  <a:lnTo>
                    <a:pt x="62179" y="189037"/>
                  </a:lnTo>
                  <a:lnTo>
                    <a:pt x="79667" y="163030"/>
                  </a:lnTo>
                  <a:lnTo>
                    <a:pt x="88217" y="137799"/>
                  </a:lnTo>
                  <a:lnTo>
                    <a:pt x="103373" y="112568"/>
                  </a:lnTo>
                  <a:lnTo>
                    <a:pt x="99487" y="94713"/>
                  </a:lnTo>
                  <a:lnTo>
                    <a:pt x="114254" y="80351"/>
                  </a:lnTo>
                  <a:lnTo>
                    <a:pt x="94435" y="68317"/>
                  </a:lnTo>
                  <a:lnTo>
                    <a:pt x="83165" y="51238"/>
                  </a:lnTo>
                  <a:lnTo>
                    <a:pt x="70340" y="29501"/>
                  </a:lnTo>
                  <a:lnTo>
                    <a:pt x="78113" y="18632"/>
                  </a:lnTo>
                  <a:lnTo>
                    <a:pt x="111145" y="24843"/>
                  </a:lnTo>
                  <a:lnTo>
                    <a:pt x="133297" y="20961"/>
                  </a:lnTo>
                  <a:lnTo>
                    <a:pt x="148064" y="0"/>
                  </a:lnTo>
                  <a:lnTo>
                    <a:pt x="177988" y="29501"/>
                  </a:lnTo>
                  <a:lnTo>
                    <a:pt x="181097" y="49685"/>
                  </a:lnTo>
                  <a:lnTo>
                    <a:pt x="192755" y="62495"/>
                  </a:lnTo>
                  <a:lnTo>
                    <a:pt x="195087" y="75304"/>
                  </a:lnTo>
                  <a:lnTo>
                    <a:pt x="179154" y="71811"/>
                  </a:lnTo>
                  <a:lnTo>
                    <a:pt x="191590" y="99371"/>
                  </a:lnTo>
                  <a:lnTo>
                    <a:pt x="215684" y="114897"/>
                  </a:lnTo>
                  <a:lnTo>
                    <a:pt x="249105" y="132365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8" name="Forma Livre 117">
              <a:extLst>
                <a:ext uri="{FF2B5EF4-FFF2-40B4-BE49-F238E27FC236}">
                  <a16:creationId xmlns:a16="http://schemas.microsoft.com/office/drawing/2014/main" id="{976F8B99-68B4-FD12-5507-3613EA826514}"/>
                </a:ext>
              </a:extLst>
            </p:cNvPr>
            <p:cNvSpPr/>
            <p:nvPr/>
          </p:nvSpPr>
          <p:spPr>
            <a:xfrm>
              <a:off x="5326682" y="2667240"/>
              <a:ext cx="100863" cy="99103"/>
            </a:xfrm>
            <a:custGeom>
              <a:avLst/>
              <a:gdLst>
                <a:gd name="connsiteX0" fmla="*/ 73061 w 75780"/>
                <a:gd name="connsiteY0" fmla="*/ 29501 h 81903"/>
                <a:gd name="connsiteX1" fmla="*/ 75781 w 75780"/>
                <a:gd name="connsiteY1" fmla="*/ 46580 h 81903"/>
                <a:gd name="connsiteX2" fmla="*/ 60625 w 75780"/>
                <a:gd name="connsiteY2" fmla="*/ 67929 h 81903"/>
                <a:gd name="connsiteX3" fmla="*/ 26426 w 75780"/>
                <a:gd name="connsiteY3" fmla="*/ 81903 h 81903"/>
                <a:gd name="connsiteX4" fmla="*/ 0 w 75780"/>
                <a:gd name="connsiteY4" fmla="*/ 78410 h 81903"/>
                <a:gd name="connsiteX5" fmla="*/ 16711 w 75780"/>
                <a:gd name="connsiteY5" fmla="*/ 53567 h 81903"/>
                <a:gd name="connsiteX6" fmla="*/ 8549 w 75780"/>
                <a:gd name="connsiteY6" fmla="*/ 29501 h 81903"/>
                <a:gd name="connsiteX7" fmla="*/ 34587 w 75780"/>
                <a:gd name="connsiteY7" fmla="*/ 10869 h 81903"/>
                <a:gd name="connsiteX8" fmla="*/ 48966 w 75780"/>
                <a:gd name="connsiteY8" fmla="*/ 0 h 81903"/>
                <a:gd name="connsiteX9" fmla="*/ 52464 w 75780"/>
                <a:gd name="connsiteY9" fmla="*/ 12421 h 81903"/>
                <a:gd name="connsiteX10" fmla="*/ 47800 w 75780"/>
                <a:gd name="connsiteY10" fmla="*/ 25231 h 81903"/>
                <a:gd name="connsiteX11" fmla="*/ 59459 w 75780"/>
                <a:gd name="connsiteY11" fmla="*/ 24843 h 81903"/>
                <a:gd name="connsiteX12" fmla="*/ 73061 w 75780"/>
                <a:gd name="connsiteY12" fmla="*/ 29501 h 8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780" h="81903">
                  <a:moveTo>
                    <a:pt x="73061" y="29501"/>
                  </a:moveTo>
                  <a:lnTo>
                    <a:pt x="75781" y="46580"/>
                  </a:lnTo>
                  <a:lnTo>
                    <a:pt x="60625" y="67929"/>
                  </a:lnTo>
                  <a:lnTo>
                    <a:pt x="26426" y="81903"/>
                  </a:lnTo>
                  <a:lnTo>
                    <a:pt x="0" y="78410"/>
                  </a:lnTo>
                  <a:lnTo>
                    <a:pt x="16711" y="53567"/>
                  </a:lnTo>
                  <a:lnTo>
                    <a:pt x="8549" y="29501"/>
                  </a:lnTo>
                  <a:lnTo>
                    <a:pt x="34587" y="10869"/>
                  </a:lnTo>
                  <a:lnTo>
                    <a:pt x="48966" y="0"/>
                  </a:lnTo>
                  <a:lnTo>
                    <a:pt x="52464" y="12421"/>
                  </a:lnTo>
                  <a:lnTo>
                    <a:pt x="47800" y="25231"/>
                  </a:lnTo>
                  <a:lnTo>
                    <a:pt x="59459" y="24843"/>
                  </a:lnTo>
                  <a:lnTo>
                    <a:pt x="73061" y="29501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9" name="Forma Livre 118">
              <a:extLst>
                <a:ext uri="{FF2B5EF4-FFF2-40B4-BE49-F238E27FC236}">
                  <a16:creationId xmlns:a16="http://schemas.microsoft.com/office/drawing/2014/main" id="{2D8F20CA-4919-47FE-F275-135BC4043D52}"/>
                </a:ext>
              </a:extLst>
            </p:cNvPr>
            <p:cNvSpPr/>
            <p:nvPr/>
          </p:nvSpPr>
          <p:spPr>
            <a:xfrm>
              <a:off x="6772921" y="3119544"/>
              <a:ext cx="603634" cy="441030"/>
            </a:xfrm>
            <a:custGeom>
              <a:avLst/>
              <a:gdLst>
                <a:gd name="connsiteX0" fmla="*/ 44691 w 453519"/>
                <a:gd name="connsiteY0" fmla="*/ 24455 h 364488"/>
                <a:gd name="connsiteX1" fmla="*/ 51687 w 453519"/>
                <a:gd name="connsiteY1" fmla="*/ 23678 h 364488"/>
                <a:gd name="connsiteX2" fmla="*/ 72283 w 453519"/>
                <a:gd name="connsiteY2" fmla="*/ 5434 h 364488"/>
                <a:gd name="connsiteX3" fmla="*/ 79667 w 453519"/>
                <a:gd name="connsiteY3" fmla="*/ 3494 h 364488"/>
                <a:gd name="connsiteX4" fmla="*/ 87051 w 453519"/>
                <a:gd name="connsiteY4" fmla="*/ 10869 h 364488"/>
                <a:gd name="connsiteX5" fmla="*/ 82387 w 453519"/>
                <a:gd name="connsiteY5" fmla="*/ 22902 h 364488"/>
                <a:gd name="connsiteX6" fmla="*/ 97544 w 453519"/>
                <a:gd name="connsiteY6" fmla="*/ 36100 h 364488"/>
                <a:gd name="connsiteX7" fmla="*/ 102596 w 453519"/>
                <a:gd name="connsiteY7" fmla="*/ 34547 h 364488"/>
                <a:gd name="connsiteX8" fmla="*/ 112311 w 453519"/>
                <a:gd name="connsiteY8" fmla="*/ 53179 h 364488"/>
                <a:gd name="connsiteX9" fmla="*/ 132908 w 453519"/>
                <a:gd name="connsiteY9" fmla="*/ 58225 h 364488"/>
                <a:gd name="connsiteX10" fmla="*/ 149619 w 453519"/>
                <a:gd name="connsiteY10" fmla="*/ 70646 h 364488"/>
                <a:gd name="connsiteX11" fmla="*/ 179542 w 453519"/>
                <a:gd name="connsiteY11" fmla="*/ 74916 h 364488"/>
                <a:gd name="connsiteX12" fmla="*/ 210632 w 453519"/>
                <a:gd name="connsiteY12" fmla="*/ 68317 h 364488"/>
                <a:gd name="connsiteX13" fmla="*/ 211409 w 453519"/>
                <a:gd name="connsiteY13" fmla="*/ 62495 h 364488"/>
                <a:gd name="connsiteX14" fmla="*/ 228509 w 453519"/>
                <a:gd name="connsiteY14" fmla="*/ 57837 h 364488"/>
                <a:gd name="connsiteX15" fmla="*/ 240167 w 453519"/>
                <a:gd name="connsiteY15" fmla="*/ 43475 h 364488"/>
                <a:gd name="connsiteX16" fmla="*/ 254158 w 453519"/>
                <a:gd name="connsiteY16" fmla="*/ 44251 h 364488"/>
                <a:gd name="connsiteX17" fmla="*/ 261930 w 453519"/>
                <a:gd name="connsiteY17" fmla="*/ 39593 h 364488"/>
                <a:gd name="connsiteX18" fmla="*/ 277086 w 453519"/>
                <a:gd name="connsiteY18" fmla="*/ 41922 h 364488"/>
                <a:gd name="connsiteX19" fmla="*/ 302735 w 453519"/>
                <a:gd name="connsiteY19" fmla="*/ 54732 h 364488"/>
                <a:gd name="connsiteX20" fmla="*/ 319445 w 453519"/>
                <a:gd name="connsiteY20" fmla="*/ 57449 h 364488"/>
                <a:gd name="connsiteX21" fmla="*/ 347815 w 453519"/>
                <a:gd name="connsiteY21" fmla="*/ 79186 h 364488"/>
                <a:gd name="connsiteX22" fmla="*/ 363360 w 453519"/>
                <a:gd name="connsiteY22" fmla="*/ 80351 h 364488"/>
                <a:gd name="connsiteX23" fmla="*/ 369966 w 453519"/>
                <a:gd name="connsiteY23" fmla="*/ 100923 h 364488"/>
                <a:gd name="connsiteX24" fmla="*/ 367634 w 453519"/>
                <a:gd name="connsiteY24" fmla="*/ 131977 h 364488"/>
                <a:gd name="connsiteX25" fmla="*/ 365691 w 453519"/>
                <a:gd name="connsiteY25" fmla="*/ 150220 h 364488"/>
                <a:gd name="connsiteX26" fmla="*/ 375407 w 453519"/>
                <a:gd name="connsiteY26" fmla="*/ 154102 h 364488"/>
                <a:gd name="connsiteX27" fmla="*/ 369189 w 453519"/>
                <a:gd name="connsiteY27" fmla="*/ 167688 h 364488"/>
                <a:gd name="connsiteX28" fmla="*/ 379682 w 453519"/>
                <a:gd name="connsiteY28" fmla="*/ 187485 h 364488"/>
                <a:gd name="connsiteX29" fmla="*/ 384345 w 453519"/>
                <a:gd name="connsiteY29" fmla="*/ 203399 h 364488"/>
                <a:gd name="connsiteX30" fmla="*/ 401056 w 453519"/>
                <a:gd name="connsiteY30" fmla="*/ 207669 h 364488"/>
                <a:gd name="connsiteX31" fmla="*/ 405331 w 453519"/>
                <a:gd name="connsiteY31" fmla="*/ 223584 h 364488"/>
                <a:gd name="connsiteX32" fmla="*/ 390175 w 453519"/>
                <a:gd name="connsiteY32" fmla="*/ 246098 h 364488"/>
                <a:gd name="connsiteX33" fmla="*/ 402610 w 453519"/>
                <a:gd name="connsiteY33" fmla="*/ 259295 h 364488"/>
                <a:gd name="connsiteX34" fmla="*/ 413492 w 453519"/>
                <a:gd name="connsiteY34" fmla="*/ 274434 h 364488"/>
                <a:gd name="connsiteX35" fmla="*/ 435643 w 453519"/>
                <a:gd name="connsiteY35" fmla="*/ 285302 h 364488"/>
                <a:gd name="connsiteX36" fmla="*/ 439529 w 453519"/>
                <a:gd name="connsiteY36" fmla="*/ 307040 h 364488"/>
                <a:gd name="connsiteX37" fmla="*/ 450022 w 453519"/>
                <a:gd name="connsiteY37" fmla="*/ 311310 h 364488"/>
                <a:gd name="connsiteX38" fmla="*/ 453519 w 453519"/>
                <a:gd name="connsiteY38" fmla="*/ 322566 h 364488"/>
                <a:gd name="connsiteX39" fmla="*/ 424373 w 453519"/>
                <a:gd name="connsiteY39" fmla="*/ 335764 h 364488"/>
                <a:gd name="connsiteX40" fmla="*/ 420098 w 453519"/>
                <a:gd name="connsiteY40" fmla="*/ 364488 h 364488"/>
                <a:gd name="connsiteX41" fmla="*/ 378905 w 453519"/>
                <a:gd name="connsiteY41" fmla="*/ 357113 h 364488"/>
                <a:gd name="connsiteX42" fmla="*/ 354810 w 453519"/>
                <a:gd name="connsiteY42" fmla="*/ 351291 h 364488"/>
                <a:gd name="connsiteX43" fmla="*/ 330327 w 453519"/>
                <a:gd name="connsiteY43" fmla="*/ 348185 h 364488"/>
                <a:gd name="connsiteX44" fmla="*/ 317502 w 453519"/>
                <a:gd name="connsiteY44" fmla="*/ 317520 h 364488"/>
                <a:gd name="connsiteX45" fmla="*/ 306621 w 453519"/>
                <a:gd name="connsiteY45" fmla="*/ 313250 h 364488"/>
                <a:gd name="connsiteX46" fmla="*/ 290688 w 453519"/>
                <a:gd name="connsiteY46" fmla="*/ 317520 h 364488"/>
                <a:gd name="connsiteX47" fmla="*/ 270868 w 453519"/>
                <a:gd name="connsiteY47" fmla="*/ 329553 h 364488"/>
                <a:gd name="connsiteX48" fmla="*/ 243665 w 453519"/>
                <a:gd name="connsiteY48" fmla="*/ 321402 h 364488"/>
                <a:gd name="connsiteX49" fmla="*/ 219959 w 453519"/>
                <a:gd name="connsiteY49" fmla="*/ 301994 h 364488"/>
                <a:gd name="connsiteX50" fmla="*/ 198585 w 453519"/>
                <a:gd name="connsiteY50" fmla="*/ 295007 h 364488"/>
                <a:gd name="connsiteX51" fmla="*/ 181485 w 453519"/>
                <a:gd name="connsiteY51" fmla="*/ 271328 h 364488"/>
                <a:gd name="connsiteX52" fmla="*/ 161277 w 453519"/>
                <a:gd name="connsiteY52" fmla="*/ 238334 h 364488"/>
                <a:gd name="connsiteX53" fmla="*/ 150396 w 453519"/>
                <a:gd name="connsiteY53" fmla="*/ 242216 h 364488"/>
                <a:gd name="connsiteX54" fmla="*/ 136017 w 453519"/>
                <a:gd name="connsiteY54" fmla="*/ 234064 h 364488"/>
                <a:gd name="connsiteX55" fmla="*/ 129411 w 453519"/>
                <a:gd name="connsiteY55" fmla="*/ 243769 h 364488"/>
                <a:gd name="connsiteX56" fmla="*/ 115809 w 453519"/>
                <a:gd name="connsiteY56" fmla="*/ 230571 h 364488"/>
                <a:gd name="connsiteX57" fmla="*/ 113866 w 453519"/>
                <a:gd name="connsiteY57" fmla="*/ 217373 h 364488"/>
                <a:gd name="connsiteX58" fmla="*/ 107259 w 453519"/>
                <a:gd name="connsiteY58" fmla="*/ 217373 h 364488"/>
                <a:gd name="connsiteX59" fmla="*/ 108037 w 453519"/>
                <a:gd name="connsiteY59" fmla="*/ 199129 h 364488"/>
                <a:gd name="connsiteX60" fmla="*/ 94435 w 453519"/>
                <a:gd name="connsiteY60" fmla="*/ 180497 h 364488"/>
                <a:gd name="connsiteX61" fmla="*/ 66842 w 453519"/>
                <a:gd name="connsiteY61" fmla="*/ 166523 h 364488"/>
                <a:gd name="connsiteX62" fmla="*/ 48966 w 453519"/>
                <a:gd name="connsiteY62" fmla="*/ 142845 h 364488"/>
                <a:gd name="connsiteX63" fmla="*/ 50909 w 453519"/>
                <a:gd name="connsiteY63" fmla="*/ 123437 h 364488"/>
                <a:gd name="connsiteX64" fmla="*/ 59848 w 453519"/>
                <a:gd name="connsiteY64" fmla="*/ 114897 h 364488"/>
                <a:gd name="connsiteX65" fmla="*/ 56350 w 453519"/>
                <a:gd name="connsiteY65" fmla="*/ 100535 h 364488"/>
                <a:gd name="connsiteX66" fmla="*/ 41582 w 453519"/>
                <a:gd name="connsiteY66" fmla="*/ 92772 h 364488"/>
                <a:gd name="connsiteX67" fmla="*/ 23317 w 453519"/>
                <a:gd name="connsiteY67" fmla="*/ 63271 h 364488"/>
                <a:gd name="connsiteX68" fmla="*/ 8549 w 453519"/>
                <a:gd name="connsiteY68" fmla="*/ 43475 h 364488"/>
                <a:gd name="connsiteX69" fmla="*/ 11270 w 453519"/>
                <a:gd name="connsiteY69" fmla="*/ 35711 h 364488"/>
                <a:gd name="connsiteX70" fmla="*/ 0 w 453519"/>
                <a:gd name="connsiteY70" fmla="*/ 7375 h 364488"/>
                <a:gd name="connsiteX71" fmla="*/ 12825 w 453519"/>
                <a:gd name="connsiteY71" fmla="*/ 0 h 364488"/>
                <a:gd name="connsiteX72" fmla="*/ 17488 w 453519"/>
                <a:gd name="connsiteY72" fmla="*/ 9704 h 364488"/>
                <a:gd name="connsiteX73" fmla="*/ 29924 w 453519"/>
                <a:gd name="connsiteY73" fmla="*/ 20961 h 364488"/>
                <a:gd name="connsiteX74" fmla="*/ 44691 w 453519"/>
                <a:gd name="connsiteY74" fmla="*/ 24455 h 364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453519" h="364488">
                  <a:moveTo>
                    <a:pt x="44691" y="24455"/>
                  </a:moveTo>
                  <a:lnTo>
                    <a:pt x="51687" y="23678"/>
                  </a:lnTo>
                  <a:lnTo>
                    <a:pt x="72283" y="5434"/>
                  </a:lnTo>
                  <a:lnTo>
                    <a:pt x="79667" y="3494"/>
                  </a:lnTo>
                  <a:lnTo>
                    <a:pt x="87051" y="10869"/>
                  </a:lnTo>
                  <a:lnTo>
                    <a:pt x="82387" y="22902"/>
                  </a:lnTo>
                  <a:lnTo>
                    <a:pt x="97544" y="36100"/>
                  </a:lnTo>
                  <a:lnTo>
                    <a:pt x="102596" y="34547"/>
                  </a:lnTo>
                  <a:lnTo>
                    <a:pt x="112311" y="53179"/>
                  </a:lnTo>
                  <a:lnTo>
                    <a:pt x="132908" y="58225"/>
                  </a:lnTo>
                  <a:lnTo>
                    <a:pt x="149619" y="70646"/>
                  </a:lnTo>
                  <a:lnTo>
                    <a:pt x="179542" y="74916"/>
                  </a:lnTo>
                  <a:lnTo>
                    <a:pt x="210632" y="68317"/>
                  </a:lnTo>
                  <a:lnTo>
                    <a:pt x="211409" y="62495"/>
                  </a:lnTo>
                  <a:lnTo>
                    <a:pt x="228509" y="57837"/>
                  </a:lnTo>
                  <a:lnTo>
                    <a:pt x="240167" y="43475"/>
                  </a:lnTo>
                  <a:lnTo>
                    <a:pt x="254158" y="44251"/>
                  </a:lnTo>
                  <a:lnTo>
                    <a:pt x="261930" y="39593"/>
                  </a:lnTo>
                  <a:lnTo>
                    <a:pt x="277086" y="41922"/>
                  </a:lnTo>
                  <a:lnTo>
                    <a:pt x="302735" y="54732"/>
                  </a:lnTo>
                  <a:lnTo>
                    <a:pt x="319445" y="57449"/>
                  </a:lnTo>
                  <a:lnTo>
                    <a:pt x="347815" y="79186"/>
                  </a:lnTo>
                  <a:lnTo>
                    <a:pt x="363360" y="80351"/>
                  </a:lnTo>
                  <a:lnTo>
                    <a:pt x="369966" y="100923"/>
                  </a:lnTo>
                  <a:lnTo>
                    <a:pt x="367634" y="131977"/>
                  </a:lnTo>
                  <a:lnTo>
                    <a:pt x="365691" y="150220"/>
                  </a:lnTo>
                  <a:lnTo>
                    <a:pt x="375407" y="154102"/>
                  </a:lnTo>
                  <a:lnTo>
                    <a:pt x="369189" y="167688"/>
                  </a:lnTo>
                  <a:lnTo>
                    <a:pt x="379682" y="187485"/>
                  </a:lnTo>
                  <a:lnTo>
                    <a:pt x="384345" y="203399"/>
                  </a:lnTo>
                  <a:lnTo>
                    <a:pt x="401056" y="207669"/>
                  </a:lnTo>
                  <a:lnTo>
                    <a:pt x="405331" y="223584"/>
                  </a:lnTo>
                  <a:lnTo>
                    <a:pt x="390175" y="246098"/>
                  </a:lnTo>
                  <a:lnTo>
                    <a:pt x="402610" y="259295"/>
                  </a:lnTo>
                  <a:lnTo>
                    <a:pt x="413492" y="274434"/>
                  </a:lnTo>
                  <a:lnTo>
                    <a:pt x="435643" y="285302"/>
                  </a:lnTo>
                  <a:lnTo>
                    <a:pt x="439529" y="307040"/>
                  </a:lnTo>
                  <a:lnTo>
                    <a:pt x="450022" y="311310"/>
                  </a:lnTo>
                  <a:lnTo>
                    <a:pt x="453519" y="322566"/>
                  </a:lnTo>
                  <a:lnTo>
                    <a:pt x="424373" y="335764"/>
                  </a:lnTo>
                  <a:lnTo>
                    <a:pt x="420098" y="364488"/>
                  </a:lnTo>
                  <a:lnTo>
                    <a:pt x="378905" y="357113"/>
                  </a:lnTo>
                  <a:lnTo>
                    <a:pt x="354810" y="351291"/>
                  </a:lnTo>
                  <a:lnTo>
                    <a:pt x="330327" y="348185"/>
                  </a:lnTo>
                  <a:lnTo>
                    <a:pt x="317502" y="317520"/>
                  </a:lnTo>
                  <a:lnTo>
                    <a:pt x="306621" y="313250"/>
                  </a:lnTo>
                  <a:lnTo>
                    <a:pt x="290688" y="317520"/>
                  </a:lnTo>
                  <a:lnTo>
                    <a:pt x="270868" y="329553"/>
                  </a:lnTo>
                  <a:lnTo>
                    <a:pt x="243665" y="321402"/>
                  </a:lnTo>
                  <a:lnTo>
                    <a:pt x="219959" y="301994"/>
                  </a:lnTo>
                  <a:lnTo>
                    <a:pt x="198585" y="295007"/>
                  </a:lnTo>
                  <a:lnTo>
                    <a:pt x="181485" y="271328"/>
                  </a:lnTo>
                  <a:lnTo>
                    <a:pt x="161277" y="238334"/>
                  </a:lnTo>
                  <a:lnTo>
                    <a:pt x="150396" y="242216"/>
                  </a:lnTo>
                  <a:lnTo>
                    <a:pt x="136017" y="234064"/>
                  </a:lnTo>
                  <a:lnTo>
                    <a:pt x="129411" y="243769"/>
                  </a:lnTo>
                  <a:lnTo>
                    <a:pt x="115809" y="230571"/>
                  </a:lnTo>
                  <a:lnTo>
                    <a:pt x="113866" y="217373"/>
                  </a:lnTo>
                  <a:lnTo>
                    <a:pt x="107259" y="217373"/>
                  </a:lnTo>
                  <a:lnTo>
                    <a:pt x="108037" y="199129"/>
                  </a:lnTo>
                  <a:lnTo>
                    <a:pt x="94435" y="180497"/>
                  </a:lnTo>
                  <a:lnTo>
                    <a:pt x="66842" y="166523"/>
                  </a:lnTo>
                  <a:lnTo>
                    <a:pt x="48966" y="142845"/>
                  </a:lnTo>
                  <a:lnTo>
                    <a:pt x="50909" y="123437"/>
                  </a:lnTo>
                  <a:lnTo>
                    <a:pt x="59848" y="114897"/>
                  </a:lnTo>
                  <a:lnTo>
                    <a:pt x="56350" y="100535"/>
                  </a:lnTo>
                  <a:lnTo>
                    <a:pt x="41582" y="92772"/>
                  </a:lnTo>
                  <a:lnTo>
                    <a:pt x="23317" y="63271"/>
                  </a:lnTo>
                  <a:lnTo>
                    <a:pt x="8549" y="43475"/>
                  </a:lnTo>
                  <a:lnTo>
                    <a:pt x="11270" y="35711"/>
                  </a:lnTo>
                  <a:lnTo>
                    <a:pt x="0" y="7375"/>
                  </a:lnTo>
                  <a:lnTo>
                    <a:pt x="12825" y="0"/>
                  </a:lnTo>
                  <a:lnTo>
                    <a:pt x="17488" y="9704"/>
                  </a:lnTo>
                  <a:lnTo>
                    <a:pt x="29924" y="20961"/>
                  </a:lnTo>
                  <a:lnTo>
                    <a:pt x="44691" y="24455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0" name="Forma Livre 119">
              <a:extLst>
                <a:ext uri="{FF2B5EF4-FFF2-40B4-BE49-F238E27FC236}">
                  <a16:creationId xmlns:a16="http://schemas.microsoft.com/office/drawing/2014/main" id="{27B3F7EF-2EC0-D5A9-7F7A-B329DA0D4D35}"/>
                </a:ext>
              </a:extLst>
            </p:cNvPr>
            <p:cNvSpPr/>
            <p:nvPr/>
          </p:nvSpPr>
          <p:spPr>
            <a:xfrm>
              <a:off x="6656540" y="3189526"/>
              <a:ext cx="288627" cy="249870"/>
            </a:xfrm>
            <a:custGeom>
              <a:avLst/>
              <a:gdLst>
                <a:gd name="connsiteX0" fmla="*/ 110757 w 216850"/>
                <a:gd name="connsiteY0" fmla="*/ 5434 h 206504"/>
                <a:gd name="connsiteX1" fmla="*/ 129022 w 216850"/>
                <a:gd name="connsiteY1" fmla="*/ 34935 h 206504"/>
                <a:gd name="connsiteX2" fmla="*/ 143789 w 216850"/>
                <a:gd name="connsiteY2" fmla="*/ 42698 h 206504"/>
                <a:gd name="connsiteX3" fmla="*/ 147287 w 216850"/>
                <a:gd name="connsiteY3" fmla="*/ 57061 h 206504"/>
                <a:gd name="connsiteX4" fmla="*/ 138349 w 216850"/>
                <a:gd name="connsiteY4" fmla="*/ 65600 h 206504"/>
                <a:gd name="connsiteX5" fmla="*/ 136406 w 216850"/>
                <a:gd name="connsiteY5" fmla="*/ 85009 h 206504"/>
                <a:gd name="connsiteX6" fmla="*/ 154282 w 216850"/>
                <a:gd name="connsiteY6" fmla="*/ 108687 h 206504"/>
                <a:gd name="connsiteX7" fmla="*/ 181874 w 216850"/>
                <a:gd name="connsiteY7" fmla="*/ 122661 h 206504"/>
                <a:gd name="connsiteX8" fmla="*/ 195476 w 216850"/>
                <a:gd name="connsiteY8" fmla="*/ 141293 h 206504"/>
                <a:gd name="connsiteX9" fmla="*/ 194699 w 216850"/>
                <a:gd name="connsiteY9" fmla="*/ 159536 h 206504"/>
                <a:gd name="connsiteX10" fmla="*/ 201305 w 216850"/>
                <a:gd name="connsiteY10" fmla="*/ 159536 h 206504"/>
                <a:gd name="connsiteX11" fmla="*/ 203248 w 216850"/>
                <a:gd name="connsiteY11" fmla="*/ 172734 h 206504"/>
                <a:gd name="connsiteX12" fmla="*/ 216850 w 216850"/>
                <a:gd name="connsiteY12" fmla="*/ 185932 h 206504"/>
                <a:gd name="connsiteX13" fmla="*/ 204026 w 216850"/>
                <a:gd name="connsiteY13" fmla="*/ 184767 h 206504"/>
                <a:gd name="connsiteX14" fmla="*/ 189647 w 216850"/>
                <a:gd name="connsiteY14" fmla="*/ 182438 h 206504"/>
                <a:gd name="connsiteX15" fmla="*/ 176822 w 216850"/>
                <a:gd name="connsiteY15" fmla="*/ 206505 h 206504"/>
                <a:gd name="connsiteX16" fmla="*/ 137183 w 216850"/>
                <a:gd name="connsiteY16" fmla="*/ 204564 h 206504"/>
                <a:gd name="connsiteX17" fmla="*/ 71895 w 216850"/>
                <a:gd name="connsiteY17" fmla="*/ 154490 h 206504"/>
                <a:gd name="connsiteX18" fmla="*/ 38473 w 216850"/>
                <a:gd name="connsiteY18" fmla="*/ 137023 h 206504"/>
                <a:gd name="connsiteX19" fmla="*/ 12047 w 216850"/>
                <a:gd name="connsiteY19" fmla="*/ 130036 h 206504"/>
                <a:gd name="connsiteX20" fmla="*/ 0 w 216850"/>
                <a:gd name="connsiteY20" fmla="*/ 99759 h 206504"/>
                <a:gd name="connsiteX21" fmla="*/ 42748 w 216850"/>
                <a:gd name="connsiteY21" fmla="*/ 73752 h 206504"/>
                <a:gd name="connsiteX22" fmla="*/ 46634 w 216850"/>
                <a:gd name="connsiteY22" fmla="*/ 43863 h 206504"/>
                <a:gd name="connsiteX23" fmla="*/ 41971 w 216850"/>
                <a:gd name="connsiteY23" fmla="*/ 25619 h 206504"/>
                <a:gd name="connsiteX24" fmla="*/ 52464 w 216850"/>
                <a:gd name="connsiteY24" fmla="*/ 19408 h 206504"/>
                <a:gd name="connsiteX25" fmla="*/ 60625 w 216850"/>
                <a:gd name="connsiteY25" fmla="*/ 3882 h 206504"/>
                <a:gd name="connsiteX26" fmla="*/ 68786 w 216850"/>
                <a:gd name="connsiteY26" fmla="*/ 0 h 206504"/>
                <a:gd name="connsiteX27" fmla="*/ 93269 w 216850"/>
                <a:gd name="connsiteY27" fmla="*/ 3494 h 206504"/>
                <a:gd name="connsiteX28" fmla="*/ 101430 w 216850"/>
                <a:gd name="connsiteY28" fmla="*/ 9704 h 206504"/>
                <a:gd name="connsiteX29" fmla="*/ 110757 w 216850"/>
                <a:gd name="connsiteY29" fmla="*/ 5434 h 206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16850" h="206504">
                  <a:moveTo>
                    <a:pt x="110757" y="5434"/>
                  </a:moveTo>
                  <a:lnTo>
                    <a:pt x="129022" y="34935"/>
                  </a:lnTo>
                  <a:lnTo>
                    <a:pt x="143789" y="42698"/>
                  </a:lnTo>
                  <a:lnTo>
                    <a:pt x="147287" y="57061"/>
                  </a:lnTo>
                  <a:lnTo>
                    <a:pt x="138349" y="65600"/>
                  </a:lnTo>
                  <a:lnTo>
                    <a:pt x="136406" y="85009"/>
                  </a:lnTo>
                  <a:lnTo>
                    <a:pt x="154282" y="108687"/>
                  </a:lnTo>
                  <a:lnTo>
                    <a:pt x="181874" y="122661"/>
                  </a:lnTo>
                  <a:lnTo>
                    <a:pt x="195476" y="141293"/>
                  </a:lnTo>
                  <a:lnTo>
                    <a:pt x="194699" y="159536"/>
                  </a:lnTo>
                  <a:lnTo>
                    <a:pt x="201305" y="159536"/>
                  </a:lnTo>
                  <a:lnTo>
                    <a:pt x="203248" y="172734"/>
                  </a:lnTo>
                  <a:lnTo>
                    <a:pt x="216850" y="185932"/>
                  </a:lnTo>
                  <a:lnTo>
                    <a:pt x="204026" y="184767"/>
                  </a:lnTo>
                  <a:lnTo>
                    <a:pt x="189647" y="182438"/>
                  </a:lnTo>
                  <a:lnTo>
                    <a:pt x="176822" y="206505"/>
                  </a:lnTo>
                  <a:lnTo>
                    <a:pt x="137183" y="204564"/>
                  </a:lnTo>
                  <a:lnTo>
                    <a:pt x="71895" y="154490"/>
                  </a:lnTo>
                  <a:lnTo>
                    <a:pt x="38473" y="137023"/>
                  </a:lnTo>
                  <a:lnTo>
                    <a:pt x="12047" y="130036"/>
                  </a:lnTo>
                  <a:lnTo>
                    <a:pt x="0" y="99759"/>
                  </a:lnTo>
                  <a:lnTo>
                    <a:pt x="42748" y="73752"/>
                  </a:lnTo>
                  <a:lnTo>
                    <a:pt x="46634" y="43863"/>
                  </a:lnTo>
                  <a:lnTo>
                    <a:pt x="41971" y="25619"/>
                  </a:lnTo>
                  <a:lnTo>
                    <a:pt x="52464" y="19408"/>
                  </a:lnTo>
                  <a:lnTo>
                    <a:pt x="60625" y="3882"/>
                  </a:lnTo>
                  <a:lnTo>
                    <a:pt x="68786" y="0"/>
                  </a:lnTo>
                  <a:lnTo>
                    <a:pt x="93269" y="3494"/>
                  </a:lnTo>
                  <a:lnTo>
                    <a:pt x="101430" y="9704"/>
                  </a:lnTo>
                  <a:lnTo>
                    <a:pt x="110757" y="5434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1" name="Forma Livre 120">
              <a:extLst>
                <a:ext uri="{FF2B5EF4-FFF2-40B4-BE49-F238E27FC236}">
                  <a16:creationId xmlns:a16="http://schemas.microsoft.com/office/drawing/2014/main" id="{EEAEB74F-30E3-DBEE-2157-775D4BC0CBAE}"/>
                </a:ext>
              </a:extLst>
            </p:cNvPr>
            <p:cNvSpPr/>
            <p:nvPr/>
          </p:nvSpPr>
          <p:spPr>
            <a:xfrm>
              <a:off x="5038571" y="2354903"/>
              <a:ext cx="235867" cy="80315"/>
            </a:xfrm>
            <a:custGeom>
              <a:avLst/>
              <a:gdLst>
                <a:gd name="connsiteX0" fmla="*/ 165552 w 177210"/>
                <a:gd name="connsiteY0" fmla="*/ 1553 h 66376"/>
                <a:gd name="connsiteX1" fmla="*/ 160111 w 177210"/>
                <a:gd name="connsiteY1" fmla="*/ 15527 h 66376"/>
                <a:gd name="connsiteX2" fmla="*/ 177211 w 177210"/>
                <a:gd name="connsiteY2" fmla="*/ 30277 h 66376"/>
                <a:gd name="connsiteX3" fmla="*/ 153505 w 177210"/>
                <a:gd name="connsiteY3" fmla="*/ 46968 h 66376"/>
                <a:gd name="connsiteX4" fmla="*/ 102596 w 177210"/>
                <a:gd name="connsiteY4" fmla="*/ 62107 h 66376"/>
                <a:gd name="connsiteX5" fmla="*/ 87440 w 177210"/>
                <a:gd name="connsiteY5" fmla="*/ 66376 h 66376"/>
                <a:gd name="connsiteX6" fmla="*/ 65677 w 177210"/>
                <a:gd name="connsiteY6" fmla="*/ 62883 h 66376"/>
                <a:gd name="connsiteX7" fmla="*/ 19431 w 177210"/>
                <a:gd name="connsiteY7" fmla="*/ 55896 h 66376"/>
                <a:gd name="connsiteX8" fmla="*/ 38085 w 177210"/>
                <a:gd name="connsiteY8" fmla="*/ 46192 h 66376"/>
                <a:gd name="connsiteX9" fmla="*/ 3109 w 177210"/>
                <a:gd name="connsiteY9" fmla="*/ 35711 h 66376"/>
                <a:gd name="connsiteX10" fmla="*/ 33810 w 177210"/>
                <a:gd name="connsiteY10" fmla="*/ 31441 h 66376"/>
                <a:gd name="connsiteX11" fmla="*/ 34199 w 177210"/>
                <a:gd name="connsiteY11" fmla="*/ 24843 h 66376"/>
                <a:gd name="connsiteX12" fmla="*/ 0 w 177210"/>
                <a:gd name="connsiteY12" fmla="*/ 19796 h 66376"/>
                <a:gd name="connsiteX13" fmla="*/ 13990 w 177210"/>
                <a:gd name="connsiteY13" fmla="*/ 5434 h 66376"/>
                <a:gd name="connsiteX14" fmla="*/ 39639 w 177210"/>
                <a:gd name="connsiteY14" fmla="*/ 2329 h 66376"/>
                <a:gd name="connsiteX15" fmla="*/ 62956 w 177210"/>
                <a:gd name="connsiteY15" fmla="*/ 17079 h 66376"/>
                <a:gd name="connsiteX16" fmla="*/ 90160 w 177210"/>
                <a:gd name="connsiteY16" fmla="*/ 5434 h 66376"/>
                <a:gd name="connsiteX17" fmla="*/ 109979 w 177210"/>
                <a:gd name="connsiteY17" fmla="*/ 11257 h 66376"/>
                <a:gd name="connsiteX18" fmla="*/ 138349 w 177210"/>
                <a:gd name="connsiteY18" fmla="*/ 0 h 66376"/>
                <a:gd name="connsiteX19" fmla="*/ 165552 w 177210"/>
                <a:gd name="connsiteY19" fmla="*/ 1553 h 66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7210" h="66376">
                  <a:moveTo>
                    <a:pt x="165552" y="1553"/>
                  </a:moveTo>
                  <a:lnTo>
                    <a:pt x="160111" y="15527"/>
                  </a:lnTo>
                  <a:lnTo>
                    <a:pt x="177211" y="30277"/>
                  </a:lnTo>
                  <a:lnTo>
                    <a:pt x="153505" y="46968"/>
                  </a:lnTo>
                  <a:lnTo>
                    <a:pt x="102596" y="62107"/>
                  </a:lnTo>
                  <a:lnTo>
                    <a:pt x="87440" y="66376"/>
                  </a:lnTo>
                  <a:lnTo>
                    <a:pt x="65677" y="62883"/>
                  </a:lnTo>
                  <a:lnTo>
                    <a:pt x="19431" y="55896"/>
                  </a:lnTo>
                  <a:lnTo>
                    <a:pt x="38085" y="46192"/>
                  </a:lnTo>
                  <a:lnTo>
                    <a:pt x="3109" y="35711"/>
                  </a:lnTo>
                  <a:lnTo>
                    <a:pt x="33810" y="31441"/>
                  </a:lnTo>
                  <a:lnTo>
                    <a:pt x="34199" y="24843"/>
                  </a:lnTo>
                  <a:lnTo>
                    <a:pt x="0" y="19796"/>
                  </a:lnTo>
                  <a:lnTo>
                    <a:pt x="13990" y="5434"/>
                  </a:lnTo>
                  <a:lnTo>
                    <a:pt x="39639" y="2329"/>
                  </a:lnTo>
                  <a:lnTo>
                    <a:pt x="62956" y="17079"/>
                  </a:lnTo>
                  <a:lnTo>
                    <a:pt x="90160" y="5434"/>
                  </a:lnTo>
                  <a:lnTo>
                    <a:pt x="109979" y="11257"/>
                  </a:lnTo>
                  <a:lnTo>
                    <a:pt x="138349" y="0"/>
                  </a:lnTo>
                  <a:lnTo>
                    <a:pt x="165552" y="1553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2" name="Forma Livre 121">
              <a:extLst>
                <a:ext uri="{FF2B5EF4-FFF2-40B4-BE49-F238E27FC236}">
                  <a16:creationId xmlns:a16="http://schemas.microsoft.com/office/drawing/2014/main" id="{B2149AED-AFD7-52C0-AB37-F51A1D145803}"/>
                </a:ext>
              </a:extLst>
            </p:cNvPr>
            <p:cNvSpPr/>
            <p:nvPr/>
          </p:nvSpPr>
          <p:spPr>
            <a:xfrm>
              <a:off x="6538088" y="3313522"/>
              <a:ext cx="38276" cy="113663"/>
            </a:xfrm>
            <a:custGeom>
              <a:avLst/>
              <a:gdLst>
                <a:gd name="connsiteX0" fmla="*/ 27203 w 28757"/>
                <a:gd name="connsiteY0" fmla="*/ 0 h 93936"/>
                <a:gd name="connsiteX1" fmla="*/ 28758 w 28757"/>
                <a:gd name="connsiteY1" fmla="*/ 10092 h 93936"/>
                <a:gd name="connsiteX2" fmla="*/ 26426 w 28757"/>
                <a:gd name="connsiteY2" fmla="*/ 13974 h 93936"/>
                <a:gd name="connsiteX3" fmla="*/ 26815 w 28757"/>
                <a:gd name="connsiteY3" fmla="*/ 13974 h 93936"/>
                <a:gd name="connsiteX4" fmla="*/ 24095 w 28757"/>
                <a:gd name="connsiteY4" fmla="*/ 21737 h 93936"/>
                <a:gd name="connsiteX5" fmla="*/ 15933 w 28757"/>
                <a:gd name="connsiteY5" fmla="*/ 18632 h 93936"/>
                <a:gd name="connsiteX6" fmla="*/ 13213 w 28757"/>
                <a:gd name="connsiteY6" fmla="*/ 34935 h 93936"/>
                <a:gd name="connsiteX7" fmla="*/ 19042 w 28757"/>
                <a:gd name="connsiteY7" fmla="*/ 37652 h 93936"/>
                <a:gd name="connsiteX8" fmla="*/ 13990 w 28757"/>
                <a:gd name="connsiteY8" fmla="*/ 41146 h 93936"/>
                <a:gd name="connsiteX9" fmla="*/ 13602 w 28757"/>
                <a:gd name="connsiteY9" fmla="*/ 47744 h 93936"/>
                <a:gd name="connsiteX10" fmla="*/ 23317 w 28757"/>
                <a:gd name="connsiteY10" fmla="*/ 44639 h 93936"/>
                <a:gd name="connsiteX11" fmla="*/ 24872 w 28757"/>
                <a:gd name="connsiteY11" fmla="*/ 54343 h 93936"/>
                <a:gd name="connsiteX12" fmla="*/ 17876 w 28757"/>
                <a:gd name="connsiteY12" fmla="*/ 93936 h 93936"/>
                <a:gd name="connsiteX13" fmla="*/ 15156 w 28757"/>
                <a:gd name="connsiteY13" fmla="*/ 87726 h 93936"/>
                <a:gd name="connsiteX14" fmla="*/ 0 w 28757"/>
                <a:gd name="connsiteY14" fmla="*/ 51238 h 93936"/>
                <a:gd name="connsiteX15" fmla="*/ 5441 w 28757"/>
                <a:gd name="connsiteY15" fmla="*/ 43086 h 93936"/>
                <a:gd name="connsiteX16" fmla="*/ 3886 w 28757"/>
                <a:gd name="connsiteY16" fmla="*/ 41534 h 93936"/>
                <a:gd name="connsiteX17" fmla="*/ 8161 w 28757"/>
                <a:gd name="connsiteY17" fmla="*/ 29889 h 93936"/>
                <a:gd name="connsiteX18" fmla="*/ 10493 w 28757"/>
                <a:gd name="connsiteY18" fmla="*/ 11257 h 93936"/>
                <a:gd name="connsiteX19" fmla="*/ 12825 w 28757"/>
                <a:gd name="connsiteY19" fmla="*/ 4658 h 93936"/>
                <a:gd name="connsiteX20" fmla="*/ 13213 w 28757"/>
                <a:gd name="connsiteY20" fmla="*/ 4658 h 93936"/>
                <a:gd name="connsiteX21" fmla="*/ 20209 w 28757"/>
                <a:gd name="connsiteY21" fmla="*/ 4658 h 93936"/>
                <a:gd name="connsiteX22" fmla="*/ 21763 w 28757"/>
                <a:gd name="connsiteY22" fmla="*/ 388 h 93936"/>
                <a:gd name="connsiteX23" fmla="*/ 27203 w 28757"/>
                <a:gd name="connsiteY23" fmla="*/ 0 h 93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757" h="93936">
                  <a:moveTo>
                    <a:pt x="27203" y="0"/>
                  </a:moveTo>
                  <a:lnTo>
                    <a:pt x="28758" y="10092"/>
                  </a:lnTo>
                  <a:lnTo>
                    <a:pt x="26426" y="13974"/>
                  </a:lnTo>
                  <a:lnTo>
                    <a:pt x="26815" y="13974"/>
                  </a:lnTo>
                  <a:lnTo>
                    <a:pt x="24095" y="21737"/>
                  </a:lnTo>
                  <a:lnTo>
                    <a:pt x="15933" y="18632"/>
                  </a:lnTo>
                  <a:lnTo>
                    <a:pt x="13213" y="34935"/>
                  </a:lnTo>
                  <a:lnTo>
                    <a:pt x="19042" y="37652"/>
                  </a:lnTo>
                  <a:lnTo>
                    <a:pt x="13990" y="41146"/>
                  </a:lnTo>
                  <a:lnTo>
                    <a:pt x="13602" y="47744"/>
                  </a:lnTo>
                  <a:lnTo>
                    <a:pt x="23317" y="44639"/>
                  </a:lnTo>
                  <a:lnTo>
                    <a:pt x="24872" y="54343"/>
                  </a:lnTo>
                  <a:lnTo>
                    <a:pt x="17876" y="93936"/>
                  </a:lnTo>
                  <a:lnTo>
                    <a:pt x="15156" y="87726"/>
                  </a:lnTo>
                  <a:lnTo>
                    <a:pt x="0" y="51238"/>
                  </a:lnTo>
                  <a:lnTo>
                    <a:pt x="5441" y="43086"/>
                  </a:lnTo>
                  <a:lnTo>
                    <a:pt x="3886" y="41534"/>
                  </a:lnTo>
                  <a:lnTo>
                    <a:pt x="8161" y="29889"/>
                  </a:lnTo>
                  <a:lnTo>
                    <a:pt x="10493" y="11257"/>
                  </a:lnTo>
                  <a:lnTo>
                    <a:pt x="12825" y="4658"/>
                  </a:lnTo>
                  <a:lnTo>
                    <a:pt x="13213" y="4658"/>
                  </a:lnTo>
                  <a:lnTo>
                    <a:pt x="20209" y="4658"/>
                  </a:lnTo>
                  <a:lnTo>
                    <a:pt x="21763" y="388"/>
                  </a:lnTo>
                  <a:lnTo>
                    <a:pt x="27203" y="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3" name="Forma Livre 122">
              <a:extLst>
                <a:ext uri="{FF2B5EF4-FFF2-40B4-BE49-F238E27FC236}">
                  <a16:creationId xmlns:a16="http://schemas.microsoft.com/office/drawing/2014/main" id="{387627A7-3B42-35D6-6E89-C7937459ED93}"/>
                </a:ext>
              </a:extLst>
            </p:cNvPr>
            <p:cNvSpPr/>
            <p:nvPr/>
          </p:nvSpPr>
          <p:spPr>
            <a:xfrm>
              <a:off x="5917384" y="3164163"/>
              <a:ext cx="83277" cy="48377"/>
            </a:xfrm>
            <a:custGeom>
              <a:avLst/>
              <a:gdLst>
                <a:gd name="connsiteX0" fmla="*/ 62568 w 62567"/>
                <a:gd name="connsiteY0" fmla="*/ 0 h 39981"/>
                <a:gd name="connsiteX1" fmla="*/ 55961 w 62567"/>
                <a:gd name="connsiteY1" fmla="*/ 19797 h 39981"/>
                <a:gd name="connsiteX2" fmla="*/ 59459 w 62567"/>
                <a:gd name="connsiteY2" fmla="*/ 27172 h 39981"/>
                <a:gd name="connsiteX3" fmla="*/ 55961 w 62567"/>
                <a:gd name="connsiteY3" fmla="*/ 39981 h 39981"/>
                <a:gd name="connsiteX4" fmla="*/ 39640 w 62567"/>
                <a:gd name="connsiteY4" fmla="*/ 30665 h 39981"/>
                <a:gd name="connsiteX5" fmla="*/ 29147 w 62567"/>
                <a:gd name="connsiteY5" fmla="*/ 27948 h 39981"/>
                <a:gd name="connsiteX6" fmla="*/ 0 w 62567"/>
                <a:gd name="connsiteY6" fmla="*/ 15527 h 39981"/>
                <a:gd name="connsiteX7" fmla="*/ 1943 w 62567"/>
                <a:gd name="connsiteY7" fmla="*/ 2717 h 39981"/>
                <a:gd name="connsiteX8" fmla="*/ 26038 w 62567"/>
                <a:gd name="connsiteY8" fmla="*/ 5046 h 39981"/>
                <a:gd name="connsiteX9" fmla="*/ 47023 w 62567"/>
                <a:gd name="connsiteY9" fmla="*/ 2329 h 39981"/>
                <a:gd name="connsiteX10" fmla="*/ 62568 w 62567"/>
                <a:gd name="connsiteY10" fmla="*/ 0 h 3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567" h="39981">
                  <a:moveTo>
                    <a:pt x="62568" y="0"/>
                  </a:moveTo>
                  <a:lnTo>
                    <a:pt x="55961" y="19797"/>
                  </a:lnTo>
                  <a:lnTo>
                    <a:pt x="59459" y="27172"/>
                  </a:lnTo>
                  <a:lnTo>
                    <a:pt x="55961" y="39981"/>
                  </a:lnTo>
                  <a:lnTo>
                    <a:pt x="39640" y="30665"/>
                  </a:lnTo>
                  <a:lnTo>
                    <a:pt x="29147" y="27948"/>
                  </a:lnTo>
                  <a:lnTo>
                    <a:pt x="0" y="15527"/>
                  </a:lnTo>
                  <a:lnTo>
                    <a:pt x="1943" y="2717"/>
                  </a:lnTo>
                  <a:lnTo>
                    <a:pt x="26038" y="5046"/>
                  </a:lnTo>
                  <a:lnTo>
                    <a:pt x="47023" y="2329"/>
                  </a:lnTo>
                  <a:lnTo>
                    <a:pt x="62568" y="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4" name="Forma Livre 123">
              <a:extLst>
                <a:ext uri="{FF2B5EF4-FFF2-40B4-BE49-F238E27FC236}">
                  <a16:creationId xmlns:a16="http://schemas.microsoft.com/office/drawing/2014/main" id="{3B0AE6C8-5F9A-15CE-2DA9-D138F6CB9BFB}"/>
                </a:ext>
              </a:extLst>
            </p:cNvPr>
            <p:cNvSpPr/>
            <p:nvPr/>
          </p:nvSpPr>
          <p:spPr>
            <a:xfrm>
              <a:off x="5796864" y="3074925"/>
              <a:ext cx="45000" cy="69043"/>
            </a:xfrm>
            <a:custGeom>
              <a:avLst/>
              <a:gdLst>
                <a:gd name="connsiteX0" fmla="*/ 20985 w 33809"/>
                <a:gd name="connsiteY0" fmla="*/ 0 h 57060"/>
                <a:gd name="connsiteX1" fmla="*/ 33810 w 33809"/>
                <a:gd name="connsiteY1" fmla="*/ 17467 h 57060"/>
                <a:gd name="connsiteX2" fmla="*/ 32255 w 33809"/>
                <a:gd name="connsiteY2" fmla="*/ 50462 h 57060"/>
                <a:gd name="connsiteX3" fmla="*/ 22928 w 33809"/>
                <a:gd name="connsiteY3" fmla="*/ 48909 h 57060"/>
                <a:gd name="connsiteX4" fmla="*/ 14767 w 33809"/>
                <a:gd name="connsiteY4" fmla="*/ 57061 h 57060"/>
                <a:gd name="connsiteX5" fmla="*/ 6995 w 33809"/>
                <a:gd name="connsiteY5" fmla="*/ 50462 h 57060"/>
                <a:gd name="connsiteX6" fmla="*/ 5052 w 33809"/>
                <a:gd name="connsiteY6" fmla="*/ 20573 h 57060"/>
                <a:gd name="connsiteX7" fmla="*/ 0 w 33809"/>
                <a:gd name="connsiteY7" fmla="*/ 6599 h 57060"/>
                <a:gd name="connsiteX8" fmla="*/ 11270 w 33809"/>
                <a:gd name="connsiteY8" fmla="*/ 7763 h 57060"/>
                <a:gd name="connsiteX9" fmla="*/ 20985 w 33809"/>
                <a:gd name="connsiteY9" fmla="*/ 0 h 5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809" h="57060">
                  <a:moveTo>
                    <a:pt x="20985" y="0"/>
                  </a:moveTo>
                  <a:lnTo>
                    <a:pt x="33810" y="17467"/>
                  </a:lnTo>
                  <a:lnTo>
                    <a:pt x="32255" y="50462"/>
                  </a:lnTo>
                  <a:lnTo>
                    <a:pt x="22928" y="48909"/>
                  </a:lnTo>
                  <a:lnTo>
                    <a:pt x="14767" y="57061"/>
                  </a:lnTo>
                  <a:lnTo>
                    <a:pt x="6995" y="50462"/>
                  </a:lnTo>
                  <a:lnTo>
                    <a:pt x="5052" y="20573"/>
                  </a:lnTo>
                  <a:lnTo>
                    <a:pt x="0" y="6599"/>
                  </a:lnTo>
                  <a:lnTo>
                    <a:pt x="11270" y="7763"/>
                  </a:lnTo>
                  <a:lnTo>
                    <a:pt x="20985" y="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5" name="Forma Livre 124">
              <a:extLst>
                <a:ext uri="{FF2B5EF4-FFF2-40B4-BE49-F238E27FC236}">
                  <a16:creationId xmlns:a16="http://schemas.microsoft.com/office/drawing/2014/main" id="{571A0287-D368-0016-1769-0D3A792B3B82}"/>
                </a:ext>
              </a:extLst>
            </p:cNvPr>
            <p:cNvSpPr/>
            <p:nvPr/>
          </p:nvSpPr>
          <p:spPr>
            <a:xfrm>
              <a:off x="5754449" y="2899733"/>
              <a:ext cx="321731" cy="274294"/>
            </a:xfrm>
            <a:custGeom>
              <a:avLst/>
              <a:gdLst>
                <a:gd name="connsiteX0" fmla="*/ 137183 w 241721"/>
                <a:gd name="connsiteY0" fmla="*/ 14750 h 226689"/>
                <a:gd name="connsiteX1" fmla="*/ 135628 w 241721"/>
                <a:gd name="connsiteY1" fmla="*/ 26783 h 226689"/>
                <a:gd name="connsiteX2" fmla="*/ 141069 w 241721"/>
                <a:gd name="connsiteY2" fmla="*/ 37264 h 226689"/>
                <a:gd name="connsiteX3" fmla="*/ 125136 w 241721"/>
                <a:gd name="connsiteY3" fmla="*/ 33382 h 226689"/>
                <a:gd name="connsiteX4" fmla="*/ 109980 w 241721"/>
                <a:gd name="connsiteY4" fmla="*/ 42310 h 226689"/>
                <a:gd name="connsiteX5" fmla="*/ 111534 w 241721"/>
                <a:gd name="connsiteY5" fmla="*/ 54343 h 226689"/>
                <a:gd name="connsiteX6" fmla="*/ 109591 w 241721"/>
                <a:gd name="connsiteY6" fmla="*/ 61330 h 226689"/>
                <a:gd name="connsiteX7" fmla="*/ 116975 w 241721"/>
                <a:gd name="connsiteY7" fmla="*/ 73752 h 226689"/>
                <a:gd name="connsiteX8" fmla="*/ 136406 w 241721"/>
                <a:gd name="connsiteY8" fmla="*/ 86173 h 226689"/>
                <a:gd name="connsiteX9" fmla="*/ 147676 w 241721"/>
                <a:gd name="connsiteY9" fmla="*/ 106746 h 226689"/>
                <a:gd name="connsiteX10" fmla="*/ 171381 w 241721"/>
                <a:gd name="connsiteY10" fmla="*/ 126542 h 226689"/>
                <a:gd name="connsiteX11" fmla="*/ 186926 w 241721"/>
                <a:gd name="connsiteY11" fmla="*/ 126154 h 226689"/>
                <a:gd name="connsiteX12" fmla="*/ 192367 w 241721"/>
                <a:gd name="connsiteY12" fmla="*/ 131588 h 226689"/>
                <a:gd name="connsiteX13" fmla="*/ 186926 w 241721"/>
                <a:gd name="connsiteY13" fmla="*/ 136635 h 226689"/>
                <a:gd name="connsiteX14" fmla="*/ 205580 w 241721"/>
                <a:gd name="connsiteY14" fmla="*/ 145562 h 226689"/>
                <a:gd name="connsiteX15" fmla="*/ 221125 w 241721"/>
                <a:gd name="connsiteY15" fmla="*/ 152938 h 226689"/>
                <a:gd name="connsiteX16" fmla="*/ 239390 w 241721"/>
                <a:gd name="connsiteY16" fmla="*/ 166135 h 226689"/>
                <a:gd name="connsiteX17" fmla="*/ 241722 w 241721"/>
                <a:gd name="connsiteY17" fmla="*/ 170405 h 226689"/>
                <a:gd name="connsiteX18" fmla="*/ 238613 w 241721"/>
                <a:gd name="connsiteY18" fmla="*/ 179333 h 226689"/>
                <a:gd name="connsiteX19" fmla="*/ 226566 w 241721"/>
                <a:gd name="connsiteY19" fmla="*/ 167688 h 226689"/>
                <a:gd name="connsiteX20" fmla="*/ 208689 w 241721"/>
                <a:gd name="connsiteY20" fmla="*/ 163806 h 226689"/>
                <a:gd name="connsiteX21" fmla="*/ 201305 w 241721"/>
                <a:gd name="connsiteY21" fmla="*/ 179721 h 226689"/>
                <a:gd name="connsiteX22" fmla="*/ 216462 w 241721"/>
                <a:gd name="connsiteY22" fmla="*/ 189037 h 226689"/>
                <a:gd name="connsiteX23" fmla="*/ 214907 w 241721"/>
                <a:gd name="connsiteY23" fmla="*/ 201847 h 226689"/>
                <a:gd name="connsiteX24" fmla="*/ 206746 w 241721"/>
                <a:gd name="connsiteY24" fmla="*/ 203399 h 226689"/>
                <a:gd name="connsiteX25" fmla="*/ 197031 w 241721"/>
                <a:gd name="connsiteY25" fmla="*/ 224748 h 226689"/>
                <a:gd name="connsiteX26" fmla="*/ 188481 w 241721"/>
                <a:gd name="connsiteY26" fmla="*/ 226689 h 226689"/>
                <a:gd name="connsiteX27" fmla="*/ 188092 w 241721"/>
                <a:gd name="connsiteY27" fmla="*/ 218926 h 226689"/>
                <a:gd name="connsiteX28" fmla="*/ 191590 w 241721"/>
                <a:gd name="connsiteY28" fmla="*/ 205728 h 226689"/>
                <a:gd name="connsiteX29" fmla="*/ 195865 w 241721"/>
                <a:gd name="connsiteY29" fmla="*/ 200294 h 226689"/>
                <a:gd name="connsiteX30" fmla="*/ 186926 w 241721"/>
                <a:gd name="connsiteY30" fmla="*/ 185932 h 226689"/>
                <a:gd name="connsiteX31" fmla="*/ 179931 w 241721"/>
                <a:gd name="connsiteY31" fmla="*/ 173510 h 226689"/>
                <a:gd name="connsiteX32" fmla="*/ 171381 w 241721"/>
                <a:gd name="connsiteY32" fmla="*/ 170405 h 226689"/>
                <a:gd name="connsiteX33" fmla="*/ 164386 w 241721"/>
                <a:gd name="connsiteY33" fmla="*/ 159925 h 226689"/>
                <a:gd name="connsiteX34" fmla="*/ 151173 w 241721"/>
                <a:gd name="connsiteY34" fmla="*/ 155267 h 226689"/>
                <a:gd name="connsiteX35" fmla="*/ 141846 w 241721"/>
                <a:gd name="connsiteY35" fmla="*/ 145174 h 226689"/>
                <a:gd name="connsiteX36" fmla="*/ 127079 w 241721"/>
                <a:gd name="connsiteY36" fmla="*/ 143622 h 226689"/>
                <a:gd name="connsiteX37" fmla="*/ 110368 w 241721"/>
                <a:gd name="connsiteY37" fmla="*/ 132753 h 226689"/>
                <a:gd name="connsiteX38" fmla="*/ 91326 w 241721"/>
                <a:gd name="connsiteY38" fmla="*/ 116450 h 226689"/>
                <a:gd name="connsiteX39" fmla="*/ 76947 w 241721"/>
                <a:gd name="connsiteY39" fmla="*/ 102476 h 226689"/>
                <a:gd name="connsiteX40" fmla="*/ 69563 w 241721"/>
                <a:gd name="connsiteY40" fmla="*/ 78021 h 226689"/>
                <a:gd name="connsiteX41" fmla="*/ 59459 w 241721"/>
                <a:gd name="connsiteY41" fmla="*/ 75304 h 226689"/>
                <a:gd name="connsiteX42" fmla="*/ 43137 w 241721"/>
                <a:gd name="connsiteY42" fmla="*/ 67153 h 226689"/>
                <a:gd name="connsiteX43" fmla="*/ 34199 w 241721"/>
                <a:gd name="connsiteY43" fmla="*/ 70258 h 226689"/>
                <a:gd name="connsiteX44" fmla="*/ 22929 w 241721"/>
                <a:gd name="connsiteY44" fmla="*/ 81903 h 226689"/>
                <a:gd name="connsiteX45" fmla="*/ 14768 w 241721"/>
                <a:gd name="connsiteY45" fmla="*/ 83456 h 226689"/>
                <a:gd name="connsiteX46" fmla="*/ 16711 w 241721"/>
                <a:gd name="connsiteY46" fmla="*/ 72975 h 226689"/>
                <a:gd name="connsiteX47" fmla="*/ 5829 w 241721"/>
                <a:gd name="connsiteY47" fmla="*/ 69870 h 226689"/>
                <a:gd name="connsiteX48" fmla="*/ 0 w 241721"/>
                <a:gd name="connsiteY48" fmla="*/ 50850 h 226689"/>
                <a:gd name="connsiteX49" fmla="*/ 6607 w 241721"/>
                <a:gd name="connsiteY49" fmla="*/ 43475 h 226689"/>
                <a:gd name="connsiteX50" fmla="*/ 777 w 241721"/>
                <a:gd name="connsiteY50" fmla="*/ 34159 h 226689"/>
                <a:gd name="connsiteX51" fmla="*/ 1166 w 241721"/>
                <a:gd name="connsiteY51" fmla="*/ 27172 h 226689"/>
                <a:gd name="connsiteX52" fmla="*/ 9716 w 241721"/>
                <a:gd name="connsiteY52" fmla="*/ 32606 h 226689"/>
                <a:gd name="connsiteX53" fmla="*/ 19431 w 241721"/>
                <a:gd name="connsiteY53" fmla="*/ 31441 h 226689"/>
                <a:gd name="connsiteX54" fmla="*/ 29924 w 241721"/>
                <a:gd name="connsiteY54" fmla="*/ 22902 h 226689"/>
                <a:gd name="connsiteX55" fmla="*/ 33421 w 241721"/>
                <a:gd name="connsiteY55" fmla="*/ 26783 h 226689"/>
                <a:gd name="connsiteX56" fmla="*/ 42748 w 241721"/>
                <a:gd name="connsiteY56" fmla="*/ 26007 h 226689"/>
                <a:gd name="connsiteX57" fmla="*/ 46634 w 241721"/>
                <a:gd name="connsiteY57" fmla="*/ 16303 h 226689"/>
                <a:gd name="connsiteX58" fmla="*/ 61402 w 241721"/>
                <a:gd name="connsiteY58" fmla="*/ 19408 h 226689"/>
                <a:gd name="connsiteX59" fmla="*/ 69563 w 241721"/>
                <a:gd name="connsiteY59" fmla="*/ 15138 h 226689"/>
                <a:gd name="connsiteX60" fmla="*/ 70729 w 241721"/>
                <a:gd name="connsiteY60" fmla="*/ 5434 h 226689"/>
                <a:gd name="connsiteX61" fmla="*/ 82776 w 241721"/>
                <a:gd name="connsiteY61" fmla="*/ 8928 h 226689"/>
                <a:gd name="connsiteX62" fmla="*/ 84719 w 241721"/>
                <a:gd name="connsiteY62" fmla="*/ 4270 h 226689"/>
                <a:gd name="connsiteX63" fmla="*/ 103762 w 241721"/>
                <a:gd name="connsiteY63" fmla="*/ 0 h 226689"/>
                <a:gd name="connsiteX64" fmla="*/ 108814 w 241721"/>
                <a:gd name="connsiteY64" fmla="*/ 8151 h 226689"/>
                <a:gd name="connsiteX65" fmla="*/ 137183 w 241721"/>
                <a:gd name="connsiteY65" fmla="*/ 14750 h 22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41721" h="226689">
                  <a:moveTo>
                    <a:pt x="137183" y="14750"/>
                  </a:moveTo>
                  <a:lnTo>
                    <a:pt x="135628" y="26783"/>
                  </a:lnTo>
                  <a:lnTo>
                    <a:pt x="141069" y="37264"/>
                  </a:lnTo>
                  <a:lnTo>
                    <a:pt x="125136" y="33382"/>
                  </a:lnTo>
                  <a:lnTo>
                    <a:pt x="109980" y="42310"/>
                  </a:lnTo>
                  <a:lnTo>
                    <a:pt x="111534" y="54343"/>
                  </a:lnTo>
                  <a:lnTo>
                    <a:pt x="109591" y="61330"/>
                  </a:lnTo>
                  <a:lnTo>
                    <a:pt x="116975" y="73752"/>
                  </a:lnTo>
                  <a:lnTo>
                    <a:pt x="136406" y="86173"/>
                  </a:lnTo>
                  <a:lnTo>
                    <a:pt x="147676" y="106746"/>
                  </a:lnTo>
                  <a:lnTo>
                    <a:pt x="171381" y="126542"/>
                  </a:lnTo>
                  <a:lnTo>
                    <a:pt x="186926" y="126154"/>
                  </a:lnTo>
                  <a:lnTo>
                    <a:pt x="192367" y="131588"/>
                  </a:lnTo>
                  <a:lnTo>
                    <a:pt x="186926" y="136635"/>
                  </a:lnTo>
                  <a:lnTo>
                    <a:pt x="205580" y="145562"/>
                  </a:lnTo>
                  <a:lnTo>
                    <a:pt x="221125" y="152938"/>
                  </a:lnTo>
                  <a:lnTo>
                    <a:pt x="239390" y="166135"/>
                  </a:lnTo>
                  <a:lnTo>
                    <a:pt x="241722" y="170405"/>
                  </a:lnTo>
                  <a:lnTo>
                    <a:pt x="238613" y="179333"/>
                  </a:lnTo>
                  <a:lnTo>
                    <a:pt x="226566" y="167688"/>
                  </a:lnTo>
                  <a:lnTo>
                    <a:pt x="208689" y="163806"/>
                  </a:lnTo>
                  <a:lnTo>
                    <a:pt x="201305" y="179721"/>
                  </a:lnTo>
                  <a:lnTo>
                    <a:pt x="216462" y="189037"/>
                  </a:lnTo>
                  <a:lnTo>
                    <a:pt x="214907" y="201847"/>
                  </a:lnTo>
                  <a:lnTo>
                    <a:pt x="206746" y="203399"/>
                  </a:lnTo>
                  <a:lnTo>
                    <a:pt x="197031" y="224748"/>
                  </a:lnTo>
                  <a:lnTo>
                    <a:pt x="188481" y="226689"/>
                  </a:lnTo>
                  <a:lnTo>
                    <a:pt x="188092" y="218926"/>
                  </a:lnTo>
                  <a:lnTo>
                    <a:pt x="191590" y="205728"/>
                  </a:lnTo>
                  <a:lnTo>
                    <a:pt x="195865" y="200294"/>
                  </a:lnTo>
                  <a:lnTo>
                    <a:pt x="186926" y="185932"/>
                  </a:lnTo>
                  <a:lnTo>
                    <a:pt x="179931" y="173510"/>
                  </a:lnTo>
                  <a:lnTo>
                    <a:pt x="171381" y="170405"/>
                  </a:lnTo>
                  <a:lnTo>
                    <a:pt x="164386" y="159925"/>
                  </a:lnTo>
                  <a:lnTo>
                    <a:pt x="151173" y="155267"/>
                  </a:lnTo>
                  <a:lnTo>
                    <a:pt x="141846" y="145174"/>
                  </a:lnTo>
                  <a:lnTo>
                    <a:pt x="127079" y="143622"/>
                  </a:lnTo>
                  <a:lnTo>
                    <a:pt x="110368" y="132753"/>
                  </a:lnTo>
                  <a:lnTo>
                    <a:pt x="91326" y="116450"/>
                  </a:lnTo>
                  <a:lnTo>
                    <a:pt x="76947" y="102476"/>
                  </a:lnTo>
                  <a:lnTo>
                    <a:pt x="69563" y="78021"/>
                  </a:lnTo>
                  <a:lnTo>
                    <a:pt x="59459" y="75304"/>
                  </a:lnTo>
                  <a:lnTo>
                    <a:pt x="43137" y="67153"/>
                  </a:lnTo>
                  <a:lnTo>
                    <a:pt x="34199" y="70258"/>
                  </a:lnTo>
                  <a:lnTo>
                    <a:pt x="22929" y="81903"/>
                  </a:lnTo>
                  <a:lnTo>
                    <a:pt x="14768" y="83456"/>
                  </a:lnTo>
                  <a:lnTo>
                    <a:pt x="16711" y="72975"/>
                  </a:lnTo>
                  <a:lnTo>
                    <a:pt x="5829" y="69870"/>
                  </a:lnTo>
                  <a:lnTo>
                    <a:pt x="0" y="50850"/>
                  </a:lnTo>
                  <a:lnTo>
                    <a:pt x="6607" y="43475"/>
                  </a:lnTo>
                  <a:lnTo>
                    <a:pt x="777" y="34159"/>
                  </a:lnTo>
                  <a:lnTo>
                    <a:pt x="1166" y="27172"/>
                  </a:lnTo>
                  <a:lnTo>
                    <a:pt x="9716" y="32606"/>
                  </a:lnTo>
                  <a:lnTo>
                    <a:pt x="19431" y="31441"/>
                  </a:lnTo>
                  <a:lnTo>
                    <a:pt x="29924" y="22902"/>
                  </a:lnTo>
                  <a:lnTo>
                    <a:pt x="33421" y="26783"/>
                  </a:lnTo>
                  <a:lnTo>
                    <a:pt x="42748" y="26007"/>
                  </a:lnTo>
                  <a:lnTo>
                    <a:pt x="46634" y="16303"/>
                  </a:lnTo>
                  <a:lnTo>
                    <a:pt x="61402" y="19408"/>
                  </a:lnTo>
                  <a:lnTo>
                    <a:pt x="69563" y="15138"/>
                  </a:lnTo>
                  <a:lnTo>
                    <a:pt x="70729" y="5434"/>
                  </a:lnTo>
                  <a:lnTo>
                    <a:pt x="82776" y="8928"/>
                  </a:lnTo>
                  <a:lnTo>
                    <a:pt x="84719" y="4270"/>
                  </a:lnTo>
                  <a:lnTo>
                    <a:pt x="103762" y="0"/>
                  </a:lnTo>
                  <a:lnTo>
                    <a:pt x="108814" y="8151"/>
                  </a:lnTo>
                  <a:lnTo>
                    <a:pt x="137183" y="1475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6" name="Forma Livre 125">
              <a:extLst>
                <a:ext uri="{FF2B5EF4-FFF2-40B4-BE49-F238E27FC236}">
                  <a16:creationId xmlns:a16="http://schemas.microsoft.com/office/drawing/2014/main" id="{D58DEBD5-AF9F-024C-4234-32584ED5D4B3}"/>
                </a:ext>
              </a:extLst>
            </p:cNvPr>
            <p:cNvSpPr/>
            <p:nvPr/>
          </p:nvSpPr>
          <p:spPr>
            <a:xfrm>
              <a:off x="3314049" y="3758311"/>
              <a:ext cx="60518" cy="24892"/>
            </a:xfrm>
            <a:custGeom>
              <a:avLst/>
              <a:gdLst>
                <a:gd name="connsiteX0" fmla="*/ 29924 w 45468"/>
                <a:gd name="connsiteY0" fmla="*/ 16303 h 20572"/>
                <a:gd name="connsiteX1" fmla="*/ 22929 w 45468"/>
                <a:gd name="connsiteY1" fmla="*/ 20573 h 20572"/>
                <a:gd name="connsiteX2" fmla="*/ 11270 w 45468"/>
                <a:gd name="connsiteY2" fmla="*/ 16303 h 20572"/>
                <a:gd name="connsiteX3" fmla="*/ 0 w 45468"/>
                <a:gd name="connsiteY3" fmla="*/ 7375 h 20572"/>
                <a:gd name="connsiteX4" fmla="*/ 3109 w 45468"/>
                <a:gd name="connsiteY4" fmla="*/ 1553 h 20572"/>
                <a:gd name="connsiteX5" fmla="*/ 12436 w 45468"/>
                <a:gd name="connsiteY5" fmla="*/ 0 h 20572"/>
                <a:gd name="connsiteX6" fmla="*/ 17488 w 45468"/>
                <a:gd name="connsiteY6" fmla="*/ 776 h 20572"/>
                <a:gd name="connsiteX7" fmla="*/ 31867 w 45468"/>
                <a:gd name="connsiteY7" fmla="*/ 3105 h 20572"/>
                <a:gd name="connsiteX8" fmla="*/ 42360 w 45468"/>
                <a:gd name="connsiteY8" fmla="*/ 8928 h 20572"/>
                <a:gd name="connsiteX9" fmla="*/ 45469 w 45468"/>
                <a:gd name="connsiteY9" fmla="*/ 15915 h 20572"/>
                <a:gd name="connsiteX10" fmla="*/ 29924 w 45468"/>
                <a:gd name="connsiteY10" fmla="*/ 16303 h 2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468" h="20572">
                  <a:moveTo>
                    <a:pt x="29924" y="16303"/>
                  </a:moveTo>
                  <a:lnTo>
                    <a:pt x="22929" y="20573"/>
                  </a:lnTo>
                  <a:lnTo>
                    <a:pt x="11270" y="16303"/>
                  </a:lnTo>
                  <a:lnTo>
                    <a:pt x="0" y="7375"/>
                  </a:lnTo>
                  <a:lnTo>
                    <a:pt x="3109" y="1553"/>
                  </a:lnTo>
                  <a:lnTo>
                    <a:pt x="12436" y="0"/>
                  </a:lnTo>
                  <a:lnTo>
                    <a:pt x="17488" y="776"/>
                  </a:lnTo>
                  <a:lnTo>
                    <a:pt x="31867" y="3105"/>
                  </a:lnTo>
                  <a:lnTo>
                    <a:pt x="42360" y="8928"/>
                  </a:lnTo>
                  <a:lnTo>
                    <a:pt x="45469" y="15915"/>
                  </a:lnTo>
                  <a:lnTo>
                    <a:pt x="29924" y="16303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7" name="Forma Livre 126">
              <a:extLst>
                <a:ext uri="{FF2B5EF4-FFF2-40B4-BE49-F238E27FC236}">
                  <a16:creationId xmlns:a16="http://schemas.microsoft.com/office/drawing/2014/main" id="{3FA0DA21-9A76-E857-F83F-34AFC8E8ECDC}"/>
                </a:ext>
              </a:extLst>
            </p:cNvPr>
            <p:cNvSpPr/>
            <p:nvPr/>
          </p:nvSpPr>
          <p:spPr>
            <a:xfrm>
              <a:off x="6561882" y="3310234"/>
              <a:ext cx="110691" cy="126343"/>
            </a:xfrm>
            <a:custGeom>
              <a:avLst/>
              <a:gdLst>
                <a:gd name="connsiteX0" fmla="*/ 83165 w 83164"/>
                <a:gd name="connsiteY0" fmla="*/ 30277 h 104416"/>
                <a:gd name="connsiteX1" fmla="*/ 79667 w 83164"/>
                <a:gd name="connsiteY1" fmla="*/ 34159 h 104416"/>
                <a:gd name="connsiteX2" fmla="*/ 39251 w 83164"/>
                <a:gd name="connsiteY2" fmla="*/ 46580 h 104416"/>
                <a:gd name="connsiteX3" fmla="*/ 62568 w 83164"/>
                <a:gd name="connsiteY3" fmla="*/ 71811 h 104416"/>
                <a:gd name="connsiteX4" fmla="*/ 56350 w 83164"/>
                <a:gd name="connsiteY4" fmla="*/ 75692 h 104416"/>
                <a:gd name="connsiteX5" fmla="*/ 53630 w 83164"/>
                <a:gd name="connsiteY5" fmla="*/ 84232 h 104416"/>
                <a:gd name="connsiteX6" fmla="*/ 37696 w 83164"/>
                <a:gd name="connsiteY6" fmla="*/ 87726 h 104416"/>
                <a:gd name="connsiteX7" fmla="*/ 33422 w 83164"/>
                <a:gd name="connsiteY7" fmla="*/ 96653 h 104416"/>
                <a:gd name="connsiteX8" fmla="*/ 25260 w 83164"/>
                <a:gd name="connsiteY8" fmla="*/ 104417 h 104416"/>
                <a:gd name="connsiteX9" fmla="*/ 1166 w 83164"/>
                <a:gd name="connsiteY9" fmla="*/ 100147 h 104416"/>
                <a:gd name="connsiteX10" fmla="*/ 0 w 83164"/>
                <a:gd name="connsiteY10" fmla="*/ 96653 h 104416"/>
                <a:gd name="connsiteX11" fmla="*/ 6995 w 83164"/>
                <a:gd name="connsiteY11" fmla="*/ 57061 h 104416"/>
                <a:gd name="connsiteX12" fmla="*/ 5441 w 83164"/>
                <a:gd name="connsiteY12" fmla="*/ 47356 h 104416"/>
                <a:gd name="connsiteX13" fmla="*/ 7772 w 83164"/>
                <a:gd name="connsiteY13" fmla="*/ 39981 h 104416"/>
                <a:gd name="connsiteX14" fmla="*/ 6218 w 83164"/>
                <a:gd name="connsiteY14" fmla="*/ 24454 h 104416"/>
                <a:gd name="connsiteX15" fmla="*/ 8938 w 83164"/>
                <a:gd name="connsiteY15" fmla="*/ 16691 h 104416"/>
                <a:gd name="connsiteX16" fmla="*/ 33422 w 83164"/>
                <a:gd name="connsiteY16" fmla="*/ 26783 h 104416"/>
                <a:gd name="connsiteX17" fmla="*/ 71118 w 83164"/>
                <a:gd name="connsiteY17" fmla="*/ 0 h 104416"/>
                <a:gd name="connsiteX18" fmla="*/ 83165 w 83164"/>
                <a:gd name="connsiteY18" fmla="*/ 30277 h 10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3164" h="104416">
                  <a:moveTo>
                    <a:pt x="83165" y="30277"/>
                  </a:moveTo>
                  <a:lnTo>
                    <a:pt x="79667" y="34159"/>
                  </a:lnTo>
                  <a:lnTo>
                    <a:pt x="39251" y="46580"/>
                  </a:lnTo>
                  <a:lnTo>
                    <a:pt x="62568" y="71811"/>
                  </a:lnTo>
                  <a:lnTo>
                    <a:pt x="56350" y="75692"/>
                  </a:lnTo>
                  <a:lnTo>
                    <a:pt x="53630" y="84232"/>
                  </a:lnTo>
                  <a:lnTo>
                    <a:pt x="37696" y="87726"/>
                  </a:lnTo>
                  <a:lnTo>
                    <a:pt x="33422" y="96653"/>
                  </a:lnTo>
                  <a:lnTo>
                    <a:pt x="25260" y="104417"/>
                  </a:lnTo>
                  <a:lnTo>
                    <a:pt x="1166" y="100147"/>
                  </a:lnTo>
                  <a:lnTo>
                    <a:pt x="0" y="96653"/>
                  </a:lnTo>
                  <a:lnTo>
                    <a:pt x="6995" y="57061"/>
                  </a:lnTo>
                  <a:lnTo>
                    <a:pt x="5441" y="47356"/>
                  </a:lnTo>
                  <a:lnTo>
                    <a:pt x="7772" y="39981"/>
                  </a:lnTo>
                  <a:lnTo>
                    <a:pt x="6218" y="24454"/>
                  </a:lnTo>
                  <a:lnTo>
                    <a:pt x="8938" y="16691"/>
                  </a:lnTo>
                  <a:lnTo>
                    <a:pt x="33422" y="26783"/>
                  </a:lnTo>
                  <a:lnTo>
                    <a:pt x="71118" y="0"/>
                  </a:lnTo>
                  <a:lnTo>
                    <a:pt x="83165" y="30277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8" name="Forma Livre 127">
              <a:extLst>
                <a:ext uri="{FF2B5EF4-FFF2-40B4-BE49-F238E27FC236}">
                  <a16:creationId xmlns:a16="http://schemas.microsoft.com/office/drawing/2014/main" id="{3CD1578F-303D-212C-D3FC-A3E77694DD5A}"/>
                </a:ext>
              </a:extLst>
            </p:cNvPr>
            <p:cNvSpPr/>
            <p:nvPr/>
          </p:nvSpPr>
          <p:spPr>
            <a:xfrm>
              <a:off x="9259357" y="3280645"/>
              <a:ext cx="61552" cy="49785"/>
            </a:xfrm>
            <a:custGeom>
              <a:avLst/>
              <a:gdLst>
                <a:gd name="connsiteX0" fmla="*/ 40028 w 46245"/>
                <a:gd name="connsiteY0" fmla="*/ 5434 h 41145"/>
                <a:gd name="connsiteX1" fmla="*/ 46246 w 46245"/>
                <a:gd name="connsiteY1" fmla="*/ 13974 h 41145"/>
                <a:gd name="connsiteX2" fmla="*/ 41194 w 46245"/>
                <a:gd name="connsiteY2" fmla="*/ 29112 h 41145"/>
                <a:gd name="connsiteX3" fmla="*/ 29147 w 46245"/>
                <a:gd name="connsiteY3" fmla="*/ 20961 h 41145"/>
                <a:gd name="connsiteX4" fmla="*/ 20986 w 46245"/>
                <a:gd name="connsiteY4" fmla="*/ 26783 h 41145"/>
                <a:gd name="connsiteX5" fmla="*/ 21374 w 46245"/>
                <a:gd name="connsiteY5" fmla="*/ 41146 h 41145"/>
                <a:gd name="connsiteX6" fmla="*/ 4664 w 46245"/>
                <a:gd name="connsiteY6" fmla="*/ 34159 h 41145"/>
                <a:gd name="connsiteX7" fmla="*/ 0 w 46245"/>
                <a:gd name="connsiteY7" fmla="*/ 22514 h 41145"/>
                <a:gd name="connsiteX8" fmla="*/ 5052 w 46245"/>
                <a:gd name="connsiteY8" fmla="*/ 7375 h 41145"/>
                <a:gd name="connsiteX9" fmla="*/ 18265 w 46245"/>
                <a:gd name="connsiteY9" fmla="*/ 10480 h 41145"/>
                <a:gd name="connsiteX10" fmla="*/ 22152 w 46245"/>
                <a:gd name="connsiteY10" fmla="*/ 0 h 41145"/>
                <a:gd name="connsiteX11" fmla="*/ 40028 w 46245"/>
                <a:gd name="connsiteY11" fmla="*/ 5434 h 4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245" h="41145">
                  <a:moveTo>
                    <a:pt x="40028" y="5434"/>
                  </a:moveTo>
                  <a:lnTo>
                    <a:pt x="46246" y="13974"/>
                  </a:lnTo>
                  <a:lnTo>
                    <a:pt x="41194" y="29112"/>
                  </a:lnTo>
                  <a:lnTo>
                    <a:pt x="29147" y="20961"/>
                  </a:lnTo>
                  <a:lnTo>
                    <a:pt x="20986" y="26783"/>
                  </a:lnTo>
                  <a:lnTo>
                    <a:pt x="21374" y="41146"/>
                  </a:lnTo>
                  <a:lnTo>
                    <a:pt x="4664" y="34159"/>
                  </a:lnTo>
                  <a:lnTo>
                    <a:pt x="0" y="22514"/>
                  </a:lnTo>
                  <a:lnTo>
                    <a:pt x="5052" y="7375"/>
                  </a:lnTo>
                  <a:lnTo>
                    <a:pt x="18265" y="10480"/>
                  </a:lnTo>
                  <a:lnTo>
                    <a:pt x="22152" y="0"/>
                  </a:lnTo>
                  <a:lnTo>
                    <a:pt x="40028" y="5434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9" name="Forma Livre 128">
              <a:extLst>
                <a:ext uri="{FF2B5EF4-FFF2-40B4-BE49-F238E27FC236}">
                  <a16:creationId xmlns:a16="http://schemas.microsoft.com/office/drawing/2014/main" id="{5325FD00-4964-95AC-CAC4-8597F9CECEDD}"/>
                </a:ext>
              </a:extLst>
            </p:cNvPr>
            <p:cNvSpPr/>
            <p:nvPr/>
          </p:nvSpPr>
          <p:spPr>
            <a:xfrm>
              <a:off x="9179183" y="3069758"/>
              <a:ext cx="276730" cy="311398"/>
            </a:xfrm>
            <a:custGeom>
              <a:avLst/>
              <a:gdLst>
                <a:gd name="connsiteX0" fmla="*/ 195865 w 207911"/>
                <a:gd name="connsiteY0" fmla="*/ 105193 h 257354"/>
                <a:gd name="connsiteX1" fmla="*/ 198196 w 207911"/>
                <a:gd name="connsiteY1" fmla="*/ 124990 h 257354"/>
                <a:gd name="connsiteX2" fmla="*/ 207912 w 207911"/>
                <a:gd name="connsiteY2" fmla="*/ 137411 h 257354"/>
                <a:gd name="connsiteX3" fmla="*/ 205580 w 207911"/>
                <a:gd name="connsiteY3" fmla="*/ 154878 h 257354"/>
                <a:gd name="connsiteX4" fmla="*/ 184595 w 207911"/>
                <a:gd name="connsiteY4" fmla="*/ 166523 h 257354"/>
                <a:gd name="connsiteX5" fmla="*/ 148842 w 207911"/>
                <a:gd name="connsiteY5" fmla="*/ 168076 h 257354"/>
                <a:gd name="connsiteX6" fmla="*/ 131742 w 207911"/>
                <a:gd name="connsiteY6" fmla="*/ 196800 h 257354"/>
                <a:gd name="connsiteX7" fmla="*/ 113477 w 207911"/>
                <a:gd name="connsiteY7" fmla="*/ 187096 h 257354"/>
                <a:gd name="connsiteX8" fmla="*/ 104150 w 207911"/>
                <a:gd name="connsiteY8" fmla="*/ 168464 h 257354"/>
                <a:gd name="connsiteX9" fmla="*/ 70729 w 207911"/>
                <a:gd name="connsiteY9" fmla="*/ 173899 h 257354"/>
                <a:gd name="connsiteX10" fmla="*/ 50910 w 207911"/>
                <a:gd name="connsiteY10" fmla="*/ 185544 h 257354"/>
                <a:gd name="connsiteX11" fmla="*/ 26815 w 207911"/>
                <a:gd name="connsiteY11" fmla="*/ 186320 h 257354"/>
                <a:gd name="connsiteX12" fmla="*/ 55573 w 207911"/>
                <a:gd name="connsiteY12" fmla="*/ 204564 h 257354"/>
                <a:gd name="connsiteX13" fmla="*/ 58682 w 207911"/>
                <a:gd name="connsiteY13" fmla="*/ 246874 h 257354"/>
                <a:gd name="connsiteX14" fmla="*/ 48967 w 207911"/>
                <a:gd name="connsiteY14" fmla="*/ 257354 h 257354"/>
                <a:gd name="connsiteX15" fmla="*/ 34976 w 207911"/>
                <a:gd name="connsiteY15" fmla="*/ 247650 h 257354"/>
                <a:gd name="connsiteX16" fmla="*/ 31479 w 207911"/>
                <a:gd name="connsiteY16" fmla="*/ 225137 h 257354"/>
                <a:gd name="connsiteX17" fmla="*/ 15545 w 207911"/>
                <a:gd name="connsiteY17" fmla="*/ 218150 h 257354"/>
                <a:gd name="connsiteX18" fmla="*/ 0 w 207911"/>
                <a:gd name="connsiteY18" fmla="*/ 201070 h 257354"/>
                <a:gd name="connsiteX19" fmla="*/ 16711 w 207911"/>
                <a:gd name="connsiteY19" fmla="*/ 193307 h 257354"/>
                <a:gd name="connsiteX20" fmla="*/ 20986 w 207911"/>
                <a:gd name="connsiteY20" fmla="*/ 177392 h 257354"/>
                <a:gd name="connsiteX21" fmla="*/ 36142 w 207911"/>
                <a:gd name="connsiteY21" fmla="*/ 164583 h 257354"/>
                <a:gd name="connsiteX22" fmla="*/ 43914 w 207911"/>
                <a:gd name="connsiteY22" fmla="*/ 147503 h 257354"/>
                <a:gd name="connsiteX23" fmla="*/ 81610 w 207911"/>
                <a:gd name="connsiteY23" fmla="*/ 140128 h 257354"/>
                <a:gd name="connsiteX24" fmla="*/ 106093 w 207911"/>
                <a:gd name="connsiteY24" fmla="*/ 145174 h 257354"/>
                <a:gd name="connsiteX25" fmla="*/ 106093 w 207911"/>
                <a:gd name="connsiteY25" fmla="*/ 100923 h 257354"/>
                <a:gd name="connsiteX26" fmla="*/ 125913 w 207911"/>
                <a:gd name="connsiteY26" fmla="*/ 112956 h 257354"/>
                <a:gd name="connsiteX27" fmla="*/ 143401 w 207911"/>
                <a:gd name="connsiteY27" fmla="*/ 88114 h 257354"/>
                <a:gd name="connsiteX28" fmla="*/ 150008 w 207911"/>
                <a:gd name="connsiteY28" fmla="*/ 78410 h 257354"/>
                <a:gd name="connsiteX29" fmla="*/ 146122 w 207911"/>
                <a:gd name="connsiteY29" fmla="*/ 48133 h 257354"/>
                <a:gd name="connsiteX30" fmla="*/ 126302 w 207911"/>
                <a:gd name="connsiteY30" fmla="*/ 20185 h 257354"/>
                <a:gd name="connsiteX31" fmla="*/ 125524 w 207911"/>
                <a:gd name="connsiteY31" fmla="*/ 4658 h 257354"/>
                <a:gd name="connsiteX32" fmla="*/ 144178 w 207911"/>
                <a:gd name="connsiteY32" fmla="*/ 0 h 257354"/>
                <a:gd name="connsiteX33" fmla="*/ 176045 w 207911"/>
                <a:gd name="connsiteY33" fmla="*/ 34547 h 257354"/>
                <a:gd name="connsiteX34" fmla="*/ 186927 w 207911"/>
                <a:gd name="connsiteY34" fmla="*/ 54343 h 257354"/>
                <a:gd name="connsiteX35" fmla="*/ 181874 w 207911"/>
                <a:gd name="connsiteY35" fmla="*/ 79574 h 257354"/>
                <a:gd name="connsiteX36" fmla="*/ 195865 w 207911"/>
                <a:gd name="connsiteY36" fmla="*/ 105193 h 257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7911" h="257354">
                  <a:moveTo>
                    <a:pt x="195865" y="105193"/>
                  </a:moveTo>
                  <a:lnTo>
                    <a:pt x="198196" y="124990"/>
                  </a:lnTo>
                  <a:lnTo>
                    <a:pt x="207912" y="137411"/>
                  </a:lnTo>
                  <a:lnTo>
                    <a:pt x="205580" y="154878"/>
                  </a:lnTo>
                  <a:lnTo>
                    <a:pt x="184595" y="166523"/>
                  </a:lnTo>
                  <a:lnTo>
                    <a:pt x="148842" y="168076"/>
                  </a:lnTo>
                  <a:lnTo>
                    <a:pt x="131742" y="196800"/>
                  </a:lnTo>
                  <a:lnTo>
                    <a:pt x="113477" y="187096"/>
                  </a:lnTo>
                  <a:lnTo>
                    <a:pt x="104150" y="168464"/>
                  </a:lnTo>
                  <a:lnTo>
                    <a:pt x="70729" y="173899"/>
                  </a:lnTo>
                  <a:lnTo>
                    <a:pt x="50910" y="185544"/>
                  </a:lnTo>
                  <a:lnTo>
                    <a:pt x="26815" y="186320"/>
                  </a:lnTo>
                  <a:lnTo>
                    <a:pt x="55573" y="204564"/>
                  </a:lnTo>
                  <a:lnTo>
                    <a:pt x="58682" y="246874"/>
                  </a:lnTo>
                  <a:lnTo>
                    <a:pt x="48967" y="257354"/>
                  </a:lnTo>
                  <a:lnTo>
                    <a:pt x="34976" y="247650"/>
                  </a:lnTo>
                  <a:lnTo>
                    <a:pt x="31479" y="225137"/>
                  </a:lnTo>
                  <a:lnTo>
                    <a:pt x="15545" y="218150"/>
                  </a:lnTo>
                  <a:lnTo>
                    <a:pt x="0" y="201070"/>
                  </a:lnTo>
                  <a:lnTo>
                    <a:pt x="16711" y="193307"/>
                  </a:lnTo>
                  <a:lnTo>
                    <a:pt x="20986" y="177392"/>
                  </a:lnTo>
                  <a:lnTo>
                    <a:pt x="36142" y="164583"/>
                  </a:lnTo>
                  <a:lnTo>
                    <a:pt x="43914" y="147503"/>
                  </a:lnTo>
                  <a:lnTo>
                    <a:pt x="81610" y="140128"/>
                  </a:lnTo>
                  <a:lnTo>
                    <a:pt x="106093" y="145174"/>
                  </a:lnTo>
                  <a:lnTo>
                    <a:pt x="106093" y="100923"/>
                  </a:lnTo>
                  <a:lnTo>
                    <a:pt x="125913" y="112956"/>
                  </a:lnTo>
                  <a:lnTo>
                    <a:pt x="143401" y="88114"/>
                  </a:lnTo>
                  <a:lnTo>
                    <a:pt x="150008" y="78410"/>
                  </a:lnTo>
                  <a:lnTo>
                    <a:pt x="146122" y="48133"/>
                  </a:lnTo>
                  <a:lnTo>
                    <a:pt x="126302" y="20185"/>
                  </a:lnTo>
                  <a:lnTo>
                    <a:pt x="125524" y="4658"/>
                  </a:lnTo>
                  <a:lnTo>
                    <a:pt x="144178" y="0"/>
                  </a:lnTo>
                  <a:lnTo>
                    <a:pt x="176045" y="34547"/>
                  </a:lnTo>
                  <a:lnTo>
                    <a:pt x="186927" y="54343"/>
                  </a:lnTo>
                  <a:lnTo>
                    <a:pt x="181874" y="79574"/>
                  </a:lnTo>
                  <a:lnTo>
                    <a:pt x="195865" y="105193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0" name="Forma Livre 129">
              <a:extLst>
                <a:ext uri="{FF2B5EF4-FFF2-40B4-BE49-F238E27FC236}">
                  <a16:creationId xmlns:a16="http://schemas.microsoft.com/office/drawing/2014/main" id="{09E071B0-79AD-FA06-1041-F1A71554E948}"/>
                </a:ext>
              </a:extLst>
            </p:cNvPr>
            <p:cNvSpPr/>
            <p:nvPr/>
          </p:nvSpPr>
          <p:spPr>
            <a:xfrm>
              <a:off x="9296600" y="2945762"/>
              <a:ext cx="145348" cy="118360"/>
            </a:xfrm>
            <a:custGeom>
              <a:avLst/>
              <a:gdLst>
                <a:gd name="connsiteX0" fmla="*/ 61402 w 109202"/>
                <a:gd name="connsiteY0" fmla="*/ 33771 h 97818"/>
                <a:gd name="connsiteX1" fmla="*/ 78890 w 109202"/>
                <a:gd name="connsiteY1" fmla="*/ 38817 h 97818"/>
                <a:gd name="connsiteX2" fmla="*/ 85885 w 109202"/>
                <a:gd name="connsiteY2" fmla="*/ 28724 h 97818"/>
                <a:gd name="connsiteX3" fmla="*/ 109202 w 109202"/>
                <a:gd name="connsiteY3" fmla="*/ 56284 h 97818"/>
                <a:gd name="connsiteX4" fmla="*/ 84330 w 109202"/>
                <a:gd name="connsiteY4" fmla="*/ 62883 h 97818"/>
                <a:gd name="connsiteX5" fmla="*/ 82776 w 109202"/>
                <a:gd name="connsiteY5" fmla="*/ 87337 h 97818"/>
                <a:gd name="connsiteX6" fmla="*/ 40417 w 109202"/>
                <a:gd name="connsiteY6" fmla="*/ 70646 h 97818"/>
                <a:gd name="connsiteX7" fmla="*/ 46634 w 109202"/>
                <a:gd name="connsiteY7" fmla="*/ 97430 h 97818"/>
                <a:gd name="connsiteX8" fmla="*/ 24483 w 109202"/>
                <a:gd name="connsiteY8" fmla="*/ 97818 h 97818"/>
                <a:gd name="connsiteX9" fmla="*/ 6218 w 109202"/>
                <a:gd name="connsiteY9" fmla="*/ 73364 h 97818"/>
                <a:gd name="connsiteX10" fmla="*/ 3886 w 109202"/>
                <a:gd name="connsiteY10" fmla="*/ 54343 h 97818"/>
                <a:gd name="connsiteX11" fmla="*/ 24094 w 109202"/>
                <a:gd name="connsiteY11" fmla="*/ 53179 h 97818"/>
                <a:gd name="connsiteX12" fmla="*/ 6995 w 109202"/>
                <a:gd name="connsiteY12" fmla="*/ 19020 h 97818"/>
                <a:gd name="connsiteX13" fmla="*/ 0 w 109202"/>
                <a:gd name="connsiteY13" fmla="*/ 0 h 97818"/>
                <a:gd name="connsiteX14" fmla="*/ 40805 w 109202"/>
                <a:gd name="connsiteY14" fmla="*/ 25619 h 97818"/>
                <a:gd name="connsiteX15" fmla="*/ 61402 w 109202"/>
                <a:gd name="connsiteY15" fmla="*/ 33771 h 97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9202" h="97818">
                  <a:moveTo>
                    <a:pt x="61402" y="33771"/>
                  </a:moveTo>
                  <a:lnTo>
                    <a:pt x="78890" y="38817"/>
                  </a:lnTo>
                  <a:lnTo>
                    <a:pt x="85885" y="28724"/>
                  </a:lnTo>
                  <a:lnTo>
                    <a:pt x="109202" y="56284"/>
                  </a:lnTo>
                  <a:lnTo>
                    <a:pt x="84330" y="62883"/>
                  </a:lnTo>
                  <a:lnTo>
                    <a:pt x="82776" y="87337"/>
                  </a:lnTo>
                  <a:lnTo>
                    <a:pt x="40417" y="70646"/>
                  </a:lnTo>
                  <a:lnTo>
                    <a:pt x="46634" y="97430"/>
                  </a:lnTo>
                  <a:lnTo>
                    <a:pt x="24483" y="97818"/>
                  </a:lnTo>
                  <a:lnTo>
                    <a:pt x="6218" y="73364"/>
                  </a:lnTo>
                  <a:lnTo>
                    <a:pt x="3886" y="54343"/>
                  </a:lnTo>
                  <a:lnTo>
                    <a:pt x="24094" y="53179"/>
                  </a:lnTo>
                  <a:lnTo>
                    <a:pt x="6995" y="19020"/>
                  </a:lnTo>
                  <a:lnTo>
                    <a:pt x="0" y="0"/>
                  </a:lnTo>
                  <a:lnTo>
                    <a:pt x="40805" y="25619"/>
                  </a:lnTo>
                  <a:lnTo>
                    <a:pt x="61402" y="33771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1" name="Forma Livre 130">
              <a:extLst>
                <a:ext uri="{FF2B5EF4-FFF2-40B4-BE49-F238E27FC236}">
                  <a16:creationId xmlns:a16="http://schemas.microsoft.com/office/drawing/2014/main" id="{DC57C637-E7E5-CC58-EC98-B11E3830BE27}"/>
                </a:ext>
              </a:extLst>
            </p:cNvPr>
            <p:cNvSpPr/>
            <p:nvPr/>
          </p:nvSpPr>
          <p:spPr>
            <a:xfrm>
              <a:off x="6772404" y="2659726"/>
              <a:ext cx="1040713" cy="431636"/>
            </a:xfrm>
            <a:custGeom>
              <a:avLst/>
              <a:gdLst>
                <a:gd name="connsiteX0" fmla="*/ 469842 w 781903"/>
                <a:gd name="connsiteY0" fmla="*/ 44639 h 356724"/>
                <a:gd name="connsiteX1" fmla="*/ 486941 w 781903"/>
                <a:gd name="connsiteY1" fmla="*/ 43475 h 356724"/>
                <a:gd name="connsiteX2" fmla="*/ 522694 w 781903"/>
                <a:gd name="connsiteY2" fmla="*/ 20961 h 356724"/>
                <a:gd name="connsiteX3" fmla="*/ 519585 w 781903"/>
                <a:gd name="connsiteY3" fmla="*/ 28724 h 356724"/>
                <a:gd name="connsiteX4" fmla="*/ 552229 w 781903"/>
                <a:gd name="connsiteY4" fmla="*/ 46968 h 356724"/>
                <a:gd name="connsiteX5" fmla="*/ 623347 w 781903"/>
                <a:gd name="connsiteY5" fmla="*/ 107522 h 356724"/>
                <a:gd name="connsiteX6" fmla="*/ 627621 w 781903"/>
                <a:gd name="connsiteY6" fmla="*/ 95101 h 356724"/>
                <a:gd name="connsiteX7" fmla="*/ 660266 w 781903"/>
                <a:gd name="connsiteY7" fmla="*/ 108687 h 356724"/>
                <a:gd name="connsiteX8" fmla="*/ 684360 w 781903"/>
                <a:gd name="connsiteY8" fmla="*/ 102476 h 356724"/>
                <a:gd name="connsiteX9" fmla="*/ 697184 w 781903"/>
                <a:gd name="connsiteY9" fmla="*/ 106746 h 356724"/>
                <a:gd name="connsiteX10" fmla="*/ 713118 w 781903"/>
                <a:gd name="connsiteY10" fmla="*/ 120720 h 356724"/>
                <a:gd name="connsiteX11" fmla="*/ 728663 w 781903"/>
                <a:gd name="connsiteY11" fmla="*/ 125378 h 356724"/>
                <a:gd name="connsiteX12" fmla="*/ 741487 w 781903"/>
                <a:gd name="connsiteY12" fmla="*/ 135858 h 356724"/>
                <a:gd name="connsiteX13" fmla="*/ 764804 w 781903"/>
                <a:gd name="connsiteY13" fmla="*/ 132365 h 356724"/>
                <a:gd name="connsiteX14" fmla="*/ 781903 w 781903"/>
                <a:gd name="connsiteY14" fmla="*/ 147115 h 356724"/>
                <a:gd name="connsiteX15" fmla="*/ 774519 w 781903"/>
                <a:gd name="connsiteY15" fmla="*/ 163418 h 356724"/>
                <a:gd name="connsiteX16" fmla="*/ 759752 w 781903"/>
                <a:gd name="connsiteY16" fmla="*/ 165747 h 356724"/>
                <a:gd name="connsiteX17" fmla="*/ 769468 w 781903"/>
                <a:gd name="connsiteY17" fmla="*/ 189813 h 356724"/>
                <a:gd name="connsiteX18" fmla="*/ 763250 w 781903"/>
                <a:gd name="connsiteY18" fmla="*/ 201070 h 356724"/>
                <a:gd name="connsiteX19" fmla="*/ 721279 w 781903"/>
                <a:gd name="connsiteY19" fmla="*/ 192919 h 356724"/>
                <a:gd name="connsiteX20" fmla="*/ 725165 w 781903"/>
                <a:gd name="connsiteY20" fmla="*/ 236782 h 356724"/>
                <a:gd name="connsiteX21" fmla="*/ 717392 w 781903"/>
                <a:gd name="connsiteY21" fmla="*/ 242216 h 356724"/>
                <a:gd name="connsiteX22" fmla="*/ 682028 w 781903"/>
                <a:gd name="connsiteY22" fmla="*/ 251920 h 356724"/>
                <a:gd name="connsiteX23" fmla="*/ 716226 w 781903"/>
                <a:gd name="connsiteY23" fmla="*/ 294618 h 356724"/>
                <a:gd name="connsiteX24" fmla="*/ 704957 w 781903"/>
                <a:gd name="connsiteY24" fmla="*/ 300829 h 356724"/>
                <a:gd name="connsiteX25" fmla="*/ 711563 w 781903"/>
                <a:gd name="connsiteY25" fmla="*/ 315191 h 356724"/>
                <a:gd name="connsiteX26" fmla="*/ 697961 w 781903"/>
                <a:gd name="connsiteY26" fmla="*/ 311310 h 356724"/>
                <a:gd name="connsiteX27" fmla="*/ 684748 w 781903"/>
                <a:gd name="connsiteY27" fmla="*/ 302382 h 356724"/>
                <a:gd name="connsiteX28" fmla="*/ 654047 w 781903"/>
                <a:gd name="connsiteY28" fmla="*/ 300053 h 356724"/>
                <a:gd name="connsiteX29" fmla="*/ 620626 w 781903"/>
                <a:gd name="connsiteY29" fmla="*/ 299276 h 356724"/>
                <a:gd name="connsiteX30" fmla="*/ 614408 w 781903"/>
                <a:gd name="connsiteY30" fmla="*/ 301994 h 356724"/>
                <a:gd name="connsiteX31" fmla="*/ 582542 w 781903"/>
                <a:gd name="connsiteY31" fmla="*/ 291513 h 356724"/>
                <a:gd name="connsiteX32" fmla="*/ 572826 w 781903"/>
                <a:gd name="connsiteY32" fmla="*/ 296947 h 356724"/>
                <a:gd name="connsiteX33" fmla="*/ 574769 w 781903"/>
                <a:gd name="connsiteY33" fmla="*/ 311310 h 356724"/>
                <a:gd name="connsiteX34" fmla="*/ 539016 w 781903"/>
                <a:gd name="connsiteY34" fmla="*/ 302770 h 356724"/>
                <a:gd name="connsiteX35" fmla="*/ 526969 w 781903"/>
                <a:gd name="connsiteY35" fmla="*/ 306263 h 356724"/>
                <a:gd name="connsiteX36" fmla="*/ 525803 w 781903"/>
                <a:gd name="connsiteY36" fmla="*/ 317132 h 356724"/>
                <a:gd name="connsiteX37" fmla="*/ 515699 w 781903"/>
                <a:gd name="connsiteY37" fmla="*/ 321790 h 356724"/>
                <a:gd name="connsiteX38" fmla="*/ 494713 w 781903"/>
                <a:gd name="connsiteY38" fmla="*/ 338869 h 356724"/>
                <a:gd name="connsiteX39" fmla="*/ 491216 w 781903"/>
                <a:gd name="connsiteY39" fmla="*/ 356725 h 356724"/>
                <a:gd name="connsiteX40" fmla="*/ 483443 w 781903"/>
                <a:gd name="connsiteY40" fmla="*/ 356725 h 356724"/>
                <a:gd name="connsiteX41" fmla="*/ 474505 w 781903"/>
                <a:gd name="connsiteY41" fmla="*/ 345080 h 356724"/>
                <a:gd name="connsiteX42" fmla="*/ 448468 w 781903"/>
                <a:gd name="connsiteY42" fmla="*/ 344304 h 356724"/>
                <a:gd name="connsiteX43" fmla="*/ 438752 w 781903"/>
                <a:gd name="connsiteY43" fmla="*/ 324119 h 356724"/>
                <a:gd name="connsiteX44" fmla="*/ 428648 w 781903"/>
                <a:gd name="connsiteY44" fmla="*/ 323731 h 356724"/>
                <a:gd name="connsiteX45" fmla="*/ 422818 w 781903"/>
                <a:gd name="connsiteY45" fmla="*/ 298888 h 356724"/>
                <a:gd name="connsiteX46" fmla="*/ 393283 w 781903"/>
                <a:gd name="connsiteY46" fmla="*/ 281033 h 356724"/>
                <a:gd name="connsiteX47" fmla="*/ 359862 w 781903"/>
                <a:gd name="connsiteY47" fmla="*/ 282973 h 356724"/>
                <a:gd name="connsiteX48" fmla="*/ 337711 w 781903"/>
                <a:gd name="connsiteY48" fmla="*/ 286467 h 356724"/>
                <a:gd name="connsiteX49" fmla="*/ 312062 w 781903"/>
                <a:gd name="connsiteY49" fmla="*/ 264341 h 356724"/>
                <a:gd name="connsiteX50" fmla="*/ 293408 w 781903"/>
                <a:gd name="connsiteY50" fmla="*/ 255025 h 356724"/>
                <a:gd name="connsiteX51" fmla="*/ 257655 w 781903"/>
                <a:gd name="connsiteY51" fmla="*/ 237558 h 356724"/>
                <a:gd name="connsiteX52" fmla="*/ 253380 w 781903"/>
                <a:gd name="connsiteY52" fmla="*/ 235617 h 356724"/>
                <a:gd name="connsiteX53" fmla="*/ 206746 w 781903"/>
                <a:gd name="connsiteY53" fmla="*/ 249979 h 356724"/>
                <a:gd name="connsiteX54" fmla="*/ 230840 w 781903"/>
                <a:gd name="connsiteY54" fmla="*/ 340810 h 356724"/>
                <a:gd name="connsiteX55" fmla="*/ 220736 w 781903"/>
                <a:gd name="connsiteY55" fmla="*/ 341975 h 356724"/>
                <a:gd name="connsiteX56" fmla="*/ 202082 w 781903"/>
                <a:gd name="connsiteY56" fmla="*/ 322566 h 356724"/>
                <a:gd name="connsiteX57" fmla="*/ 186926 w 781903"/>
                <a:gd name="connsiteY57" fmla="*/ 315579 h 356724"/>
                <a:gd name="connsiteX58" fmla="*/ 165164 w 781903"/>
                <a:gd name="connsiteY58" fmla="*/ 320626 h 356724"/>
                <a:gd name="connsiteX59" fmla="*/ 158168 w 781903"/>
                <a:gd name="connsiteY59" fmla="*/ 329165 h 356724"/>
                <a:gd name="connsiteX60" fmla="*/ 155837 w 781903"/>
                <a:gd name="connsiteY60" fmla="*/ 322955 h 356724"/>
                <a:gd name="connsiteX61" fmla="*/ 158168 w 781903"/>
                <a:gd name="connsiteY61" fmla="*/ 312862 h 356724"/>
                <a:gd name="connsiteX62" fmla="*/ 152339 w 781903"/>
                <a:gd name="connsiteY62" fmla="*/ 304323 h 356724"/>
                <a:gd name="connsiteX63" fmla="*/ 127079 w 781903"/>
                <a:gd name="connsiteY63" fmla="*/ 295783 h 356724"/>
                <a:gd name="connsiteX64" fmla="*/ 112700 w 781903"/>
                <a:gd name="connsiteY64" fmla="*/ 273657 h 356724"/>
                <a:gd name="connsiteX65" fmla="*/ 100264 w 781903"/>
                <a:gd name="connsiteY65" fmla="*/ 267447 h 356724"/>
                <a:gd name="connsiteX66" fmla="*/ 97932 w 781903"/>
                <a:gd name="connsiteY66" fmla="*/ 259295 h 356724"/>
                <a:gd name="connsiteX67" fmla="*/ 117752 w 781903"/>
                <a:gd name="connsiteY67" fmla="*/ 261624 h 356724"/>
                <a:gd name="connsiteX68" fmla="*/ 113865 w 781903"/>
                <a:gd name="connsiteY68" fmla="*/ 243769 h 356724"/>
                <a:gd name="connsiteX69" fmla="*/ 129799 w 781903"/>
                <a:gd name="connsiteY69" fmla="*/ 239887 h 356724"/>
                <a:gd name="connsiteX70" fmla="*/ 148064 w 781903"/>
                <a:gd name="connsiteY70" fmla="*/ 243380 h 356724"/>
                <a:gd name="connsiteX71" fmla="*/ 145344 w 781903"/>
                <a:gd name="connsiteY71" fmla="*/ 219702 h 356724"/>
                <a:gd name="connsiteX72" fmla="*/ 137960 w 781903"/>
                <a:gd name="connsiteY72" fmla="*/ 204564 h 356724"/>
                <a:gd name="connsiteX73" fmla="*/ 118529 w 781903"/>
                <a:gd name="connsiteY73" fmla="*/ 205728 h 356724"/>
                <a:gd name="connsiteX74" fmla="*/ 100264 w 781903"/>
                <a:gd name="connsiteY74" fmla="*/ 199906 h 356724"/>
                <a:gd name="connsiteX75" fmla="*/ 80444 w 781903"/>
                <a:gd name="connsiteY75" fmla="*/ 210386 h 356724"/>
                <a:gd name="connsiteX76" fmla="*/ 63345 w 781903"/>
                <a:gd name="connsiteY76" fmla="*/ 215821 h 356724"/>
                <a:gd name="connsiteX77" fmla="*/ 52464 w 781903"/>
                <a:gd name="connsiteY77" fmla="*/ 211551 h 356724"/>
                <a:gd name="connsiteX78" fmla="*/ 51686 w 781903"/>
                <a:gd name="connsiteY78" fmla="*/ 199129 h 356724"/>
                <a:gd name="connsiteX79" fmla="*/ 34976 w 781903"/>
                <a:gd name="connsiteY79" fmla="*/ 182826 h 356724"/>
                <a:gd name="connsiteX80" fmla="*/ 20986 w 781903"/>
                <a:gd name="connsiteY80" fmla="*/ 183603 h 356724"/>
                <a:gd name="connsiteX81" fmla="*/ 389 w 781903"/>
                <a:gd name="connsiteY81" fmla="*/ 167300 h 356724"/>
                <a:gd name="connsiteX82" fmla="*/ 6995 w 781903"/>
                <a:gd name="connsiteY82" fmla="*/ 148668 h 356724"/>
                <a:gd name="connsiteX83" fmla="*/ 0 w 781903"/>
                <a:gd name="connsiteY83" fmla="*/ 144010 h 356724"/>
                <a:gd name="connsiteX84" fmla="*/ 8549 w 781903"/>
                <a:gd name="connsiteY84" fmla="*/ 117226 h 356724"/>
                <a:gd name="connsiteX85" fmla="*/ 31867 w 781903"/>
                <a:gd name="connsiteY85" fmla="*/ 131200 h 356724"/>
                <a:gd name="connsiteX86" fmla="*/ 29535 w 781903"/>
                <a:gd name="connsiteY86" fmla="*/ 113733 h 356724"/>
                <a:gd name="connsiteX87" fmla="*/ 61013 w 781903"/>
                <a:gd name="connsiteY87" fmla="*/ 87726 h 356724"/>
                <a:gd name="connsiteX88" fmla="*/ 90548 w 781903"/>
                <a:gd name="connsiteY88" fmla="*/ 86949 h 356724"/>
                <a:gd name="connsiteX89" fmla="*/ 137183 w 781903"/>
                <a:gd name="connsiteY89" fmla="*/ 103640 h 356724"/>
                <a:gd name="connsiteX90" fmla="*/ 162832 w 781903"/>
                <a:gd name="connsiteY90" fmla="*/ 113345 h 356724"/>
                <a:gd name="connsiteX91" fmla="*/ 179931 w 781903"/>
                <a:gd name="connsiteY91" fmla="*/ 103252 h 356724"/>
                <a:gd name="connsiteX92" fmla="*/ 209855 w 781903"/>
                <a:gd name="connsiteY92" fmla="*/ 102864 h 356724"/>
                <a:gd name="connsiteX93" fmla="*/ 238224 w 781903"/>
                <a:gd name="connsiteY93" fmla="*/ 115285 h 356724"/>
                <a:gd name="connsiteX94" fmla="*/ 241333 w 781903"/>
                <a:gd name="connsiteY94" fmla="*/ 107910 h 356724"/>
                <a:gd name="connsiteX95" fmla="*/ 268536 w 781903"/>
                <a:gd name="connsiteY95" fmla="*/ 109075 h 356724"/>
                <a:gd name="connsiteX96" fmla="*/ 269313 w 781903"/>
                <a:gd name="connsiteY96" fmla="*/ 97818 h 356724"/>
                <a:gd name="connsiteX97" fmla="*/ 232783 w 781903"/>
                <a:gd name="connsiteY97" fmla="*/ 81127 h 356724"/>
                <a:gd name="connsiteX98" fmla="*/ 246385 w 781903"/>
                <a:gd name="connsiteY98" fmla="*/ 69482 h 356724"/>
                <a:gd name="connsiteX99" fmla="*/ 240556 w 781903"/>
                <a:gd name="connsiteY99" fmla="*/ 63271 h 356724"/>
                <a:gd name="connsiteX100" fmla="*/ 256101 w 781903"/>
                <a:gd name="connsiteY100" fmla="*/ 57060 h 356724"/>
                <a:gd name="connsiteX101" fmla="*/ 236281 w 781903"/>
                <a:gd name="connsiteY101" fmla="*/ 40757 h 356724"/>
                <a:gd name="connsiteX102" fmla="*/ 241721 w 781903"/>
                <a:gd name="connsiteY102" fmla="*/ 32606 h 356724"/>
                <a:gd name="connsiteX103" fmla="*/ 307787 w 781903"/>
                <a:gd name="connsiteY103" fmla="*/ 24455 h 356724"/>
                <a:gd name="connsiteX104" fmla="*/ 314394 w 781903"/>
                <a:gd name="connsiteY104" fmla="*/ 18632 h 356724"/>
                <a:gd name="connsiteX105" fmla="*/ 356753 w 781903"/>
                <a:gd name="connsiteY105" fmla="*/ 9704 h 356724"/>
                <a:gd name="connsiteX106" fmla="*/ 368800 w 781903"/>
                <a:gd name="connsiteY106" fmla="*/ 0 h 356724"/>
                <a:gd name="connsiteX107" fmla="*/ 404165 w 781903"/>
                <a:gd name="connsiteY107" fmla="*/ 5046 h 356724"/>
                <a:gd name="connsiteX108" fmla="*/ 421264 w 781903"/>
                <a:gd name="connsiteY108" fmla="*/ 29501 h 356724"/>
                <a:gd name="connsiteX109" fmla="*/ 437975 w 781903"/>
                <a:gd name="connsiteY109" fmla="*/ 23678 h 356724"/>
                <a:gd name="connsiteX110" fmla="*/ 465566 w 781903"/>
                <a:gd name="connsiteY110" fmla="*/ 31830 h 356724"/>
                <a:gd name="connsiteX111" fmla="*/ 469842 w 781903"/>
                <a:gd name="connsiteY111" fmla="*/ 44639 h 35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781903" h="356724">
                  <a:moveTo>
                    <a:pt x="469842" y="44639"/>
                  </a:moveTo>
                  <a:lnTo>
                    <a:pt x="486941" y="43475"/>
                  </a:lnTo>
                  <a:lnTo>
                    <a:pt x="522694" y="20961"/>
                  </a:lnTo>
                  <a:lnTo>
                    <a:pt x="519585" y="28724"/>
                  </a:lnTo>
                  <a:lnTo>
                    <a:pt x="552229" y="46968"/>
                  </a:lnTo>
                  <a:lnTo>
                    <a:pt x="623347" y="107522"/>
                  </a:lnTo>
                  <a:lnTo>
                    <a:pt x="627621" y="95101"/>
                  </a:lnTo>
                  <a:lnTo>
                    <a:pt x="660266" y="108687"/>
                  </a:lnTo>
                  <a:lnTo>
                    <a:pt x="684360" y="102476"/>
                  </a:lnTo>
                  <a:lnTo>
                    <a:pt x="697184" y="106746"/>
                  </a:lnTo>
                  <a:lnTo>
                    <a:pt x="713118" y="120720"/>
                  </a:lnTo>
                  <a:lnTo>
                    <a:pt x="728663" y="125378"/>
                  </a:lnTo>
                  <a:lnTo>
                    <a:pt x="741487" y="135858"/>
                  </a:lnTo>
                  <a:lnTo>
                    <a:pt x="764804" y="132365"/>
                  </a:lnTo>
                  <a:lnTo>
                    <a:pt x="781903" y="147115"/>
                  </a:lnTo>
                  <a:lnTo>
                    <a:pt x="774519" y="163418"/>
                  </a:lnTo>
                  <a:lnTo>
                    <a:pt x="759752" y="165747"/>
                  </a:lnTo>
                  <a:lnTo>
                    <a:pt x="769468" y="189813"/>
                  </a:lnTo>
                  <a:lnTo>
                    <a:pt x="763250" y="201070"/>
                  </a:lnTo>
                  <a:lnTo>
                    <a:pt x="721279" y="192919"/>
                  </a:lnTo>
                  <a:lnTo>
                    <a:pt x="725165" y="236782"/>
                  </a:lnTo>
                  <a:lnTo>
                    <a:pt x="717392" y="242216"/>
                  </a:lnTo>
                  <a:lnTo>
                    <a:pt x="682028" y="251920"/>
                  </a:lnTo>
                  <a:lnTo>
                    <a:pt x="716226" y="294618"/>
                  </a:lnTo>
                  <a:lnTo>
                    <a:pt x="704957" y="300829"/>
                  </a:lnTo>
                  <a:lnTo>
                    <a:pt x="711563" y="315191"/>
                  </a:lnTo>
                  <a:lnTo>
                    <a:pt x="697961" y="311310"/>
                  </a:lnTo>
                  <a:lnTo>
                    <a:pt x="684748" y="302382"/>
                  </a:lnTo>
                  <a:lnTo>
                    <a:pt x="654047" y="300053"/>
                  </a:lnTo>
                  <a:lnTo>
                    <a:pt x="620626" y="299276"/>
                  </a:lnTo>
                  <a:lnTo>
                    <a:pt x="614408" y="301994"/>
                  </a:lnTo>
                  <a:lnTo>
                    <a:pt x="582542" y="291513"/>
                  </a:lnTo>
                  <a:lnTo>
                    <a:pt x="572826" y="296947"/>
                  </a:lnTo>
                  <a:lnTo>
                    <a:pt x="574769" y="311310"/>
                  </a:lnTo>
                  <a:lnTo>
                    <a:pt x="539016" y="302770"/>
                  </a:lnTo>
                  <a:lnTo>
                    <a:pt x="526969" y="306263"/>
                  </a:lnTo>
                  <a:lnTo>
                    <a:pt x="525803" y="317132"/>
                  </a:lnTo>
                  <a:lnTo>
                    <a:pt x="515699" y="321790"/>
                  </a:lnTo>
                  <a:lnTo>
                    <a:pt x="494713" y="338869"/>
                  </a:lnTo>
                  <a:lnTo>
                    <a:pt x="491216" y="356725"/>
                  </a:lnTo>
                  <a:lnTo>
                    <a:pt x="483443" y="356725"/>
                  </a:lnTo>
                  <a:lnTo>
                    <a:pt x="474505" y="345080"/>
                  </a:lnTo>
                  <a:lnTo>
                    <a:pt x="448468" y="344304"/>
                  </a:lnTo>
                  <a:lnTo>
                    <a:pt x="438752" y="324119"/>
                  </a:lnTo>
                  <a:lnTo>
                    <a:pt x="428648" y="323731"/>
                  </a:lnTo>
                  <a:lnTo>
                    <a:pt x="422818" y="298888"/>
                  </a:lnTo>
                  <a:lnTo>
                    <a:pt x="393283" y="281033"/>
                  </a:lnTo>
                  <a:lnTo>
                    <a:pt x="359862" y="282973"/>
                  </a:lnTo>
                  <a:lnTo>
                    <a:pt x="337711" y="286467"/>
                  </a:lnTo>
                  <a:lnTo>
                    <a:pt x="312062" y="264341"/>
                  </a:lnTo>
                  <a:lnTo>
                    <a:pt x="293408" y="255025"/>
                  </a:lnTo>
                  <a:lnTo>
                    <a:pt x="257655" y="237558"/>
                  </a:lnTo>
                  <a:lnTo>
                    <a:pt x="253380" y="235617"/>
                  </a:lnTo>
                  <a:lnTo>
                    <a:pt x="206746" y="249979"/>
                  </a:lnTo>
                  <a:lnTo>
                    <a:pt x="230840" y="340810"/>
                  </a:lnTo>
                  <a:lnTo>
                    <a:pt x="220736" y="341975"/>
                  </a:lnTo>
                  <a:lnTo>
                    <a:pt x="202082" y="322566"/>
                  </a:lnTo>
                  <a:lnTo>
                    <a:pt x="186926" y="315579"/>
                  </a:lnTo>
                  <a:lnTo>
                    <a:pt x="165164" y="320626"/>
                  </a:lnTo>
                  <a:lnTo>
                    <a:pt x="158168" y="329165"/>
                  </a:lnTo>
                  <a:lnTo>
                    <a:pt x="155837" y="322955"/>
                  </a:lnTo>
                  <a:lnTo>
                    <a:pt x="158168" y="312862"/>
                  </a:lnTo>
                  <a:lnTo>
                    <a:pt x="152339" y="304323"/>
                  </a:lnTo>
                  <a:lnTo>
                    <a:pt x="127079" y="295783"/>
                  </a:lnTo>
                  <a:lnTo>
                    <a:pt x="112700" y="273657"/>
                  </a:lnTo>
                  <a:lnTo>
                    <a:pt x="100264" y="267447"/>
                  </a:lnTo>
                  <a:lnTo>
                    <a:pt x="97932" y="259295"/>
                  </a:lnTo>
                  <a:lnTo>
                    <a:pt x="117752" y="261624"/>
                  </a:lnTo>
                  <a:lnTo>
                    <a:pt x="113865" y="243769"/>
                  </a:lnTo>
                  <a:lnTo>
                    <a:pt x="129799" y="239887"/>
                  </a:lnTo>
                  <a:lnTo>
                    <a:pt x="148064" y="243380"/>
                  </a:lnTo>
                  <a:lnTo>
                    <a:pt x="145344" y="219702"/>
                  </a:lnTo>
                  <a:lnTo>
                    <a:pt x="137960" y="204564"/>
                  </a:lnTo>
                  <a:lnTo>
                    <a:pt x="118529" y="205728"/>
                  </a:lnTo>
                  <a:lnTo>
                    <a:pt x="100264" y="199906"/>
                  </a:lnTo>
                  <a:lnTo>
                    <a:pt x="80444" y="210386"/>
                  </a:lnTo>
                  <a:lnTo>
                    <a:pt x="63345" y="215821"/>
                  </a:lnTo>
                  <a:lnTo>
                    <a:pt x="52464" y="211551"/>
                  </a:lnTo>
                  <a:lnTo>
                    <a:pt x="51686" y="199129"/>
                  </a:lnTo>
                  <a:lnTo>
                    <a:pt x="34976" y="182826"/>
                  </a:lnTo>
                  <a:lnTo>
                    <a:pt x="20986" y="183603"/>
                  </a:lnTo>
                  <a:lnTo>
                    <a:pt x="389" y="167300"/>
                  </a:lnTo>
                  <a:lnTo>
                    <a:pt x="6995" y="148668"/>
                  </a:lnTo>
                  <a:lnTo>
                    <a:pt x="0" y="144010"/>
                  </a:lnTo>
                  <a:lnTo>
                    <a:pt x="8549" y="117226"/>
                  </a:lnTo>
                  <a:lnTo>
                    <a:pt x="31867" y="131200"/>
                  </a:lnTo>
                  <a:lnTo>
                    <a:pt x="29535" y="113733"/>
                  </a:lnTo>
                  <a:lnTo>
                    <a:pt x="61013" y="87726"/>
                  </a:lnTo>
                  <a:lnTo>
                    <a:pt x="90548" y="86949"/>
                  </a:lnTo>
                  <a:lnTo>
                    <a:pt x="137183" y="103640"/>
                  </a:lnTo>
                  <a:lnTo>
                    <a:pt x="162832" y="113345"/>
                  </a:lnTo>
                  <a:lnTo>
                    <a:pt x="179931" y="103252"/>
                  </a:lnTo>
                  <a:lnTo>
                    <a:pt x="209855" y="102864"/>
                  </a:lnTo>
                  <a:lnTo>
                    <a:pt x="238224" y="115285"/>
                  </a:lnTo>
                  <a:lnTo>
                    <a:pt x="241333" y="107910"/>
                  </a:lnTo>
                  <a:lnTo>
                    <a:pt x="268536" y="109075"/>
                  </a:lnTo>
                  <a:lnTo>
                    <a:pt x="269313" y="97818"/>
                  </a:lnTo>
                  <a:lnTo>
                    <a:pt x="232783" y="81127"/>
                  </a:lnTo>
                  <a:lnTo>
                    <a:pt x="246385" y="69482"/>
                  </a:lnTo>
                  <a:lnTo>
                    <a:pt x="240556" y="63271"/>
                  </a:lnTo>
                  <a:lnTo>
                    <a:pt x="256101" y="57060"/>
                  </a:lnTo>
                  <a:lnTo>
                    <a:pt x="236281" y="40757"/>
                  </a:lnTo>
                  <a:lnTo>
                    <a:pt x="241721" y="32606"/>
                  </a:lnTo>
                  <a:lnTo>
                    <a:pt x="307787" y="24455"/>
                  </a:lnTo>
                  <a:lnTo>
                    <a:pt x="314394" y="18632"/>
                  </a:lnTo>
                  <a:lnTo>
                    <a:pt x="356753" y="9704"/>
                  </a:lnTo>
                  <a:lnTo>
                    <a:pt x="368800" y="0"/>
                  </a:lnTo>
                  <a:lnTo>
                    <a:pt x="404165" y="5046"/>
                  </a:lnTo>
                  <a:lnTo>
                    <a:pt x="421264" y="29501"/>
                  </a:lnTo>
                  <a:lnTo>
                    <a:pt x="437975" y="23678"/>
                  </a:lnTo>
                  <a:lnTo>
                    <a:pt x="465566" y="31830"/>
                  </a:lnTo>
                  <a:lnTo>
                    <a:pt x="469842" y="44639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2" name="Forma Livre 131">
              <a:extLst>
                <a:ext uri="{FF2B5EF4-FFF2-40B4-BE49-F238E27FC236}">
                  <a16:creationId xmlns:a16="http://schemas.microsoft.com/office/drawing/2014/main" id="{8541B28F-3958-71F4-CE7A-FC271C08C002}"/>
                </a:ext>
              </a:extLst>
            </p:cNvPr>
            <p:cNvSpPr/>
            <p:nvPr/>
          </p:nvSpPr>
          <p:spPr>
            <a:xfrm>
              <a:off x="6571192" y="4150964"/>
              <a:ext cx="232764" cy="306701"/>
            </a:xfrm>
            <a:custGeom>
              <a:avLst/>
              <a:gdLst>
                <a:gd name="connsiteX0" fmla="*/ 174879 w 174879"/>
                <a:gd name="connsiteY0" fmla="*/ 39593 h 253472"/>
                <a:gd name="connsiteX1" fmla="*/ 155837 w 174879"/>
                <a:gd name="connsiteY1" fmla="*/ 67541 h 253472"/>
                <a:gd name="connsiteX2" fmla="*/ 156614 w 174879"/>
                <a:gd name="connsiteY2" fmla="*/ 158372 h 253472"/>
                <a:gd name="connsiteX3" fmla="*/ 169438 w 174879"/>
                <a:gd name="connsiteY3" fmla="*/ 178945 h 253472"/>
                <a:gd name="connsiteX4" fmla="*/ 153893 w 174879"/>
                <a:gd name="connsiteY4" fmla="*/ 189037 h 253472"/>
                <a:gd name="connsiteX5" fmla="*/ 148453 w 174879"/>
                <a:gd name="connsiteY5" fmla="*/ 199518 h 253472"/>
                <a:gd name="connsiteX6" fmla="*/ 139903 w 174879"/>
                <a:gd name="connsiteY6" fmla="*/ 201070 h 253472"/>
                <a:gd name="connsiteX7" fmla="*/ 136794 w 174879"/>
                <a:gd name="connsiteY7" fmla="*/ 218926 h 253472"/>
                <a:gd name="connsiteX8" fmla="*/ 129411 w 174879"/>
                <a:gd name="connsiteY8" fmla="*/ 229018 h 253472"/>
                <a:gd name="connsiteX9" fmla="*/ 125135 w 174879"/>
                <a:gd name="connsiteY9" fmla="*/ 245321 h 253472"/>
                <a:gd name="connsiteX10" fmla="*/ 116197 w 174879"/>
                <a:gd name="connsiteY10" fmla="*/ 253473 h 253472"/>
                <a:gd name="connsiteX11" fmla="*/ 84719 w 174879"/>
                <a:gd name="connsiteY11" fmla="*/ 228630 h 253472"/>
                <a:gd name="connsiteX12" fmla="*/ 83553 w 174879"/>
                <a:gd name="connsiteY12" fmla="*/ 214268 h 253472"/>
                <a:gd name="connsiteX13" fmla="*/ 3886 w 174879"/>
                <a:gd name="connsiteY13" fmla="*/ 163418 h 253472"/>
                <a:gd name="connsiteX14" fmla="*/ 5441 w 174879"/>
                <a:gd name="connsiteY14" fmla="*/ 145174 h 253472"/>
                <a:gd name="connsiteX15" fmla="*/ 0 w 174879"/>
                <a:gd name="connsiteY15" fmla="*/ 135470 h 253472"/>
                <a:gd name="connsiteX16" fmla="*/ 0 w 174879"/>
                <a:gd name="connsiteY16" fmla="*/ 134306 h 253472"/>
                <a:gd name="connsiteX17" fmla="*/ 6218 w 174879"/>
                <a:gd name="connsiteY17" fmla="*/ 124213 h 253472"/>
                <a:gd name="connsiteX18" fmla="*/ 17099 w 174879"/>
                <a:gd name="connsiteY18" fmla="*/ 107910 h 253472"/>
                <a:gd name="connsiteX19" fmla="*/ 25260 w 174879"/>
                <a:gd name="connsiteY19" fmla="*/ 89666 h 253472"/>
                <a:gd name="connsiteX20" fmla="*/ 15156 w 174879"/>
                <a:gd name="connsiteY20" fmla="*/ 60942 h 253472"/>
                <a:gd name="connsiteX21" fmla="*/ 12436 w 174879"/>
                <a:gd name="connsiteY21" fmla="*/ 48521 h 253472"/>
                <a:gd name="connsiteX22" fmla="*/ 1943 w 174879"/>
                <a:gd name="connsiteY22" fmla="*/ 31053 h 253472"/>
                <a:gd name="connsiteX23" fmla="*/ 15156 w 174879"/>
                <a:gd name="connsiteY23" fmla="*/ 16303 h 253472"/>
                <a:gd name="connsiteX24" fmla="*/ 29924 w 174879"/>
                <a:gd name="connsiteY24" fmla="*/ 0 h 253472"/>
                <a:gd name="connsiteX25" fmla="*/ 41194 w 174879"/>
                <a:gd name="connsiteY25" fmla="*/ 4270 h 253472"/>
                <a:gd name="connsiteX26" fmla="*/ 41582 w 174879"/>
                <a:gd name="connsiteY26" fmla="*/ 18244 h 253472"/>
                <a:gd name="connsiteX27" fmla="*/ 48966 w 174879"/>
                <a:gd name="connsiteY27" fmla="*/ 26395 h 253472"/>
                <a:gd name="connsiteX28" fmla="*/ 64511 w 174879"/>
                <a:gd name="connsiteY28" fmla="*/ 26395 h 253472"/>
                <a:gd name="connsiteX29" fmla="*/ 92492 w 174879"/>
                <a:gd name="connsiteY29" fmla="*/ 47356 h 253472"/>
                <a:gd name="connsiteX30" fmla="*/ 99487 w 174879"/>
                <a:gd name="connsiteY30" fmla="*/ 47744 h 253472"/>
                <a:gd name="connsiteX31" fmla="*/ 104539 w 174879"/>
                <a:gd name="connsiteY31" fmla="*/ 46968 h 253472"/>
                <a:gd name="connsiteX32" fmla="*/ 109591 w 174879"/>
                <a:gd name="connsiteY32" fmla="*/ 49685 h 253472"/>
                <a:gd name="connsiteX33" fmla="*/ 124358 w 174879"/>
                <a:gd name="connsiteY33" fmla="*/ 52014 h 253472"/>
                <a:gd name="connsiteX34" fmla="*/ 130576 w 174879"/>
                <a:gd name="connsiteY34" fmla="*/ 41534 h 253472"/>
                <a:gd name="connsiteX35" fmla="*/ 150785 w 174879"/>
                <a:gd name="connsiteY35" fmla="*/ 31053 h 253472"/>
                <a:gd name="connsiteX36" fmla="*/ 159723 w 174879"/>
                <a:gd name="connsiteY36" fmla="*/ 39593 h 253472"/>
                <a:gd name="connsiteX37" fmla="*/ 174879 w 174879"/>
                <a:gd name="connsiteY37" fmla="*/ 39593 h 25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74879" h="253472">
                  <a:moveTo>
                    <a:pt x="174879" y="39593"/>
                  </a:moveTo>
                  <a:lnTo>
                    <a:pt x="155837" y="67541"/>
                  </a:lnTo>
                  <a:lnTo>
                    <a:pt x="156614" y="158372"/>
                  </a:lnTo>
                  <a:lnTo>
                    <a:pt x="169438" y="178945"/>
                  </a:lnTo>
                  <a:lnTo>
                    <a:pt x="153893" y="189037"/>
                  </a:lnTo>
                  <a:lnTo>
                    <a:pt x="148453" y="199518"/>
                  </a:lnTo>
                  <a:lnTo>
                    <a:pt x="139903" y="201070"/>
                  </a:lnTo>
                  <a:lnTo>
                    <a:pt x="136794" y="218926"/>
                  </a:lnTo>
                  <a:lnTo>
                    <a:pt x="129411" y="229018"/>
                  </a:lnTo>
                  <a:lnTo>
                    <a:pt x="125135" y="245321"/>
                  </a:lnTo>
                  <a:lnTo>
                    <a:pt x="116197" y="253473"/>
                  </a:lnTo>
                  <a:lnTo>
                    <a:pt x="84719" y="228630"/>
                  </a:lnTo>
                  <a:lnTo>
                    <a:pt x="83553" y="214268"/>
                  </a:lnTo>
                  <a:lnTo>
                    <a:pt x="3886" y="163418"/>
                  </a:lnTo>
                  <a:lnTo>
                    <a:pt x="5441" y="145174"/>
                  </a:lnTo>
                  <a:lnTo>
                    <a:pt x="0" y="135470"/>
                  </a:lnTo>
                  <a:lnTo>
                    <a:pt x="0" y="134306"/>
                  </a:lnTo>
                  <a:lnTo>
                    <a:pt x="6218" y="124213"/>
                  </a:lnTo>
                  <a:lnTo>
                    <a:pt x="17099" y="107910"/>
                  </a:lnTo>
                  <a:lnTo>
                    <a:pt x="25260" y="89666"/>
                  </a:lnTo>
                  <a:lnTo>
                    <a:pt x="15156" y="60942"/>
                  </a:lnTo>
                  <a:lnTo>
                    <a:pt x="12436" y="48521"/>
                  </a:lnTo>
                  <a:lnTo>
                    <a:pt x="1943" y="31053"/>
                  </a:lnTo>
                  <a:lnTo>
                    <a:pt x="15156" y="16303"/>
                  </a:lnTo>
                  <a:lnTo>
                    <a:pt x="29924" y="0"/>
                  </a:lnTo>
                  <a:lnTo>
                    <a:pt x="41194" y="4270"/>
                  </a:lnTo>
                  <a:lnTo>
                    <a:pt x="41582" y="18244"/>
                  </a:lnTo>
                  <a:lnTo>
                    <a:pt x="48966" y="26395"/>
                  </a:lnTo>
                  <a:lnTo>
                    <a:pt x="64511" y="26395"/>
                  </a:lnTo>
                  <a:lnTo>
                    <a:pt x="92492" y="47356"/>
                  </a:lnTo>
                  <a:lnTo>
                    <a:pt x="99487" y="47744"/>
                  </a:lnTo>
                  <a:lnTo>
                    <a:pt x="104539" y="46968"/>
                  </a:lnTo>
                  <a:lnTo>
                    <a:pt x="109591" y="49685"/>
                  </a:lnTo>
                  <a:lnTo>
                    <a:pt x="124358" y="52014"/>
                  </a:lnTo>
                  <a:lnTo>
                    <a:pt x="130576" y="41534"/>
                  </a:lnTo>
                  <a:lnTo>
                    <a:pt x="150785" y="31053"/>
                  </a:lnTo>
                  <a:lnTo>
                    <a:pt x="159723" y="39593"/>
                  </a:lnTo>
                  <a:lnTo>
                    <a:pt x="174879" y="39593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3" name="Forma Livre 132">
              <a:extLst>
                <a:ext uri="{FF2B5EF4-FFF2-40B4-BE49-F238E27FC236}">
                  <a16:creationId xmlns:a16="http://schemas.microsoft.com/office/drawing/2014/main" id="{CAD778B9-BFEA-28A8-F1AF-22B5FAB11D59}"/>
                </a:ext>
              </a:extLst>
            </p:cNvPr>
            <p:cNvSpPr/>
            <p:nvPr/>
          </p:nvSpPr>
          <p:spPr>
            <a:xfrm>
              <a:off x="7456213" y="3012457"/>
              <a:ext cx="263281" cy="120238"/>
            </a:xfrm>
            <a:custGeom>
              <a:avLst/>
              <a:gdLst>
                <a:gd name="connsiteX0" fmla="*/ 197808 w 197807"/>
                <a:gd name="connsiteY0" fmla="*/ 23678 h 99370"/>
                <a:gd name="connsiteX1" fmla="*/ 197031 w 197807"/>
                <a:gd name="connsiteY1" fmla="*/ 29112 h 99370"/>
                <a:gd name="connsiteX2" fmla="*/ 170216 w 197807"/>
                <a:gd name="connsiteY2" fmla="*/ 42310 h 99370"/>
                <a:gd name="connsiteX3" fmla="*/ 166330 w 197807"/>
                <a:gd name="connsiteY3" fmla="*/ 52402 h 99370"/>
                <a:gd name="connsiteX4" fmla="*/ 141458 w 197807"/>
                <a:gd name="connsiteY4" fmla="*/ 55120 h 99370"/>
                <a:gd name="connsiteX5" fmla="*/ 139126 w 197807"/>
                <a:gd name="connsiteY5" fmla="*/ 71034 h 99370"/>
                <a:gd name="connsiteX6" fmla="*/ 116586 w 197807"/>
                <a:gd name="connsiteY6" fmla="*/ 67541 h 99370"/>
                <a:gd name="connsiteX7" fmla="*/ 104150 w 197807"/>
                <a:gd name="connsiteY7" fmla="*/ 72587 h 99370"/>
                <a:gd name="connsiteX8" fmla="*/ 88217 w 197807"/>
                <a:gd name="connsiteY8" fmla="*/ 84232 h 99370"/>
                <a:gd name="connsiteX9" fmla="*/ 92880 w 197807"/>
                <a:gd name="connsiteY9" fmla="*/ 90055 h 99370"/>
                <a:gd name="connsiteX10" fmla="*/ 88606 w 197807"/>
                <a:gd name="connsiteY10" fmla="*/ 95489 h 99370"/>
                <a:gd name="connsiteX11" fmla="*/ 51298 w 197807"/>
                <a:gd name="connsiteY11" fmla="*/ 99371 h 99370"/>
                <a:gd name="connsiteX12" fmla="*/ 23706 w 197807"/>
                <a:gd name="connsiteY12" fmla="*/ 91219 h 99370"/>
                <a:gd name="connsiteX13" fmla="*/ 2332 w 197807"/>
                <a:gd name="connsiteY13" fmla="*/ 93160 h 99370"/>
                <a:gd name="connsiteX14" fmla="*/ 0 w 197807"/>
                <a:gd name="connsiteY14" fmla="*/ 79186 h 99370"/>
                <a:gd name="connsiteX15" fmla="*/ 23317 w 197807"/>
                <a:gd name="connsiteY15" fmla="*/ 83068 h 99370"/>
                <a:gd name="connsiteX16" fmla="*/ 28758 w 197807"/>
                <a:gd name="connsiteY16" fmla="*/ 75692 h 99370"/>
                <a:gd name="connsiteX17" fmla="*/ 44691 w 197807"/>
                <a:gd name="connsiteY17" fmla="*/ 78021 h 99370"/>
                <a:gd name="connsiteX18" fmla="*/ 65288 w 197807"/>
                <a:gd name="connsiteY18" fmla="*/ 60166 h 99370"/>
                <a:gd name="connsiteX19" fmla="*/ 37307 w 197807"/>
                <a:gd name="connsiteY19" fmla="*/ 46968 h 99370"/>
                <a:gd name="connsiteX20" fmla="*/ 24872 w 197807"/>
                <a:gd name="connsiteY20" fmla="*/ 53179 h 99370"/>
                <a:gd name="connsiteX21" fmla="*/ 6995 w 197807"/>
                <a:gd name="connsiteY21" fmla="*/ 43863 h 99370"/>
                <a:gd name="connsiteX22" fmla="*/ 18654 w 197807"/>
                <a:gd name="connsiteY22" fmla="*/ 27948 h 99370"/>
                <a:gd name="connsiteX23" fmla="*/ 12047 w 197807"/>
                <a:gd name="connsiteY23" fmla="*/ 25619 h 99370"/>
                <a:gd name="connsiteX24" fmla="*/ 13213 w 197807"/>
                <a:gd name="connsiteY24" fmla="*/ 14750 h 99370"/>
                <a:gd name="connsiteX25" fmla="*/ 25260 w 197807"/>
                <a:gd name="connsiteY25" fmla="*/ 11257 h 99370"/>
                <a:gd name="connsiteX26" fmla="*/ 61014 w 197807"/>
                <a:gd name="connsiteY26" fmla="*/ 19796 h 99370"/>
                <a:gd name="connsiteX27" fmla="*/ 59071 w 197807"/>
                <a:gd name="connsiteY27" fmla="*/ 5434 h 99370"/>
                <a:gd name="connsiteX28" fmla="*/ 68786 w 197807"/>
                <a:gd name="connsiteY28" fmla="*/ 0 h 99370"/>
                <a:gd name="connsiteX29" fmla="*/ 100653 w 197807"/>
                <a:gd name="connsiteY29" fmla="*/ 10480 h 99370"/>
                <a:gd name="connsiteX30" fmla="*/ 106871 w 197807"/>
                <a:gd name="connsiteY30" fmla="*/ 7763 h 99370"/>
                <a:gd name="connsiteX31" fmla="*/ 140292 w 197807"/>
                <a:gd name="connsiteY31" fmla="*/ 8540 h 99370"/>
                <a:gd name="connsiteX32" fmla="*/ 170993 w 197807"/>
                <a:gd name="connsiteY32" fmla="*/ 10869 h 99370"/>
                <a:gd name="connsiteX33" fmla="*/ 184206 w 197807"/>
                <a:gd name="connsiteY33" fmla="*/ 19796 h 99370"/>
                <a:gd name="connsiteX34" fmla="*/ 197808 w 197807"/>
                <a:gd name="connsiteY34" fmla="*/ 23678 h 99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97807" h="99370">
                  <a:moveTo>
                    <a:pt x="197808" y="23678"/>
                  </a:moveTo>
                  <a:lnTo>
                    <a:pt x="197031" y="29112"/>
                  </a:lnTo>
                  <a:lnTo>
                    <a:pt x="170216" y="42310"/>
                  </a:lnTo>
                  <a:lnTo>
                    <a:pt x="166330" y="52402"/>
                  </a:lnTo>
                  <a:lnTo>
                    <a:pt x="141458" y="55120"/>
                  </a:lnTo>
                  <a:lnTo>
                    <a:pt x="139126" y="71034"/>
                  </a:lnTo>
                  <a:lnTo>
                    <a:pt x="116586" y="67541"/>
                  </a:lnTo>
                  <a:lnTo>
                    <a:pt x="104150" y="72587"/>
                  </a:lnTo>
                  <a:lnTo>
                    <a:pt x="88217" y="84232"/>
                  </a:lnTo>
                  <a:lnTo>
                    <a:pt x="92880" y="90055"/>
                  </a:lnTo>
                  <a:lnTo>
                    <a:pt x="88606" y="95489"/>
                  </a:lnTo>
                  <a:lnTo>
                    <a:pt x="51298" y="99371"/>
                  </a:lnTo>
                  <a:lnTo>
                    <a:pt x="23706" y="91219"/>
                  </a:lnTo>
                  <a:lnTo>
                    <a:pt x="2332" y="93160"/>
                  </a:lnTo>
                  <a:lnTo>
                    <a:pt x="0" y="79186"/>
                  </a:lnTo>
                  <a:lnTo>
                    <a:pt x="23317" y="83068"/>
                  </a:lnTo>
                  <a:lnTo>
                    <a:pt x="28758" y="75692"/>
                  </a:lnTo>
                  <a:lnTo>
                    <a:pt x="44691" y="78021"/>
                  </a:lnTo>
                  <a:lnTo>
                    <a:pt x="65288" y="60166"/>
                  </a:lnTo>
                  <a:lnTo>
                    <a:pt x="37307" y="46968"/>
                  </a:lnTo>
                  <a:lnTo>
                    <a:pt x="24872" y="53179"/>
                  </a:lnTo>
                  <a:lnTo>
                    <a:pt x="6995" y="43863"/>
                  </a:lnTo>
                  <a:lnTo>
                    <a:pt x="18654" y="27948"/>
                  </a:lnTo>
                  <a:lnTo>
                    <a:pt x="12047" y="25619"/>
                  </a:lnTo>
                  <a:lnTo>
                    <a:pt x="13213" y="14750"/>
                  </a:lnTo>
                  <a:lnTo>
                    <a:pt x="25260" y="11257"/>
                  </a:lnTo>
                  <a:lnTo>
                    <a:pt x="61014" y="19796"/>
                  </a:lnTo>
                  <a:lnTo>
                    <a:pt x="59071" y="5434"/>
                  </a:lnTo>
                  <a:lnTo>
                    <a:pt x="68786" y="0"/>
                  </a:lnTo>
                  <a:lnTo>
                    <a:pt x="100653" y="10480"/>
                  </a:lnTo>
                  <a:lnTo>
                    <a:pt x="106871" y="7763"/>
                  </a:lnTo>
                  <a:lnTo>
                    <a:pt x="140292" y="8540"/>
                  </a:lnTo>
                  <a:lnTo>
                    <a:pt x="170993" y="10869"/>
                  </a:lnTo>
                  <a:lnTo>
                    <a:pt x="184206" y="19796"/>
                  </a:lnTo>
                  <a:lnTo>
                    <a:pt x="197808" y="23678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4" name="Forma Livre 133">
              <a:extLst>
                <a:ext uri="{FF2B5EF4-FFF2-40B4-BE49-F238E27FC236}">
                  <a16:creationId xmlns:a16="http://schemas.microsoft.com/office/drawing/2014/main" id="{762542D3-A495-C2F5-335C-59862DC6C14F}"/>
                </a:ext>
              </a:extLst>
            </p:cNvPr>
            <p:cNvSpPr/>
            <p:nvPr/>
          </p:nvSpPr>
          <p:spPr>
            <a:xfrm>
              <a:off x="8554859" y="3877610"/>
              <a:ext cx="153623" cy="123056"/>
            </a:xfrm>
            <a:custGeom>
              <a:avLst/>
              <a:gdLst>
                <a:gd name="connsiteX0" fmla="*/ 108037 w 115419"/>
                <a:gd name="connsiteY0" fmla="*/ 8928 h 101699"/>
                <a:gd name="connsiteX1" fmla="*/ 115031 w 115419"/>
                <a:gd name="connsiteY1" fmla="*/ 25619 h 101699"/>
                <a:gd name="connsiteX2" fmla="*/ 115420 w 115419"/>
                <a:gd name="connsiteY2" fmla="*/ 55508 h 101699"/>
                <a:gd name="connsiteX3" fmla="*/ 80444 w 115419"/>
                <a:gd name="connsiteY3" fmla="*/ 74916 h 101699"/>
                <a:gd name="connsiteX4" fmla="*/ 91326 w 115419"/>
                <a:gd name="connsiteY4" fmla="*/ 89666 h 101699"/>
                <a:gd name="connsiteX5" fmla="*/ 68397 w 115419"/>
                <a:gd name="connsiteY5" fmla="*/ 91607 h 101699"/>
                <a:gd name="connsiteX6" fmla="*/ 50521 w 115419"/>
                <a:gd name="connsiteY6" fmla="*/ 101700 h 101699"/>
                <a:gd name="connsiteX7" fmla="*/ 31867 w 115419"/>
                <a:gd name="connsiteY7" fmla="*/ 98206 h 101699"/>
                <a:gd name="connsiteX8" fmla="*/ 21763 w 115419"/>
                <a:gd name="connsiteY8" fmla="*/ 85009 h 101699"/>
                <a:gd name="connsiteX9" fmla="*/ 8161 w 115419"/>
                <a:gd name="connsiteY9" fmla="*/ 59390 h 101699"/>
                <a:gd name="connsiteX10" fmla="*/ 0 w 115419"/>
                <a:gd name="connsiteY10" fmla="*/ 29112 h 101699"/>
                <a:gd name="connsiteX11" fmla="*/ 12047 w 115419"/>
                <a:gd name="connsiteY11" fmla="*/ 8540 h 101699"/>
                <a:gd name="connsiteX12" fmla="*/ 39639 w 115419"/>
                <a:gd name="connsiteY12" fmla="*/ 3882 h 101699"/>
                <a:gd name="connsiteX13" fmla="*/ 60236 w 115419"/>
                <a:gd name="connsiteY13" fmla="*/ 7375 h 101699"/>
                <a:gd name="connsiteX14" fmla="*/ 79667 w 115419"/>
                <a:gd name="connsiteY14" fmla="*/ 17079 h 101699"/>
                <a:gd name="connsiteX15" fmla="*/ 87440 w 115419"/>
                <a:gd name="connsiteY15" fmla="*/ 0 h 101699"/>
                <a:gd name="connsiteX16" fmla="*/ 108037 w 115419"/>
                <a:gd name="connsiteY16" fmla="*/ 8928 h 101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419" h="101699">
                  <a:moveTo>
                    <a:pt x="108037" y="8928"/>
                  </a:moveTo>
                  <a:lnTo>
                    <a:pt x="115031" y="25619"/>
                  </a:lnTo>
                  <a:lnTo>
                    <a:pt x="115420" y="55508"/>
                  </a:lnTo>
                  <a:lnTo>
                    <a:pt x="80444" y="74916"/>
                  </a:lnTo>
                  <a:lnTo>
                    <a:pt x="91326" y="89666"/>
                  </a:lnTo>
                  <a:lnTo>
                    <a:pt x="68397" y="91607"/>
                  </a:lnTo>
                  <a:lnTo>
                    <a:pt x="50521" y="101700"/>
                  </a:lnTo>
                  <a:lnTo>
                    <a:pt x="31867" y="98206"/>
                  </a:lnTo>
                  <a:lnTo>
                    <a:pt x="21763" y="85009"/>
                  </a:lnTo>
                  <a:lnTo>
                    <a:pt x="8161" y="59390"/>
                  </a:lnTo>
                  <a:lnTo>
                    <a:pt x="0" y="29112"/>
                  </a:lnTo>
                  <a:lnTo>
                    <a:pt x="12047" y="8540"/>
                  </a:lnTo>
                  <a:lnTo>
                    <a:pt x="39639" y="3882"/>
                  </a:lnTo>
                  <a:lnTo>
                    <a:pt x="60236" y="7375"/>
                  </a:lnTo>
                  <a:lnTo>
                    <a:pt x="79667" y="17079"/>
                  </a:lnTo>
                  <a:lnTo>
                    <a:pt x="87440" y="0"/>
                  </a:lnTo>
                  <a:lnTo>
                    <a:pt x="108037" y="8928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5" name="Forma Livre 134">
              <a:extLst>
                <a:ext uri="{FF2B5EF4-FFF2-40B4-BE49-F238E27FC236}">
                  <a16:creationId xmlns:a16="http://schemas.microsoft.com/office/drawing/2014/main" id="{28D5BC2B-8247-7789-D3F4-B32F0D26A5EE}"/>
                </a:ext>
              </a:extLst>
            </p:cNvPr>
            <p:cNvSpPr/>
            <p:nvPr/>
          </p:nvSpPr>
          <p:spPr>
            <a:xfrm>
              <a:off x="9025043" y="3152891"/>
              <a:ext cx="122588" cy="126813"/>
            </a:xfrm>
            <a:custGeom>
              <a:avLst/>
              <a:gdLst>
                <a:gd name="connsiteX0" fmla="*/ 0 w 92102"/>
                <a:gd name="connsiteY0" fmla="*/ 21349 h 104804"/>
                <a:gd name="connsiteX1" fmla="*/ 0 w 92102"/>
                <a:gd name="connsiteY1" fmla="*/ 19020 h 104804"/>
                <a:gd name="connsiteX2" fmla="*/ 9716 w 92102"/>
                <a:gd name="connsiteY2" fmla="*/ 19797 h 104804"/>
                <a:gd name="connsiteX3" fmla="*/ 12047 w 92102"/>
                <a:gd name="connsiteY3" fmla="*/ 8928 h 104804"/>
                <a:gd name="connsiteX4" fmla="*/ 26037 w 92102"/>
                <a:gd name="connsiteY4" fmla="*/ 7375 h 104804"/>
                <a:gd name="connsiteX5" fmla="*/ 33810 w 92102"/>
                <a:gd name="connsiteY5" fmla="*/ 5822 h 104804"/>
                <a:gd name="connsiteX6" fmla="*/ 33810 w 92102"/>
                <a:gd name="connsiteY6" fmla="*/ 0 h 104804"/>
                <a:gd name="connsiteX7" fmla="*/ 66065 w 92102"/>
                <a:gd name="connsiteY7" fmla="*/ 29112 h 104804"/>
                <a:gd name="connsiteX8" fmla="*/ 78890 w 92102"/>
                <a:gd name="connsiteY8" fmla="*/ 45416 h 104804"/>
                <a:gd name="connsiteX9" fmla="*/ 92103 w 92102"/>
                <a:gd name="connsiteY9" fmla="*/ 74140 h 104804"/>
                <a:gd name="connsiteX10" fmla="*/ 90160 w 92102"/>
                <a:gd name="connsiteY10" fmla="*/ 87726 h 104804"/>
                <a:gd name="connsiteX11" fmla="*/ 73449 w 92102"/>
                <a:gd name="connsiteY11" fmla="*/ 92384 h 104804"/>
                <a:gd name="connsiteX12" fmla="*/ 61402 w 92102"/>
                <a:gd name="connsiteY12" fmla="*/ 102864 h 104804"/>
                <a:gd name="connsiteX13" fmla="*/ 43525 w 92102"/>
                <a:gd name="connsiteY13" fmla="*/ 104805 h 104804"/>
                <a:gd name="connsiteX14" fmla="*/ 35364 w 92102"/>
                <a:gd name="connsiteY14" fmla="*/ 91219 h 104804"/>
                <a:gd name="connsiteX15" fmla="*/ 31090 w 92102"/>
                <a:gd name="connsiteY15" fmla="*/ 72587 h 104804"/>
                <a:gd name="connsiteX16" fmla="*/ 10493 w 92102"/>
                <a:gd name="connsiteY16" fmla="*/ 46968 h 104804"/>
                <a:gd name="connsiteX17" fmla="*/ 23706 w 92102"/>
                <a:gd name="connsiteY17" fmla="*/ 42698 h 104804"/>
                <a:gd name="connsiteX18" fmla="*/ 0 w 92102"/>
                <a:gd name="connsiteY18" fmla="*/ 21349 h 104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2102" h="104804">
                  <a:moveTo>
                    <a:pt x="0" y="21349"/>
                  </a:moveTo>
                  <a:lnTo>
                    <a:pt x="0" y="19020"/>
                  </a:lnTo>
                  <a:lnTo>
                    <a:pt x="9716" y="19797"/>
                  </a:lnTo>
                  <a:lnTo>
                    <a:pt x="12047" y="8928"/>
                  </a:lnTo>
                  <a:lnTo>
                    <a:pt x="26037" y="7375"/>
                  </a:lnTo>
                  <a:lnTo>
                    <a:pt x="33810" y="5822"/>
                  </a:lnTo>
                  <a:lnTo>
                    <a:pt x="33810" y="0"/>
                  </a:lnTo>
                  <a:lnTo>
                    <a:pt x="66065" y="29112"/>
                  </a:lnTo>
                  <a:lnTo>
                    <a:pt x="78890" y="45416"/>
                  </a:lnTo>
                  <a:lnTo>
                    <a:pt x="92103" y="74140"/>
                  </a:lnTo>
                  <a:lnTo>
                    <a:pt x="90160" y="87726"/>
                  </a:lnTo>
                  <a:lnTo>
                    <a:pt x="73449" y="92384"/>
                  </a:lnTo>
                  <a:lnTo>
                    <a:pt x="61402" y="102864"/>
                  </a:lnTo>
                  <a:lnTo>
                    <a:pt x="43525" y="104805"/>
                  </a:lnTo>
                  <a:lnTo>
                    <a:pt x="35364" y="91219"/>
                  </a:lnTo>
                  <a:lnTo>
                    <a:pt x="31090" y="72587"/>
                  </a:lnTo>
                  <a:lnTo>
                    <a:pt x="10493" y="46968"/>
                  </a:lnTo>
                  <a:lnTo>
                    <a:pt x="23706" y="42698"/>
                  </a:lnTo>
                  <a:lnTo>
                    <a:pt x="0" y="21349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6" name="Forma Livre 135">
              <a:extLst>
                <a:ext uri="{FF2B5EF4-FFF2-40B4-BE49-F238E27FC236}">
                  <a16:creationId xmlns:a16="http://schemas.microsoft.com/office/drawing/2014/main" id="{E739DFED-3B6D-6996-65B2-906898A6D253}"/>
                </a:ext>
              </a:extLst>
            </p:cNvPr>
            <p:cNvSpPr/>
            <p:nvPr/>
          </p:nvSpPr>
          <p:spPr>
            <a:xfrm>
              <a:off x="6891890" y="3410277"/>
              <a:ext cx="54828" cy="46498"/>
            </a:xfrm>
            <a:custGeom>
              <a:avLst/>
              <a:gdLst>
                <a:gd name="connsiteX0" fmla="*/ 27203 w 41193"/>
                <a:gd name="connsiteY0" fmla="*/ 2329 h 38428"/>
                <a:gd name="connsiteX1" fmla="*/ 33033 w 41193"/>
                <a:gd name="connsiteY1" fmla="*/ 13198 h 38428"/>
                <a:gd name="connsiteX2" fmla="*/ 31867 w 41193"/>
                <a:gd name="connsiteY2" fmla="*/ 19020 h 38428"/>
                <a:gd name="connsiteX3" fmla="*/ 41194 w 41193"/>
                <a:gd name="connsiteY3" fmla="*/ 37652 h 38428"/>
                <a:gd name="connsiteX4" fmla="*/ 26037 w 41193"/>
                <a:gd name="connsiteY4" fmla="*/ 38429 h 38428"/>
                <a:gd name="connsiteX5" fmla="*/ 19431 w 41193"/>
                <a:gd name="connsiteY5" fmla="*/ 26395 h 38428"/>
                <a:gd name="connsiteX6" fmla="*/ 0 w 41193"/>
                <a:gd name="connsiteY6" fmla="*/ 24066 h 38428"/>
                <a:gd name="connsiteX7" fmla="*/ 12825 w 41193"/>
                <a:gd name="connsiteY7" fmla="*/ 0 h 38428"/>
                <a:gd name="connsiteX8" fmla="*/ 27203 w 41193"/>
                <a:gd name="connsiteY8" fmla="*/ 2329 h 38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93" h="38428">
                  <a:moveTo>
                    <a:pt x="27203" y="2329"/>
                  </a:moveTo>
                  <a:lnTo>
                    <a:pt x="33033" y="13198"/>
                  </a:lnTo>
                  <a:lnTo>
                    <a:pt x="31867" y="19020"/>
                  </a:lnTo>
                  <a:lnTo>
                    <a:pt x="41194" y="37652"/>
                  </a:lnTo>
                  <a:lnTo>
                    <a:pt x="26037" y="38429"/>
                  </a:lnTo>
                  <a:lnTo>
                    <a:pt x="19431" y="26395"/>
                  </a:lnTo>
                  <a:lnTo>
                    <a:pt x="0" y="24066"/>
                  </a:lnTo>
                  <a:lnTo>
                    <a:pt x="12825" y="0"/>
                  </a:lnTo>
                  <a:lnTo>
                    <a:pt x="27203" y="2329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7" name="Forma Livre 136">
              <a:extLst>
                <a:ext uri="{FF2B5EF4-FFF2-40B4-BE49-F238E27FC236}">
                  <a16:creationId xmlns:a16="http://schemas.microsoft.com/office/drawing/2014/main" id="{2F3B60F5-4E1F-530F-EACE-3D3291242303}"/>
                </a:ext>
              </a:extLst>
            </p:cNvPr>
            <p:cNvSpPr/>
            <p:nvPr/>
          </p:nvSpPr>
          <p:spPr>
            <a:xfrm>
              <a:off x="8459167" y="3639481"/>
              <a:ext cx="240522" cy="258794"/>
            </a:xfrm>
            <a:custGeom>
              <a:avLst/>
              <a:gdLst>
                <a:gd name="connsiteX0" fmla="*/ 179931 w 180708"/>
                <a:gd name="connsiteY0" fmla="*/ 205728 h 213879"/>
                <a:gd name="connsiteX1" fmla="*/ 159334 w 180708"/>
                <a:gd name="connsiteY1" fmla="*/ 196800 h 213879"/>
                <a:gd name="connsiteX2" fmla="*/ 151562 w 180708"/>
                <a:gd name="connsiteY2" fmla="*/ 213880 h 213879"/>
                <a:gd name="connsiteX3" fmla="*/ 132131 w 180708"/>
                <a:gd name="connsiteY3" fmla="*/ 204176 h 213879"/>
                <a:gd name="connsiteX4" fmla="*/ 137960 w 180708"/>
                <a:gd name="connsiteY4" fmla="*/ 192919 h 213879"/>
                <a:gd name="connsiteX5" fmla="*/ 136406 w 180708"/>
                <a:gd name="connsiteY5" fmla="*/ 171958 h 213879"/>
                <a:gd name="connsiteX6" fmla="*/ 115809 w 180708"/>
                <a:gd name="connsiteY6" fmla="*/ 150220 h 213879"/>
                <a:gd name="connsiteX7" fmla="*/ 110757 w 180708"/>
                <a:gd name="connsiteY7" fmla="*/ 125378 h 213879"/>
                <a:gd name="connsiteX8" fmla="*/ 91326 w 180708"/>
                <a:gd name="connsiteY8" fmla="*/ 105193 h 213879"/>
                <a:gd name="connsiteX9" fmla="*/ 74615 w 180708"/>
                <a:gd name="connsiteY9" fmla="*/ 103640 h 213879"/>
                <a:gd name="connsiteX10" fmla="*/ 71506 w 180708"/>
                <a:gd name="connsiteY10" fmla="*/ 112180 h 213879"/>
                <a:gd name="connsiteX11" fmla="*/ 59070 w 180708"/>
                <a:gd name="connsiteY11" fmla="*/ 112956 h 213879"/>
                <a:gd name="connsiteX12" fmla="*/ 51687 w 180708"/>
                <a:gd name="connsiteY12" fmla="*/ 108687 h 213879"/>
                <a:gd name="connsiteX13" fmla="*/ 31090 w 180708"/>
                <a:gd name="connsiteY13" fmla="*/ 123437 h 213879"/>
                <a:gd name="connsiteX14" fmla="*/ 27203 w 180708"/>
                <a:gd name="connsiteY14" fmla="*/ 100923 h 213879"/>
                <a:gd name="connsiteX15" fmla="*/ 28758 w 180708"/>
                <a:gd name="connsiteY15" fmla="*/ 74916 h 213879"/>
                <a:gd name="connsiteX16" fmla="*/ 13990 w 180708"/>
                <a:gd name="connsiteY16" fmla="*/ 73752 h 213879"/>
                <a:gd name="connsiteX17" fmla="*/ 10493 w 180708"/>
                <a:gd name="connsiteY17" fmla="*/ 58613 h 213879"/>
                <a:gd name="connsiteX18" fmla="*/ 0 w 180708"/>
                <a:gd name="connsiteY18" fmla="*/ 50850 h 213879"/>
                <a:gd name="connsiteX19" fmla="*/ 3109 w 180708"/>
                <a:gd name="connsiteY19" fmla="*/ 41922 h 213879"/>
                <a:gd name="connsiteX20" fmla="*/ 19042 w 180708"/>
                <a:gd name="connsiteY20" fmla="*/ 25619 h 213879"/>
                <a:gd name="connsiteX21" fmla="*/ 22151 w 180708"/>
                <a:gd name="connsiteY21" fmla="*/ 31442 h 213879"/>
                <a:gd name="connsiteX22" fmla="*/ 33810 w 180708"/>
                <a:gd name="connsiteY22" fmla="*/ 32218 h 213879"/>
                <a:gd name="connsiteX23" fmla="*/ 26037 w 180708"/>
                <a:gd name="connsiteY23" fmla="*/ 3493 h 213879"/>
                <a:gd name="connsiteX24" fmla="*/ 36530 w 180708"/>
                <a:gd name="connsiteY24" fmla="*/ 0 h 213879"/>
                <a:gd name="connsiteX25" fmla="*/ 52075 w 180708"/>
                <a:gd name="connsiteY25" fmla="*/ 19797 h 213879"/>
                <a:gd name="connsiteX26" fmla="*/ 65677 w 180708"/>
                <a:gd name="connsiteY26" fmla="*/ 42310 h 213879"/>
                <a:gd name="connsiteX27" fmla="*/ 92103 w 180708"/>
                <a:gd name="connsiteY27" fmla="*/ 42310 h 213879"/>
                <a:gd name="connsiteX28" fmla="*/ 103761 w 180708"/>
                <a:gd name="connsiteY28" fmla="*/ 64047 h 213879"/>
                <a:gd name="connsiteX29" fmla="*/ 90937 w 180708"/>
                <a:gd name="connsiteY29" fmla="*/ 70646 h 213879"/>
                <a:gd name="connsiteX30" fmla="*/ 86273 w 180708"/>
                <a:gd name="connsiteY30" fmla="*/ 79574 h 213879"/>
                <a:gd name="connsiteX31" fmla="*/ 114643 w 180708"/>
                <a:gd name="connsiteY31" fmla="*/ 94713 h 213879"/>
                <a:gd name="connsiteX32" fmla="*/ 136794 w 180708"/>
                <a:gd name="connsiteY32" fmla="*/ 124213 h 213879"/>
                <a:gd name="connsiteX33" fmla="*/ 153893 w 180708"/>
                <a:gd name="connsiteY33" fmla="*/ 145951 h 213879"/>
                <a:gd name="connsiteX34" fmla="*/ 172936 w 180708"/>
                <a:gd name="connsiteY34" fmla="*/ 163418 h 213879"/>
                <a:gd name="connsiteX35" fmla="*/ 180708 w 180708"/>
                <a:gd name="connsiteY35" fmla="*/ 180886 h 213879"/>
                <a:gd name="connsiteX36" fmla="*/ 179931 w 180708"/>
                <a:gd name="connsiteY36" fmla="*/ 205728 h 213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80708" h="213879">
                  <a:moveTo>
                    <a:pt x="179931" y="205728"/>
                  </a:moveTo>
                  <a:lnTo>
                    <a:pt x="159334" y="196800"/>
                  </a:lnTo>
                  <a:lnTo>
                    <a:pt x="151562" y="213880"/>
                  </a:lnTo>
                  <a:lnTo>
                    <a:pt x="132131" y="204176"/>
                  </a:lnTo>
                  <a:lnTo>
                    <a:pt x="137960" y="192919"/>
                  </a:lnTo>
                  <a:lnTo>
                    <a:pt x="136406" y="171958"/>
                  </a:lnTo>
                  <a:lnTo>
                    <a:pt x="115809" y="150220"/>
                  </a:lnTo>
                  <a:lnTo>
                    <a:pt x="110757" y="125378"/>
                  </a:lnTo>
                  <a:lnTo>
                    <a:pt x="91326" y="105193"/>
                  </a:lnTo>
                  <a:lnTo>
                    <a:pt x="74615" y="103640"/>
                  </a:lnTo>
                  <a:lnTo>
                    <a:pt x="71506" y="112180"/>
                  </a:lnTo>
                  <a:lnTo>
                    <a:pt x="59070" y="112956"/>
                  </a:lnTo>
                  <a:lnTo>
                    <a:pt x="51687" y="108687"/>
                  </a:lnTo>
                  <a:lnTo>
                    <a:pt x="31090" y="123437"/>
                  </a:lnTo>
                  <a:lnTo>
                    <a:pt x="27203" y="100923"/>
                  </a:lnTo>
                  <a:lnTo>
                    <a:pt x="28758" y="74916"/>
                  </a:lnTo>
                  <a:lnTo>
                    <a:pt x="13990" y="73752"/>
                  </a:lnTo>
                  <a:lnTo>
                    <a:pt x="10493" y="58613"/>
                  </a:lnTo>
                  <a:lnTo>
                    <a:pt x="0" y="50850"/>
                  </a:lnTo>
                  <a:lnTo>
                    <a:pt x="3109" y="41922"/>
                  </a:lnTo>
                  <a:lnTo>
                    <a:pt x="19042" y="25619"/>
                  </a:lnTo>
                  <a:lnTo>
                    <a:pt x="22151" y="31442"/>
                  </a:lnTo>
                  <a:lnTo>
                    <a:pt x="33810" y="32218"/>
                  </a:lnTo>
                  <a:lnTo>
                    <a:pt x="26037" y="3493"/>
                  </a:lnTo>
                  <a:lnTo>
                    <a:pt x="36530" y="0"/>
                  </a:lnTo>
                  <a:lnTo>
                    <a:pt x="52075" y="19797"/>
                  </a:lnTo>
                  <a:lnTo>
                    <a:pt x="65677" y="42310"/>
                  </a:lnTo>
                  <a:lnTo>
                    <a:pt x="92103" y="42310"/>
                  </a:lnTo>
                  <a:lnTo>
                    <a:pt x="103761" y="64047"/>
                  </a:lnTo>
                  <a:lnTo>
                    <a:pt x="90937" y="70646"/>
                  </a:lnTo>
                  <a:lnTo>
                    <a:pt x="86273" y="79574"/>
                  </a:lnTo>
                  <a:lnTo>
                    <a:pt x="114643" y="94713"/>
                  </a:lnTo>
                  <a:lnTo>
                    <a:pt x="136794" y="124213"/>
                  </a:lnTo>
                  <a:lnTo>
                    <a:pt x="153893" y="145951"/>
                  </a:lnTo>
                  <a:lnTo>
                    <a:pt x="172936" y="163418"/>
                  </a:lnTo>
                  <a:lnTo>
                    <a:pt x="180708" y="180886"/>
                  </a:lnTo>
                  <a:lnTo>
                    <a:pt x="179931" y="205728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8" name="Forma Livre 137">
              <a:extLst>
                <a:ext uri="{FF2B5EF4-FFF2-40B4-BE49-F238E27FC236}">
                  <a16:creationId xmlns:a16="http://schemas.microsoft.com/office/drawing/2014/main" id="{4A1C0F99-106F-FF9A-3A88-AEC85D9A9105}"/>
                </a:ext>
              </a:extLst>
            </p:cNvPr>
            <p:cNvSpPr/>
            <p:nvPr/>
          </p:nvSpPr>
          <p:spPr>
            <a:xfrm>
              <a:off x="6555675" y="3272191"/>
              <a:ext cx="37241" cy="46967"/>
            </a:xfrm>
            <a:custGeom>
              <a:avLst/>
              <a:gdLst>
                <a:gd name="connsiteX0" fmla="*/ 13990 w 27980"/>
                <a:gd name="connsiteY0" fmla="*/ 34159 h 38816"/>
                <a:gd name="connsiteX1" fmla="*/ 8549 w 27980"/>
                <a:gd name="connsiteY1" fmla="*/ 34547 h 38816"/>
                <a:gd name="connsiteX2" fmla="*/ 6995 w 27980"/>
                <a:gd name="connsiteY2" fmla="*/ 38817 h 38816"/>
                <a:gd name="connsiteX3" fmla="*/ 0 w 27980"/>
                <a:gd name="connsiteY3" fmla="*/ 38817 h 38816"/>
                <a:gd name="connsiteX4" fmla="*/ 5052 w 27980"/>
                <a:gd name="connsiteY4" fmla="*/ 18244 h 38816"/>
                <a:gd name="connsiteX5" fmla="*/ 13602 w 27980"/>
                <a:gd name="connsiteY5" fmla="*/ 776 h 38816"/>
                <a:gd name="connsiteX6" fmla="*/ 13602 w 27980"/>
                <a:gd name="connsiteY6" fmla="*/ 0 h 38816"/>
                <a:gd name="connsiteX7" fmla="*/ 23317 w 27980"/>
                <a:gd name="connsiteY7" fmla="*/ 1165 h 38816"/>
                <a:gd name="connsiteX8" fmla="*/ 27980 w 27980"/>
                <a:gd name="connsiteY8" fmla="*/ 10869 h 38816"/>
                <a:gd name="connsiteX9" fmla="*/ 17488 w 27980"/>
                <a:gd name="connsiteY9" fmla="*/ 20573 h 38816"/>
                <a:gd name="connsiteX10" fmla="*/ 13990 w 27980"/>
                <a:gd name="connsiteY10" fmla="*/ 34159 h 38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80" h="38816">
                  <a:moveTo>
                    <a:pt x="13990" y="34159"/>
                  </a:moveTo>
                  <a:lnTo>
                    <a:pt x="8549" y="34547"/>
                  </a:lnTo>
                  <a:lnTo>
                    <a:pt x="6995" y="38817"/>
                  </a:lnTo>
                  <a:lnTo>
                    <a:pt x="0" y="38817"/>
                  </a:lnTo>
                  <a:lnTo>
                    <a:pt x="5052" y="18244"/>
                  </a:lnTo>
                  <a:lnTo>
                    <a:pt x="13602" y="776"/>
                  </a:lnTo>
                  <a:lnTo>
                    <a:pt x="13602" y="0"/>
                  </a:lnTo>
                  <a:lnTo>
                    <a:pt x="23317" y="1165"/>
                  </a:lnTo>
                  <a:lnTo>
                    <a:pt x="27980" y="10869"/>
                  </a:lnTo>
                  <a:lnTo>
                    <a:pt x="17488" y="20573"/>
                  </a:lnTo>
                  <a:lnTo>
                    <a:pt x="13990" y="34159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9" name="Forma Livre 138">
              <a:extLst>
                <a:ext uri="{FF2B5EF4-FFF2-40B4-BE49-F238E27FC236}">
                  <a16:creationId xmlns:a16="http://schemas.microsoft.com/office/drawing/2014/main" id="{8BE75717-0783-5971-EABC-DACC9C10934D}"/>
                </a:ext>
              </a:extLst>
            </p:cNvPr>
            <p:cNvSpPr/>
            <p:nvPr/>
          </p:nvSpPr>
          <p:spPr>
            <a:xfrm>
              <a:off x="5242368" y="4059377"/>
              <a:ext cx="114313" cy="126343"/>
            </a:xfrm>
            <a:custGeom>
              <a:avLst/>
              <a:gdLst>
                <a:gd name="connsiteX0" fmla="*/ 66065 w 85885"/>
                <a:gd name="connsiteY0" fmla="*/ 21349 h 104416"/>
                <a:gd name="connsiteX1" fmla="*/ 65288 w 85885"/>
                <a:gd name="connsiteY1" fmla="*/ 28336 h 104416"/>
                <a:gd name="connsiteX2" fmla="*/ 67231 w 85885"/>
                <a:gd name="connsiteY2" fmla="*/ 40369 h 104416"/>
                <a:gd name="connsiteX3" fmla="*/ 62568 w 85885"/>
                <a:gd name="connsiteY3" fmla="*/ 51626 h 104416"/>
                <a:gd name="connsiteX4" fmla="*/ 68786 w 85885"/>
                <a:gd name="connsiteY4" fmla="*/ 58613 h 104416"/>
                <a:gd name="connsiteX5" fmla="*/ 75781 w 85885"/>
                <a:gd name="connsiteY5" fmla="*/ 60166 h 104416"/>
                <a:gd name="connsiteX6" fmla="*/ 85108 w 85885"/>
                <a:gd name="connsiteY6" fmla="*/ 70646 h 104416"/>
                <a:gd name="connsiteX7" fmla="*/ 85885 w 85885"/>
                <a:gd name="connsiteY7" fmla="*/ 80351 h 104416"/>
                <a:gd name="connsiteX8" fmla="*/ 83553 w 85885"/>
                <a:gd name="connsiteY8" fmla="*/ 83456 h 104416"/>
                <a:gd name="connsiteX9" fmla="*/ 81999 w 85885"/>
                <a:gd name="connsiteY9" fmla="*/ 104029 h 104416"/>
                <a:gd name="connsiteX10" fmla="*/ 76170 w 85885"/>
                <a:gd name="connsiteY10" fmla="*/ 104417 h 104416"/>
                <a:gd name="connsiteX11" fmla="*/ 53630 w 85885"/>
                <a:gd name="connsiteY11" fmla="*/ 92384 h 104416"/>
                <a:gd name="connsiteX12" fmla="*/ 33421 w 85885"/>
                <a:gd name="connsiteY12" fmla="*/ 73363 h 104416"/>
                <a:gd name="connsiteX13" fmla="*/ 14768 w 85885"/>
                <a:gd name="connsiteY13" fmla="*/ 59778 h 104416"/>
                <a:gd name="connsiteX14" fmla="*/ 0 w 85885"/>
                <a:gd name="connsiteY14" fmla="*/ 43863 h 104416"/>
                <a:gd name="connsiteX15" fmla="*/ 5441 w 85885"/>
                <a:gd name="connsiteY15" fmla="*/ 35711 h 104416"/>
                <a:gd name="connsiteX16" fmla="*/ 6607 w 85885"/>
                <a:gd name="connsiteY16" fmla="*/ 28336 h 104416"/>
                <a:gd name="connsiteX17" fmla="*/ 16711 w 85885"/>
                <a:gd name="connsiteY17" fmla="*/ 15138 h 104416"/>
                <a:gd name="connsiteX18" fmla="*/ 26815 w 85885"/>
                <a:gd name="connsiteY18" fmla="*/ 3493 h 104416"/>
                <a:gd name="connsiteX19" fmla="*/ 31867 w 85885"/>
                <a:gd name="connsiteY19" fmla="*/ 2717 h 104416"/>
                <a:gd name="connsiteX20" fmla="*/ 37308 w 85885"/>
                <a:gd name="connsiteY20" fmla="*/ 0 h 104416"/>
                <a:gd name="connsiteX21" fmla="*/ 46634 w 85885"/>
                <a:gd name="connsiteY21" fmla="*/ 15138 h 104416"/>
                <a:gd name="connsiteX22" fmla="*/ 45080 w 85885"/>
                <a:gd name="connsiteY22" fmla="*/ 25231 h 104416"/>
                <a:gd name="connsiteX23" fmla="*/ 49355 w 85885"/>
                <a:gd name="connsiteY23" fmla="*/ 30665 h 104416"/>
                <a:gd name="connsiteX24" fmla="*/ 55573 w 85885"/>
                <a:gd name="connsiteY24" fmla="*/ 30665 h 104416"/>
                <a:gd name="connsiteX25" fmla="*/ 59848 w 85885"/>
                <a:gd name="connsiteY25" fmla="*/ 20573 h 104416"/>
                <a:gd name="connsiteX26" fmla="*/ 66065 w 85885"/>
                <a:gd name="connsiteY26" fmla="*/ 21349 h 10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5885" h="104416">
                  <a:moveTo>
                    <a:pt x="66065" y="21349"/>
                  </a:moveTo>
                  <a:lnTo>
                    <a:pt x="65288" y="28336"/>
                  </a:lnTo>
                  <a:lnTo>
                    <a:pt x="67231" y="40369"/>
                  </a:lnTo>
                  <a:lnTo>
                    <a:pt x="62568" y="51626"/>
                  </a:lnTo>
                  <a:lnTo>
                    <a:pt x="68786" y="58613"/>
                  </a:lnTo>
                  <a:lnTo>
                    <a:pt x="75781" y="60166"/>
                  </a:lnTo>
                  <a:lnTo>
                    <a:pt x="85108" y="70646"/>
                  </a:lnTo>
                  <a:lnTo>
                    <a:pt x="85885" y="80351"/>
                  </a:lnTo>
                  <a:lnTo>
                    <a:pt x="83553" y="83456"/>
                  </a:lnTo>
                  <a:lnTo>
                    <a:pt x="81999" y="104029"/>
                  </a:lnTo>
                  <a:lnTo>
                    <a:pt x="76170" y="104417"/>
                  </a:lnTo>
                  <a:lnTo>
                    <a:pt x="53630" y="92384"/>
                  </a:lnTo>
                  <a:lnTo>
                    <a:pt x="33421" y="73363"/>
                  </a:lnTo>
                  <a:lnTo>
                    <a:pt x="14768" y="59778"/>
                  </a:lnTo>
                  <a:lnTo>
                    <a:pt x="0" y="43863"/>
                  </a:lnTo>
                  <a:lnTo>
                    <a:pt x="5441" y="35711"/>
                  </a:lnTo>
                  <a:lnTo>
                    <a:pt x="6607" y="28336"/>
                  </a:lnTo>
                  <a:lnTo>
                    <a:pt x="16711" y="15138"/>
                  </a:lnTo>
                  <a:lnTo>
                    <a:pt x="26815" y="3493"/>
                  </a:lnTo>
                  <a:lnTo>
                    <a:pt x="31867" y="2717"/>
                  </a:lnTo>
                  <a:lnTo>
                    <a:pt x="37308" y="0"/>
                  </a:lnTo>
                  <a:lnTo>
                    <a:pt x="46634" y="15138"/>
                  </a:lnTo>
                  <a:lnTo>
                    <a:pt x="45080" y="25231"/>
                  </a:lnTo>
                  <a:lnTo>
                    <a:pt x="49355" y="30665"/>
                  </a:lnTo>
                  <a:lnTo>
                    <a:pt x="55573" y="30665"/>
                  </a:lnTo>
                  <a:lnTo>
                    <a:pt x="59848" y="20573"/>
                  </a:lnTo>
                  <a:lnTo>
                    <a:pt x="66065" y="21349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0" name="Forma Livre 139">
              <a:extLst>
                <a:ext uri="{FF2B5EF4-FFF2-40B4-BE49-F238E27FC236}">
                  <a16:creationId xmlns:a16="http://schemas.microsoft.com/office/drawing/2014/main" id="{39164208-4272-CDA9-E030-57439B21ECE5}"/>
                </a:ext>
              </a:extLst>
            </p:cNvPr>
            <p:cNvSpPr/>
            <p:nvPr/>
          </p:nvSpPr>
          <p:spPr>
            <a:xfrm>
              <a:off x="5842383" y="3317750"/>
              <a:ext cx="455182" cy="408622"/>
            </a:xfrm>
            <a:custGeom>
              <a:avLst/>
              <a:gdLst>
                <a:gd name="connsiteX0" fmla="*/ 330327 w 341985"/>
                <a:gd name="connsiteY0" fmla="*/ 38817 h 337704"/>
                <a:gd name="connsiteX1" fmla="*/ 323721 w 341985"/>
                <a:gd name="connsiteY1" fmla="*/ 50850 h 337704"/>
                <a:gd name="connsiteX2" fmla="*/ 327607 w 341985"/>
                <a:gd name="connsiteY2" fmla="*/ 61718 h 337704"/>
                <a:gd name="connsiteX3" fmla="*/ 323332 w 341985"/>
                <a:gd name="connsiteY3" fmla="*/ 76857 h 337704"/>
                <a:gd name="connsiteX4" fmla="*/ 331105 w 341985"/>
                <a:gd name="connsiteY4" fmla="*/ 97042 h 337704"/>
                <a:gd name="connsiteX5" fmla="*/ 336156 w 341985"/>
                <a:gd name="connsiteY5" fmla="*/ 185544 h 337704"/>
                <a:gd name="connsiteX6" fmla="*/ 340043 w 341985"/>
                <a:gd name="connsiteY6" fmla="*/ 277539 h 337704"/>
                <a:gd name="connsiteX7" fmla="*/ 341986 w 341985"/>
                <a:gd name="connsiteY7" fmla="*/ 327224 h 337704"/>
                <a:gd name="connsiteX8" fmla="*/ 317114 w 341985"/>
                <a:gd name="connsiteY8" fmla="*/ 327224 h 337704"/>
                <a:gd name="connsiteX9" fmla="*/ 317114 w 341985"/>
                <a:gd name="connsiteY9" fmla="*/ 337705 h 337704"/>
                <a:gd name="connsiteX10" fmla="*/ 229286 w 341985"/>
                <a:gd name="connsiteY10" fmla="*/ 289960 h 337704"/>
                <a:gd name="connsiteX11" fmla="*/ 141846 w 341985"/>
                <a:gd name="connsiteY11" fmla="*/ 242216 h 337704"/>
                <a:gd name="connsiteX12" fmla="*/ 120472 w 341985"/>
                <a:gd name="connsiteY12" fmla="*/ 255802 h 337704"/>
                <a:gd name="connsiteX13" fmla="*/ 105705 w 341985"/>
                <a:gd name="connsiteY13" fmla="*/ 265118 h 337704"/>
                <a:gd name="connsiteX14" fmla="*/ 93269 w 341985"/>
                <a:gd name="connsiteY14" fmla="*/ 251532 h 337704"/>
                <a:gd name="connsiteX15" fmla="*/ 59071 w 341985"/>
                <a:gd name="connsiteY15" fmla="*/ 240663 h 337704"/>
                <a:gd name="connsiteX16" fmla="*/ 49355 w 341985"/>
                <a:gd name="connsiteY16" fmla="*/ 225137 h 337704"/>
                <a:gd name="connsiteX17" fmla="*/ 31867 w 341985"/>
                <a:gd name="connsiteY17" fmla="*/ 213492 h 337704"/>
                <a:gd name="connsiteX18" fmla="*/ 22152 w 341985"/>
                <a:gd name="connsiteY18" fmla="*/ 218150 h 337704"/>
                <a:gd name="connsiteX19" fmla="*/ 13990 w 341985"/>
                <a:gd name="connsiteY19" fmla="*/ 204176 h 337704"/>
                <a:gd name="connsiteX20" fmla="*/ 13213 w 341985"/>
                <a:gd name="connsiteY20" fmla="*/ 193695 h 337704"/>
                <a:gd name="connsiteX21" fmla="*/ 0 w 341985"/>
                <a:gd name="connsiteY21" fmla="*/ 175451 h 337704"/>
                <a:gd name="connsiteX22" fmla="*/ 8550 w 341985"/>
                <a:gd name="connsiteY22" fmla="*/ 164971 h 337704"/>
                <a:gd name="connsiteX23" fmla="*/ 6218 w 341985"/>
                <a:gd name="connsiteY23" fmla="*/ 149444 h 337704"/>
                <a:gd name="connsiteX24" fmla="*/ 8550 w 341985"/>
                <a:gd name="connsiteY24" fmla="*/ 135858 h 337704"/>
                <a:gd name="connsiteX25" fmla="*/ 6995 w 341985"/>
                <a:gd name="connsiteY25" fmla="*/ 124213 h 337704"/>
                <a:gd name="connsiteX26" fmla="*/ 10104 w 341985"/>
                <a:gd name="connsiteY26" fmla="*/ 104029 h 337704"/>
                <a:gd name="connsiteX27" fmla="*/ 8550 w 341985"/>
                <a:gd name="connsiteY27" fmla="*/ 92384 h 337704"/>
                <a:gd name="connsiteX28" fmla="*/ 1166 w 341985"/>
                <a:gd name="connsiteY28" fmla="*/ 70258 h 337704"/>
                <a:gd name="connsiteX29" fmla="*/ 11270 w 341985"/>
                <a:gd name="connsiteY29" fmla="*/ 64824 h 337704"/>
                <a:gd name="connsiteX30" fmla="*/ 12825 w 341985"/>
                <a:gd name="connsiteY30" fmla="*/ 53955 h 337704"/>
                <a:gd name="connsiteX31" fmla="*/ 10493 w 341985"/>
                <a:gd name="connsiteY31" fmla="*/ 43863 h 337704"/>
                <a:gd name="connsiteX32" fmla="*/ 24483 w 341985"/>
                <a:gd name="connsiteY32" fmla="*/ 34159 h 337704"/>
                <a:gd name="connsiteX33" fmla="*/ 30701 w 341985"/>
                <a:gd name="connsiteY33" fmla="*/ 26007 h 337704"/>
                <a:gd name="connsiteX34" fmla="*/ 40805 w 341985"/>
                <a:gd name="connsiteY34" fmla="*/ 19020 h 337704"/>
                <a:gd name="connsiteX35" fmla="*/ 41194 w 341985"/>
                <a:gd name="connsiteY35" fmla="*/ 0 h 337704"/>
                <a:gd name="connsiteX36" fmla="*/ 66065 w 341985"/>
                <a:gd name="connsiteY36" fmla="*/ 8540 h 337704"/>
                <a:gd name="connsiteX37" fmla="*/ 75004 w 341985"/>
                <a:gd name="connsiteY37" fmla="*/ 6211 h 337704"/>
                <a:gd name="connsiteX38" fmla="*/ 92492 w 341985"/>
                <a:gd name="connsiteY38" fmla="*/ 10480 h 337704"/>
                <a:gd name="connsiteX39" fmla="*/ 120861 w 341985"/>
                <a:gd name="connsiteY39" fmla="*/ 21737 h 337704"/>
                <a:gd name="connsiteX40" fmla="*/ 131742 w 341985"/>
                <a:gd name="connsiteY40" fmla="*/ 43863 h 337704"/>
                <a:gd name="connsiteX41" fmla="*/ 150785 w 341985"/>
                <a:gd name="connsiteY41" fmla="*/ 48521 h 337704"/>
                <a:gd name="connsiteX42" fmla="*/ 181097 w 341985"/>
                <a:gd name="connsiteY42" fmla="*/ 59001 h 337704"/>
                <a:gd name="connsiteX43" fmla="*/ 204414 w 341985"/>
                <a:gd name="connsiteY43" fmla="*/ 71423 h 337704"/>
                <a:gd name="connsiteX44" fmla="*/ 214130 w 341985"/>
                <a:gd name="connsiteY44" fmla="*/ 64824 h 337704"/>
                <a:gd name="connsiteX45" fmla="*/ 223845 w 341985"/>
                <a:gd name="connsiteY45" fmla="*/ 53567 h 337704"/>
                <a:gd name="connsiteX46" fmla="*/ 217627 w 341985"/>
                <a:gd name="connsiteY46" fmla="*/ 34547 h 337704"/>
                <a:gd name="connsiteX47" fmla="*/ 223457 w 341985"/>
                <a:gd name="connsiteY47" fmla="*/ 22125 h 337704"/>
                <a:gd name="connsiteX48" fmla="*/ 237836 w 341985"/>
                <a:gd name="connsiteY48" fmla="*/ 10480 h 337704"/>
                <a:gd name="connsiteX49" fmla="*/ 252214 w 341985"/>
                <a:gd name="connsiteY49" fmla="*/ 7375 h 337704"/>
                <a:gd name="connsiteX50" fmla="*/ 280972 w 341985"/>
                <a:gd name="connsiteY50" fmla="*/ 12421 h 337704"/>
                <a:gd name="connsiteX51" fmla="*/ 288745 w 341985"/>
                <a:gd name="connsiteY51" fmla="*/ 23290 h 337704"/>
                <a:gd name="connsiteX52" fmla="*/ 296517 w 341985"/>
                <a:gd name="connsiteY52" fmla="*/ 23678 h 337704"/>
                <a:gd name="connsiteX53" fmla="*/ 303512 w 341985"/>
                <a:gd name="connsiteY53" fmla="*/ 27948 h 337704"/>
                <a:gd name="connsiteX54" fmla="*/ 324498 w 341985"/>
                <a:gd name="connsiteY54" fmla="*/ 30665 h 337704"/>
                <a:gd name="connsiteX55" fmla="*/ 330327 w 341985"/>
                <a:gd name="connsiteY55" fmla="*/ 38817 h 33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341985" h="337704">
                  <a:moveTo>
                    <a:pt x="330327" y="38817"/>
                  </a:moveTo>
                  <a:lnTo>
                    <a:pt x="323721" y="50850"/>
                  </a:lnTo>
                  <a:lnTo>
                    <a:pt x="327607" y="61718"/>
                  </a:lnTo>
                  <a:lnTo>
                    <a:pt x="323332" y="76857"/>
                  </a:lnTo>
                  <a:lnTo>
                    <a:pt x="331105" y="97042"/>
                  </a:lnTo>
                  <a:lnTo>
                    <a:pt x="336156" y="185544"/>
                  </a:lnTo>
                  <a:lnTo>
                    <a:pt x="340043" y="277539"/>
                  </a:lnTo>
                  <a:lnTo>
                    <a:pt x="341986" y="327224"/>
                  </a:lnTo>
                  <a:lnTo>
                    <a:pt x="317114" y="327224"/>
                  </a:lnTo>
                  <a:lnTo>
                    <a:pt x="317114" y="337705"/>
                  </a:lnTo>
                  <a:lnTo>
                    <a:pt x="229286" y="289960"/>
                  </a:lnTo>
                  <a:lnTo>
                    <a:pt x="141846" y="242216"/>
                  </a:lnTo>
                  <a:lnTo>
                    <a:pt x="120472" y="255802"/>
                  </a:lnTo>
                  <a:lnTo>
                    <a:pt x="105705" y="265118"/>
                  </a:lnTo>
                  <a:lnTo>
                    <a:pt x="93269" y="251532"/>
                  </a:lnTo>
                  <a:lnTo>
                    <a:pt x="59071" y="240663"/>
                  </a:lnTo>
                  <a:lnTo>
                    <a:pt x="49355" y="225137"/>
                  </a:lnTo>
                  <a:lnTo>
                    <a:pt x="31867" y="213492"/>
                  </a:lnTo>
                  <a:lnTo>
                    <a:pt x="22152" y="218150"/>
                  </a:lnTo>
                  <a:lnTo>
                    <a:pt x="13990" y="204176"/>
                  </a:lnTo>
                  <a:lnTo>
                    <a:pt x="13213" y="193695"/>
                  </a:lnTo>
                  <a:lnTo>
                    <a:pt x="0" y="175451"/>
                  </a:lnTo>
                  <a:lnTo>
                    <a:pt x="8550" y="164971"/>
                  </a:lnTo>
                  <a:lnTo>
                    <a:pt x="6218" y="149444"/>
                  </a:lnTo>
                  <a:lnTo>
                    <a:pt x="8550" y="135858"/>
                  </a:lnTo>
                  <a:lnTo>
                    <a:pt x="6995" y="124213"/>
                  </a:lnTo>
                  <a:lnTo>
                    <a:pt x="10104" y="104029"/>
                  </a:lnTo>
                  <a:lnTo>
                    <a:pt x="8550" y="92384"/>
                  </a:lnTo>
                  <a:lnTo>
                    <a:pt x="1166" y="70258"/>
                  </a:lnTo>
                  <a:lnTo>
                    <a:pt x="11270" y="64824"/>
                  </a:lnTo>
                  <a:lnTo>
                    <a:pt x="12825" y="53955"/>
                  </a:lnTo>
                  <a:lnTo>
                    <a:pt x="10493" y="43863"/>
                  </a:lnTo>
                  <a:lnTo>
                    <a:pt x="24483" y="34159"/>
                  </a:lnTo>
                  <a:lnTo>
                    <a:pt x="30701" y="26007"/>
                  </a:lnTo>
                  <a:lnTo>
                    <a:pt x="40805" y="19020"/>
                  </a:lnTo>
                  <a:lnTo>
                    <a:pt x="41194" y="0"/>
                  </a:lnTo>
                  <a:lnTo>
                    <a:pt x="66065" y="8540"/>
                  </a:lnTo>
                  <a:lnTo>
                    <a:pt x="75004" y="6211"/>
                  </a:lnTo>
                  <a:lnTo>
                    <a:pt x="92492" y="10480"/>
                  </a:lnTo>
                  <a:lnTo>
                    <a:pt x="120861" y="21737"/>
                  </a:lnTo>
                  <a:lnTo>
                    <a:pt x="131742" y="43863"/>
                  </a:lnTo>
                  <a:lnTo>
                    <a:pt x="150785" y="48521"/>
                  </a:lnTo>
                  <a:lnTo>
                    <a:pt x="181097" y="59001"/>
                  </a:lnTo>
                  <a:lnTo>
                    <a:pt x="204414" y="71423"/>
                  </a:lnTo>
                  <a:lnTo>
                    <a:pt x="214130" y="64824"/>
                  </a:lnTo>
                  <a:lnTo>
                    <a:pt x="223845" y="53567"/>
                  </a:lnTo>
                  <a:lnTo>
                    <a:pt x="217627" y="34547"/>
                  </a:lnTo>
                  <a:lnTo>
                    <a:pt x="223457" y="22125"/>
                  </a:lnTo>
                  <a:lnTo>
                    <a:pt x="237836" y="10480"/>
                  </a:lnTo>
                  <a:lnTo>
                    <a:pt x="252214" y="7375"/>
                  </a:lnTo>
                  <a:lnTo>
                    <a:pt x="280972" y="12421"/>
                  </a:lnTo>
                  <a:lnTo>
                    <a:pt x="288745" y="23290"/>
                  </a:lnTo>
                  <a:lnTo>
                    <a:pt x="296517" y="23678"/>
                  </a:lnTo>
                  <a:lnTo>
                    <a:pt x="303512" y="27948"/>
                  </a:lnTo>
                  <a:lnTo>
                    <a:pt x="324498" y="30665"/>
                  </a:lnTo>
                  <a:lnTo>
                    <a:pt x="330327" y="38817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1" name="Forma Livre 140">
              <a:extLst>
                <a:ext uri="{FF2B5EF4-FFF2-40B4-BE49-F238E27FC236}">
                  <a16:creationId xmlns:a16="http://schemas.microsoft.com/office/drawing/2014/main" id="{16A67EF1-3C1B-07AC-6C38-C327EF5CFB02}"/>
                </a:ext>
              </a:extLst>
            </p:cNvPr>
            <p:cNvSpPr/>
            <p:nvPr/>
          </p:nvSpPr>
          <p:spPr>
            <a:xfrm>
              <a:off x="7907258" y="4020863"/>
              <a:ext cx="62070" cy="116011"/>
            </a:xfrm>
            <a:custGeom>
              <a:avLst/>
              <a:gdLst>
                <a:gd name="connsiteX0" fmla="*/ 35364 w 46634"/>
                <a:gd name="connsiteY0" fmla="*/ 90055 h 95877"/>
                <a:gd name="connsiteX1" fmla="*/ 16710 w 46634"/>
                <a:gd name="connsiteY1" fmla="*/ 95877 h 95877"/>
                <a:gd name="connsiteX2" fmla="*/ 5440 w 46634"/>
                <a:gd name="connsiteY2" fmla="*/ 76081 h 95877"/>
                <a:gd name="connsiteX3" fmla="*/ 0 w 46634"/>
                <a:gd name="connsiteY3" fmla="*/ 40369 h 95877"/>
                <a:gd name="connsiteX4" fmla="*/ 7772 w 46634"/>
                <a:gd name="connsiteY4" fmla="*/ 0 h 95877"/>
                <a:gd name="connsiteX5" fmla="*/ 23706 w 46634"/>
                <a:gd name="connsiteY5" fmla="*/ 13586 h 95877"/>
                <a:gd name="connsiteX6" fmla="*/ 34587 w 46634"/>
                <a:gd name="connsiteY6" fmla="*/ 31053 h 95877"/>
                <a:gd name="connsiteX7" fmla="*/ 46634 w 46634"/>
                <a:gd name="connsiteY7" fmla="*/ 57061 h 95877"/>
                <a:gd name="connsiteX8" fmla="*/ 44302 w 46634"/>
                <a:gd name="connsiteY8" fmla="*/ 83068 h 95877"/>
                <a:gd name="connsiteX9" fmla="*/ 35364 w 46634"/>
                <a:gd name="connsiteY9" fmla="*/ 90055 h 95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34" h="95877">
                  <a:moveTo>
                    <a:pt x="35364" y="90055"/>
                  </a:moveTo>
                  <a:lnTo>
                    <a:pt x="16710" y="95877"/>
                  </a:lnTo>
                  <a:lnTo>
                    <a:pt x="5440" y="76081"/>
                  </a:lnTo>
                  <a:lnTo>
                    <a:pt x="0" y="40369"/>
                  </a:lnTo>
                  <a:lnTo>
                    <a:pt x="7772" y="0"/>
                  </a:lnTo>
                  <a:lnTo>
                    <a:pt x="23706" y="13586"/>
                  </a:lnTo>
                  <a:lnTo>
                    <a:pt x="34587" y="31053"/>
                  </a:lnTo>
                  <a:lnTo>
                    <a:pt x="46634" y="57061"/>
                  </a:lnTo>
                  <a:lnTo>
                    <a:pt x="44302" y="83068"/>
                  </a:lnTo>
                  <a:lnTo>
                    <a:pt x="35364" y="90055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2" name="Forma Livre 141">
              <a:extLst>
                <a:ext uri="{FF2B5EF4-FFF2-40B4-BE49-F238E27FC236}">
                  <a16:creationId xmlns:a16="http://schemas.microsoft.com/office/drawing/2014/main" id="{9AF5F269-F8F4-8A88-7C62-EFA814300426}"/>
                </a:ext>
              </a:extLst>
            </p:cNvPr>
            <p:cNvSpPr/>
            <p:nvPr/>
          </p:nvSpPr>
          <p:spPr>
            <a:xfrm>
              <a:off x="6337912" y="5180506"/>
              <a:ext cx="66726" cy="60588"/>
            </a:xfrm>
            <a:custGeom>
              <a:avLst/>
              <a:gdLst>
                <a:gd name="connsiteX0" fmla="*/ 22151 w 50132"/>
                <a:gd name="connsiteY0" fmla="*/ 47356 h 50073"/>
                <a:gd name="connsiteX1" fmla="*/ 14379 w 50132"/>
                <a:gd name="connsiteY1" fmla="*/ 50073 h 50073"/>
                <a:gd name="connsiteX2" fmla="*/ 0 w 50132"/>
                <a:gd name="connsiteY2" fmla="*/ 30665 h 50073"/>
                <a:gd name="connsiteX3" fmla="*/ 12436 w 50132"/>
                <a:gd name="connsiteY3" fmla="*/ 15138 h 50073"/>
                <a:gd name="connsiteX4" fmla="*/ 24483 w 50132"/>
                <a:gd name="connsiteY4" fmla="*/ 5434 h 50073"/>
                <a:gd name="connsiteX5" fmla="*/ 34976 w 50132"/>
                <a:gd name="connsiteY5" fmla="*/ 0 h 50073"/>
                <a:gd name="connsiteX6" fmla="*/ 43525 w 50132"/>
                <a:gd name="connsiteY6" fmla="*/ 7763 h 50073"/>
                <a:gd name="connsiteX7" fmla="*/ 50132 w 50132"/>
                <a:gd name="connsiteY7" fmla="*/ 15527 h 50073"/>
                <a:gd name="connsiteX8" fmla="*/ 42748 w 50132"/>
                <a:gd name="connsiteY8" fmla="*/ 27560 h 50073"/>
                <a:gd name="connsiteX9" fmla="*/ 38473 w 50132"/>
                <a:gd name="connsiteY9" fmla="*/ 35711 h 50073"/>
                <a:gd name="connsiteX10" fmla="*/ 26426 w 50132"/>
                <a:gd name="connsiteY10" fmla="*/ 39593 h 50073"/>
                <a:gd name="connsiteX11" fmla="*/ 22151 w 50132"/>
                <a:gd name="connsiteY11" fmla="*/ 47356 h 50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132" h="50073">
                  <a:moveTo>
                    <a:pt x="22151" y="47356"/>
                  </a:moveTo>
                  <a:lnTo>
                    <a:pt x="14379" y="50073"/>
                  </a:lnTo>
                  <a:lnTo>
                    <a:pt x="0" y="30665"/>
                  </a:lnTo>
                  <a:lnTo>
                    <a:pt x="12436" y="15138"/>
                  </a:lnTo>
                  <a:lnTo>
                    <a:pt x="24483" y="5434"/>
                  </a:lnTo>
                  <a:lnTo>
                    <a:pt x="34976" y="0"/>
                  </a:lnTo>
                  <a:lnTo>
                    <a:pt x="43525" y="7763"/>
                  </a:lnTo>
                  <a:lnTo>
                    <a:pt x="50132" y="15527"/>
                  </a:lnTo>
                  <a:lnTo>
                    <a:pt x="42748" y="27560"/>
                  </a:lnTo>
                  <a:lnTo>
                    <a:pt x="38473" y="35711"/>
                  </a:lnTo>
                  <a:lnTo>
                    <a:pt x="26426" y="39593"/>
                  </a:lnTo>
                  <a:lnTo>
                    <a:pt x="22151" y="47356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3" name="Forma Livre 142">
              <a:extLst>
                <a:ext uri="{FF2B5EF4-FFF2-40B4-BE49-F238E27FC236}">
                  <a16:creationId xmlns:a16="http://schemas.microsoft.com/office/drawing/2014/main" id="{A197F41C-45D2-EE55-7B8E-5359CC529641}"/>
                </a:ext>
              </a:extLst>
            </p:cNvPr>
            <p:cNvSpPr/>
            <p:nvPr/>
          </p:nvSpPr>
          <p:spPr>
            <a:xfrm>
              <a:off x="6088596" y="2632015"/>
              <a:ext cx="139140" cy="69982"/>
            </a:xfrm>
            <a:custGeom>
              <a:avLst/>
              <a:gdLst>
                <a:gd name="connsiteX0" fmla="*/ 100653 w 104538"/>
                <a:gd name="connsiteY0" fmla="*/ 17467 h 57836"/>
                <a:gd name="connsiteX1" fmla="*/ 104539 w 104538"/>
                <a:gd name="connsiteY1" fmla="*/ 27948 h 57836"/>
                <a:gd name="connsiteX2" fmla="*/ 90549 w 104538"/>
                <a:gd name="connsiteY2" fmla="*/ 35711 h 57836"/>
                <a:gd name="connsiteX3" fmla="*/ 88606 w 104538"/>
                <a:gd name="connsiteY3" fmla="*/ 48909 h 57836"/>
                <a:gd name="connsiteX4" fmla="*/ 69952 w 104538"/>
                <a:gd name="connsiteY4" fmla="*/ 57837 h 57836"/>
                <a:gd name="connsiteX5" fmla="*/ 51687 w 104538"/>
                <a:gd name="connsiteY5" fmla="*/ 57837 h 57836"/>
                <a:gd name="connsiteX6" fmla="*/ 46246 w 104538"/>
                <a:gd name="connsiteY6" fmla="*/ 50462 h 57836"/>
                <a:gd name="connsiteX7" fmla="*/ 36530 w 104538"/>
                <a:gd name="connsiteY7" fmla="*/ 47744 h 57836"/>
                <a:gd name="connsiteX8" fmla="*/ 34199 w 104538"/>
                <a:gd name="connsiteY8" fmla="*/ 41922 h 57836"/>
                <a:gd name="connsiteX9" fmla="*/ 34976 w 104538"/>
                <a:gd name="connsiteY9" fmla="*/ 35323 h 57836"/>
                <a:gd name="connsiteX10" fmla="*/ 26426 w 104538"/>
                <a:gd name="connsiteY10" fmla="*/ 31830 h 57836"/>
                <a:gd name="connsiteX11" fmla="*/ 6607 w 104538"/>
                <a:gd name="connsiteY11" fmla="*/ 27560 h 57836"/>
                <a:gd name="connsiteX12" fmla="*/ 0 w 104538"/>
                <a:gd name="connsiteY12" fmla="*/ 7763 h 57836"/>
                <a:gd name="connsiteX13" fmla="*/ 19820 w 104538"/>
                <a:gd name="connsiteY13" fmla="*/ 776 h 57836"/>
                <a:gd name="connsiteX14" fmla="*/ 50521 w 104538"/>
                <a:gd name="connsiteY14" fmla="*/ 2329 h 57836"/>
                <a:gd name="connsiteX15" fmla="*/ 68009 w 104538"/>
                <a:gd name="connsiteY15" fmla="*/ 0 h 57836"/>
                <a:gd name="connsiteX16" fmla="*/ 71506 w 104538"/>
                <a:gd name="connsiteY16" fmla="*/ 4658 h 57836"/>
                <a:gd name="connsiteX17" fmla="*/ 81222 w 104538"/>
                <a:gd name="connsiteY17" fmla="*/ 6211 h 57836"/>
                <a:gd name="connsiteX18" fmla="*/ 100653 w 104538"/>
                <a:gd name="connsiteY18" fmla="*/ 17467 h 5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538" h="57836">
                  <a:moveTo>
                    <a:pt x="100653" y="17467"/>
                  </a:moveTo>
                  <a:lnTo>
                    <a:pt x="104539" y="27948"/>
                  </a:lnTo>
                  <a:lnTo>
                    <a:pt x="90549" y="35711"/>
                  </a:lnTo>
                  <a:lnTo>
                    <a:pt x="88606" y="48909"/>
                  </a:lnTo>
                  <a:lnTo>
                    <a:pt x="69952" y="57837"/>
                  </a:lnTo>
                  <a:lnTo>
                    <a:pt x="51687" y="57837"/>
                  </a:lnTo>
                  <a:lnTo>
                    <a:pt x="46246" y="50462"/>
                  </a:lnTo>
                  <a:lnTo>
                    <a:pt x="36530" y="47744"/>
                  </a:lnTo>
                  <a:lnTo>
                    <a:pt x="34199" y="41922"/>
                  </a:lnTo>
                  <a:lnTo>
                    <a:pt x="34976" y="35323"/>
                  </a:lnTo>
                  <a:lnTo>
                    <a:pt x="26426" y="31830"/>
                  </a:lnTo>
                  <a:lnTo>
                    <a:pt x="6607" y="27560"/>
                  </a:lnTo>
                  <a:lnTo>
                    <a:pt x="0" y="7763"/>
                  </a:lnTo>
                  <a:lnTo>
                    <a:pt x="19820" y="776"/>
                  </a:lnTo>
                  <a:lnTo>
                    <a:pt x="50521" y="2329"/>
                  </a:lnTo>
                  <a:lnTo>
                    <a:pt x="68009" y="0"/>
                  </a:lnTo>
                  <a:lnTo>
                    <a:pt x="71506" y="4658"/>
                  </a:lnTo>
                  <a:lnTo>
                    <a:pt x="81222" y="6211"/>
                  </a:lnTo>
                  <a:lnTo>
                    <a:pt x="100653" y="17467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4" name="Forma Livre 143">
              <a:extLst>
                <a:ext uri="{FF2B5EF4-FFF2-40B4-BE49-F238E27FC236}">
                  <a16:creationId xmlns:a16="http://schemas.microsoft.com/office/drawing/2014/main" id="{161DDD5E-F8BC-C17A-D368-29D74FC93E85}"/>
                </a:ext>
              </a:extLst>
            </p:cNvPr>
            <p:cNvSpPr/>
            <p:nvPr/>
          </p:nvSpPr>
          <p:spPr>
            <a:xfrm>
              <a:off x="5722380" y="2811432"/>
              <a:ext cx="13965" cy="19725"/>
            </a:xfrm>
            <a:custGeom>
              <a:avLst/>
              <a:gdLst>
                <a:gd name="connsiteX0" fmla="*/ 9716 w 10492"/>
                <a:gd name="connsiteY0" fmla="*/ 15915 h 16302"/>
                <a:gd name="connsiteX1" fmla="*/ 4275 w 10492"/>
                <a:gd name="connsiteY1" fmla="*/ 16303 h 16302"/>
                <a:gd name="connsiteX2" fmla="*/ 0 w 10492"/>
                <a:gd name="connsiteY2" fmla="*/ 14362 h 16302"/>
                <a:gd name="connsiteX3" fmla="*/ 1554 w 10492"/>
                <a:gd name="connsiteY3" fmla="*/ 776 h 16302"/>
                <a:gd name="connsiteX4" fmla="*/ 6606 w 10492"/>
                <a:gd name="connsiteY4" fmla="*/ 0 h 16302"/>
                <a:gd name="connsiteX5" fmla="*/ 10493 w 10492"/>
                <a:gd name="connsiteY5" fmla="*/ 5434 h 16302"/>
                <a:gd name="connsiteX6" fmla="*/ 9716 w 10492"/>
                <a:gd name="connsiteY6" fmla="*/ 15915 h 16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92" h="16302">
                  <a:moveTo>
                    <a:pt x="9716" y="15915"/>
                  </a:moveTo>
                  <a:lnTo>
                    <a:pt x="4275" y="16303"/>
                  </a:lnTo>
                  <a:lnTo>
                    <a:pt x="0" y="14362"/>
                  </a:lnTo>
                  <a:lnTo>
                    <a:pt x="1554" y="776"/>
                  </a:lnTo>
                  <a:lnTo>
                    <a:pt x="6606" y="0"/>
                  </a:lnTo>
                  <a:lnTo>
                    <a:pt x="10493" y="5434"/>
                  </a:lnTo>
                  <a:lnTo>
                    <a:pt x="9716" y="15915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5" name="Forma Livre 144">
              <a:extLst>
                <a:ext uri="{FF2B5EF4-FFF2-40B4-BE49-F238E27FC236}">
                  <a16:creationId xmlns:a16="http://schemas.microsoft.com/office/drawing/2014/main" id="{D73FA8CC-5DBC-E259-94E7-719FCCAA54E5}"/>
                </a:ext>
              </a:extLst>
            </p:cNvPr>
            <p:cNvSpPr/>
            <p:nvPr/>
          </p:nvSpPr>
          <p:spPr>
            <a:xfrm>
              <a:off x="6086008" y="2586925"/>
              <a:ext cx="174314" cy="66225"/>
            </a:xfrm>
            <a:custGeom>
              <a:avLst/>
              <a:gdLst>
                <a:gd name="connsiteX0" fmla="*/ 109203 w 130965"/>
                <a:gd name="connsiteY0" fmla="*/ 11645 h 54731"/>
                <a:gd name="connsiteX1" fmla="*/ 118918 w 130965"/>
                <a:gd name="connsiteY1" fmla="*/ 16691 h 54731"/>
                <a:gd name="connsiteX2" fmla="*/ 122804 w 130965"/>
                <a:gd name="connsiteY2" fmla="*/ 27948 h 54731"/>
                <a:gd name="connsiteX3" fmla="*/ 130965 w 130965"/>
                <a:gd name="connsiteY3" fmla="*/ 41922 h 54731"/>
                <a:gd name="connsiteX4" fmla="*/ 113089 w 130965"/>
                <a:gd name="connsiteY4" fmla="*/ 50850 h 54731"/>
                <a:gd name="connsiteX5" fmla="*/ 102596 w 130965"/>
                <a:gd name="connsiteY5" fmla="*/ 54732 h 54731"/>
                <a:gd name="connsiteX6" fmla="*/ 83165 w 130965"/>
                <a:gd name="connsiteY6" fmla="*/ 43475 h 54731"/>
                <a:gd name="connsiteX7" fmla="*/ 73449 w 130965"/>
                <a:gd name="connsiteY7" fmla="*/ 41922 h 54731"/>
                <a:gd name="connsiteX8" fmla="*/ 69952 w 130965"/>
                <a:gd name="connsiteY8" fmla="*/ 37264 h 54731"/>
                <a:gd name="connsiteX9" fmla="*/ 52464 w 130965"/>
                <a:gd name="connsiteY9" fmla="*/ 39593 h 54731"/>
                <a:gd name="connsiteX10" fmla="*/ 21763 w 130965"/>
                <a:gd name="connsiteY10" fmla="*/ 38040 h 54731"/>
                <a:gd name="connsiteX11" fmla="*/ 1943 w 130965"/>
                <a:gd name="connsiteY11" fmla="*/ 45027 h 54731"/>
                <a:gd name="connsiteX12" fmla="*/ 0 w 130965"/>
                <a:gd name="connsiteY12" fmla="*/ 27560 h 54731"/>
                <a:gd name="connsiteX13" fmla="*/ 6607 w 130965"/>
                <a:gd name="connsiteY13" fmla="*/ 12810 h 54731"/>
                <a:gd name="connsiteX14" fmla="*/ 22540 w 130965"/>
                <a:gd name="connsiteY14" fmla="*/ 5046 h 54731"/>
                <a:gd name="connsiteX15" fmla="*/ 39640 w 130965"/>
                <a:gd name="connsiteY15" fmla="*/ 22514 h 54731"/>
                <a:gd name="connsiteX16" fmla="*/ 54018 w 130965"/>
                <a:gd name="connsiteY16" fmla="*/ 21737 h 54731"/>
                <a:gd name="connsiteX17" fmla="*/ 54407 w 130965"/>
                <a:gd name="connsiteY17" fmla="*/ 3882 h 54731"/>
                <a:gd name="connsiteX18" fmla="*/ 69175 w 130965"/>
                <a:gd name="connsiteY18" fmla="*/ 0 h 54731"/>
                <a:gd name="connsiteX19" fmla="*/ 77335 w 130965"/>
                <a:gd name="connsiteY19" fmla="*/ 2717 h 54731"/>
                <a:gd name="connsiteX20" fmla="*/ 94435 w 130965"/>
                <a:gd name="connsiteY20" fmla="*/ 11257 h 54731"/>
                <a:gd name="connsiteX21" fmla="*/ 109203 w 130965"/>
                <a:gd name="connsiteY21" fmla="*/ 11645 h 54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0965" h="54731">
                  <a:moveTo>
                    <a:pt x="109203" y="11645"/>
                  </a:moveTo>
                  <a:lnTo>
                    <a:pt x="118918" y="16691"/>
                  </a:lnTo>
                  <a:lnTo>
                    <a:pt x="122804" y="27948"/>
                  </a:lnTo>
                  <a:lnTo>
                    <a:pt x="130965" y="41922"/>
                  </a:lnTo>
                  <a:lnTo>
                    <a:pt x="113089" y="50850"/>
                  </a:lnTo>
                  <a:lnTo>
                    <a:pt x="102596" y="54732"/>
                  </a:lnTo>
                  <a:lnTo>
                    <a:pt x="83165" y="43475"/>
                  </a:lnTo>
                  <a:lnTo>
                    <a:pt x="73449" y="41922"/>
                  </a:lnTo>
                  <a:lnTo>
                    <a:pt x="69952" y="37264"/>
                  </a:lnTo>
                  <a:lnTo>
                    <a:pt x="52464" y="39593"/>
                  </a:lnTo>
                  <a:lnTo>
                    <a:pt x="21763" y="38040"/>
                  </a:lnTo>
                  <a:lnTo>
                    <a:pt x="1943" y="45027"/>
                  </a:lnTo>
                  <a:lnTo>
                    <a:pt x="0" y="27560"/>
                  </a:lnTo>
                  <a:lnTo>
                    <a:pt x="6607" y="12810"/>
                  </a:lnTo>
                  <a:lnTo>
                    <a:pt x="22540" y="5046"/>
                  </a:lnTo>
                  <a:lnTo>
                    <a:pt x="39640" y="22514"/>
                  </a:lnTo>
                  <a:lnTo>
                    <a:pt x="54018" y="21737"/>
                  </a:lnTo>
                  <a:lnTo>
                    <a:pt x="54407" y="3882"/>
                  </a:lnTo>
                  <a:lnTo>
                    <a:pt x="69175" y="0"/>
                  </a:lnTo>
                  <a:lnTo>
                    <a:pt x="77335" y="2717"/>
                  </a:lnTo>
                  <a:lnTo>
                    <a:pt x="94435" y="11257"/>
                  </a:lnTo>
                  <a:lnTo>
                    <a:pt x="109203" y="11645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6" name="Forma Livre 145">
              <a:extLst>
                <a:ext uri="{FF2B5EF4-FFF2-40B4-BE49-F238E27FC236}">
                  <a16:creationId xmlns:a16="http://schemas.microsoft.com/office/drawing/2014/main" id="{09D0CB87-C520-9600-30CC-26B63D682EE4}"/>
                </a:ext>
              </a:extLst>
            </p:cNvPr>
            <p:cNvSpPr/>
            <p:nvPr/>
          </p:nvSpPr>
          <p:spPr>
            <a:xfrm>
              <a:off x="5088228" y="3238374"/>
              <a:ext cx="457768" cy="432576"/>
            </a:xfrm>
            <a:custGeom>
              <a:avLst/>
              <a:gdLst>
                <a:gd name="connsiteX0" fmla="*/ 322555 w 343928"/>
                <a:gd name="connsiteY0" fmla="*/ 14750 h 357501"/>
                <a:gd name="connsiteX1" fmla="*/ 329938 w 343928"/>
                <a:gd name="connsiteY1" fmla="*/ 30665 h 357501"/>
                <a:gd name="connsiteX2" fmla="*/ 331104 w 343928"/>
                <a:gd name="connsiteY2" fmla="*/ 45804 h 357501"/>
                <a:gd name="connsiteX3" fmla="*/ 338488 w 343928"/>
                <a:gd name="connsiteY3" fmla="*/ 72199 h 357501"/>
                <a:gd name="connsiteX4" fmla="*/ 343929 w 343928"/>
                <a:gd name="connsiteY4" fmla="*/ 77633 h 357501"/>
                <a:gd name="connsiteX5" fmla="*/ 340043 w 343928"/>
                <a:gd name="connsiteY5" fmla="*/ 87337 h 357501"/>
                <a:gd name="connsiteX6" fmla="*/ 312451 w 343928"/>
                <a:gd name="connsiteY6" fmla="*/ 91607 h 357501"/>
                <a:gd name="connsiteX7" fmla="*/ 302735 w 343928"/>
                <a:gd name="connsiteY7" fmla="*/ 100535 h 357501"/>
                <a:gd name="connsiteX8" fmla="*/ 290688 w 343928"/>
                <a:gd name="connsiteY8" fmla="*/ 102864 h 357501"/>
                <a:gd name="connsiteX9" fmla="*/ 289522 w 343928"/>
                <a:gd name="connsiteY9" fmla="*/ 121496 h 357501"/>
                <a:gd name="connsiteX10" fmla="*/ 264650 w 343928"/>
                <a:gd name="connsiteY10" fmla="*/ 131200 h 357501"/>
                <a:gd name="connsiteX11" fmla="*/ 256489 w 343928"/>
                <a:gd name="connsiteY11" fmla="*/ 143622 h 357501"/>
                <a:gd name="connsiteX12" fmla="*/ 239001 w 343928"/>
                <a:gd name="connsiteY12" fmla="*/ 150220 h 357501"/>
                <a:gd name="connsiteX13" fmla="*/ 218016 w 343928"/>
                <a:gd name="connsiteY13" fmla="*/ 154102 h 357501"/>
                <a:gd name="connsiteX14" fmla="*/ 183429 w 343928"/>
                <a:gd name="connsiteY14" fmla="*/ 172734 h 357501"/>
                <a:gd name="connsiteX15" fmla="*/ 183040 w 343928"/>
                <a:gd name="connsiteY15" fmla="*/ 202235 h 357501"/>
                <a:gd name="connsiteX16" fmla="*/ 179542 w 343928"/>
                <a:gd name="connsiteY16" fmla="*/ 202235 h 357501"/>
                <a:gd name="connsiteX17" fmla="*/ 179931 w 343928"/>
                <a:gd name="connsiteY17" fmla="*/ 215432 h 357501"/>
                <a:gd name="connsiteX18" fmla="*/ 166718 w 343928"/>
                <a:gd name="connsiteY18" fmla="*/ 216209 h 357501"/>
                <a:gd name="connsiteX19" fmla="*/ 159723 w 343928"/>
                <a:gd name="connsiteY19" fmla="*/ 222031 h 357501"/>
                <a:gd name="connsiteX20" fmla="*/ 150007 w 343928"/>
                <a:gd name="connsiteY20" fmla="*/ 222031 h 357501"/>
                <a:gd name="connsiteX21" fmla="*/ 142235 w 343928"/>
                <a:gd name="connsiteY21" fmla="*/ 218538 h 357501"/>
                <a:gd name="connsiteX22" fmla="*/ 124358 w 343928"/>
                <a:gd name="connsiteY22" fmla="*/ 221255 h 357501"/>
                <a:gd name="connsiteX23" fmla="*/ 116975 w 343928"/>
                <a:gd name="connsiteY23" fmla="*/ 240663 h 357501"/>
                <a:gd name="connsiteX24" fmla="*/ 109979 w 343928"/>
                <a:gd name="connsiteY24" fmla="*/ 242604 h 357501"/>
                <a:gd name="connsiteX25" fmla="*/ 99487 w 343928"/>
                <a:gd name="connsiteY25" fmla="*/ 274045 h 357501"/>
                <a:gd name="connsiteX26" fmla="*/ 68786 w 343928"/>
                <a:gd name="connsiteY26" fmla="*/ 300829 h 357501"/>
                <a:gd name="connsiteX27" fmla="*/ 61013 w 343928"/>
                <a:gd name="connsiteY27" fmla="*/ 335376 h 357501"/>
                <a:gd name="connsiteX28" fmla="*/ 51686 w 343928"/>
                <a:gd name="connsiteY28" fmla="*/ 346633 h 357501"/>
                <a:gd name="connsiteX29" fmla="*/ 48966 w 343928"/>
                <a:gd name="connsiteY29" fmla="*/ 355560 h 357501"/>
                <a:gd name="connsiteX30" fmla="*/ 389 w 343928"/>
                <a:gd name="connsiteY30" fmla="*/ 357501 h 357501"/>
                <a:gd name="connsiteX31" fmla="*/ 0 w 343928"/>
                <a:gd name="connsiteY31" fmla="*/ 357501 h 357501"/>
                <a:gd name="connsiteX32" fmla="*/ 1166 w 343928"/>
                <a:gd name="connsiteY32" fmla="*/ 345856 h 357501"/>
                <a:gd name="connsiteX33" fmla="*/ 9716 w 343928"/>
                <a:gd name="connsiteY33" fmla="*/ 339258 h 357501"/>
                <a:gd name="connsiteX34" fmla="*/ 17099 w 343928"/>
                <a:gd name="connsiteY34" fmla="*/ 326060 h 357501"/>
                <a:gd name="connsiteX35" fmla="*/ 15934 w 343928"/>
                <a:gd name="connsiteY35" fmla="*/ 317520 h 357501"/>
                <a:gd name="connsiteX36" fmla="*/ 23706 w 343928"/>
                <a:gd name="connsiteY36" fmla="*/ 300053 h 357501"/>
                <a:gd name="connsiteX37" fmla="*/ 36142 w 343928"/>
                <a:gd name="connsiteY37" fmla="*/ 284138 h 357501"/>
                <a:gd name="connsiteX38" fmla="*/ 43525 w 343928"/>
                <a:gd name="connsiteY38" fmla="*/ 280256 h 357501"/>
                <a:gd name="connsiteX39" fmla="*/ 49743 w 343928"/>
                <a:gd name="connsiteY39" fmla="*/ 265894 h 357501"/>
                <a:gd name="connsiteX40" fmla="*/ 50521 w 343928"/>
                <a:gd name="connsiteY40" fmla="*/ 252308 h 357501"/>
                <a:gd name="connsiteX41" fmla="*/ 58682 w 343928"/>
                <a:gd name="connsiteY41" fmla="*/ 237170 h 357501"/>
                <a:gd name="connsiteX42" fmla="*/ 73449 w 343928"/>
                <a:gd name="connsiteY42" fmla="*/ 227854 h 357501"/>
                <a:gd name="connsiteX43" fmla="*/ 87440 w 343928"/>
                <a:gd name="connsiteY43" fmla="*/ 202623 h 357501"/>
                <a:gd name="connsiteX44" fmla="*/ 87828 w 343928"/>
                <a:gd name="connsiteY44" fmla="*/ 202235 h 357501"/>
                <a:gd name="connsiteX45" fmla="*/ 99098 w 343928"/>
                <a:gd name="connsiteY45" fmla="*/ 192531 h 357501"/>
                <a:gd name="connsiteX46" fmla="*/ 118918 w 343928"/>
                <a:gd name="connsiteY46" fmla="*/ 189813 h 357501"/>
                <a:gd name="connsiteX47" fmla="*/ 136017 w 343928"/>
                <a:gd name="connsiteY47" fmla="*/ 172734 h 357501"/>
                <a:gd name="connsiteX48" fmla="*/ 146898 w 343928"/>
                <a:gd name="connsiteY48" fmla="*/ 166135 h 357501"/>
                <a:gd name="connsiteX49" fmla="*/ 165164 w 343928"/>
                <a:gd name="connsiteY49" fmla="*/ 145174 h 357501"/>
                <a:gd name="connsiteX50" fmla="*/ 160500 w 343928"/>
                <a:gd name="connsiteY50" fmla="*/ 114509 h 357501"/>
                <a:gd name="connsiteX51" fmla="*/ 169050 w 343928"/>
                <a:gd name="connsiteY51" fmla="*/ 92772 h 357501"/>
                <a:gd name="connsiteX52" fmla="*/ 172547 w 343928"/>
                <a:gd name="connsiteY52" fmla="*/ 79574 h 357501"/>
                <a:gd name="connsiteX53" fmla="*/ 186538 w 343928"/>
                <a:gd name="connsiteY53" fmla="*/ 62883 h 357501"/>
                <a:gd name="connsiteX54" fmla="*/ 207523 w 343928"/>
                <a:gd name="connsiteY54" fmla="*/ 51626 h 357501"/>
                <a:gd name="connsiteX55" fmla="*/ 223457 w 343928"/>
                <a:gd name="connsiteY55" fmla="*/ 41146 h 357501"/>
                <a:gd name="connsiteX56" fmla="*/ 237835 w 343928"/>
                <a:gd name="connsiteY56" fmla="*/ 15527 h 357501"/>
                <a:gd name="connsiteX57" fmla="*/ 244831 w 343928"/>
                <a:gd name="connsiteY57" fmla="*/ 0 h 357501"/>
                <a:gd name="connsiteX58" fmla="*/ 259987 w 343928"/>
                <a:gd name="connsiteY58" fmla="*/ 388 h 357501"/>
                <a:gd name="connsiteX59" fmla="*/ 272034 w 343928"/>
                <a:gd name="connsiteY59" fmla="*/ 10869 h 357501"/>
                <a:gd name="connsiteX60" fmla="*/ 291854 w 343928"/>
                <a:gd name="connsiteY60" fmla="*/ 9316 h 357501"/>
                <a:gd name="connsiteX61" fmla="*/ 313228 w 343928"/>
                <a:gd name="connsiteY61" fmla="*/ 14750 h 357501"/>
                <a:gd name="connsiteX62" fmla="*/ 322555 w 343928"/>
                <a:gd name="connsiteY62" fmla="*/ 14750 h 35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43928" h="357501">
                  <a:moveTo>
                    <a:pt x="322555" y="14750"/>
                  </a:moveTo>
                  <a:lnTo>
                    <a:pt x="329938" y="30665"/>
                  </a:lnTo>
                  <a:lnTo>
                    <a:pt x="331104" y="45804"/>
                  </a:lnTo>
                  <a:lnTo>
                    <a:pt x="338488" y="72199"/>
                  </a:lnTo>
                  <a:lnTo>
                    <a:pt x="343929" y="77633"/>
                  </a:lnTo>
                  <a:lnTo>
                    <a:pt x="340043" y="87337"/>
                  </a:lnTo>
                  <a:lnTo>
                    <a:pt x="312451" y="91607"/>
                  </a:lnTo>
                  <a:lnTo>
                    <a:pt x="302735" y="100535"/>
                  </a:lnTo>
                  <a:lnTo>
                    <a:pt x="290688" y="102864"/>
                  </a:lnTo>
                  <a:lnTo>
                    <a:pt x="289522" y="121496"/>
                  </a:lnTo>
                  <a:lnTo>
                    <a:pt x="264650" y="131200"/>
                  </a:lnTo>
                  <a:lnTo>
                    <a:pt x="256489" y="143622"/>
                  </a:lnTo>
                  <a:lnTo>
                    <a:pt x="239001" y="150220"/>
                  </a:lnTo>
                  <a:lnTo>
                    <a:pt x="218016" y="154102"/>
                  </a:lnTo>
                  <a:lnTo>
                    <a:pt x="183429" y="172734"/>
                  </a:lnTo>
                  <a:lnTo>
                    <a:pt x="183040" y="202235"/>
                  </a:lnTo>
                  <a:lnTo>
                    <a:pt x="179542" y="202235"/>
                  </a:lnTo>
                  <a:lnTo>
                    <a:pt x="179931" y="215432"/>
                  </a:lnTo>
                  <a:lnTo>
                    <a:pt x="166718" y="216209"/>
                  </a:lnTo>
                  <a:lnTo>
                    <a:pt x="159723" y="222031"/>
                  </a:lnTo>
                  <a:lnTo>
                    <a:pt x="150007" y="222031"/>
                  </a:lnTo>
                  <a:lnTo>
                    <a:pt x="142235" y="218538"/>
                  </a:lnTo>
                  <a:lnTo>
                    <a:pt x="124358" y="221255"/>
                  </a:lnTo>
                  <a:lnTo>
                    <a:pt x="116975" y="240663"/>
                  </a:lnTo>
                  <a:lnTo>
                    <a:pt x="109979" y="242604"/>
                  </a:lnTo>
                  <a:lnTo>
                    <a:pt x="99487" y="274045"/>
                  </a:lnTo>
                  <a:lnTo>
                    <a:pt x="68786" y="300829"/>
                  </a:lnTo>
                  <a:lnTo>
                    <a:pt x="61013" y="335376"/>
                  </a:lnTo>
                  <a:lnTo>
                    <a:pt x="51686" y="346633"/>
                  </a:lnTo>
                  <a:lnTo>
                    <a:pt x="48966" y="355560"/>
                  </a:lnTo>
                  <a:lnTo>
                    <a:pt x="389" y="357501"/>
                  </a:lnTo>
                  <a:lnTo>
                    <a:pt x="0" y="357501"/>
                  </a:lnTo>
                  <a:lnTo>
                    <a:pt x="1166" y="345856"/>
                  </a:lnTo>
                  <a:lnTo>
                    <a:pt x="9716" y="339258"/>
                  </a:lnTo>
                  <a:lnTo>
                    <a:pt x="17099" y="326060"/>
                  </a:lnTo>
                  <a:lnTo>
                    <a:pt x="15934" y="317520"/>
                  </a:lnTo>
                  <a:lnTo>
                    <a:pt x="23706" y="300053"/>
                  </a:lnTo>
                  <a:lnTo>
                    <a:pt x="36142" y="284138"/>
                  </a:lnTo>
                  <a:lnTo>
                    <a:pt x="43525" y="280256"/>
                  </a:lnTo>
                  <a:lnTo>
                    <a:pt x="49743" y="265894"/>
                  </a:lnTo>
                  <a:lnTo>
                    <a:pt x="50521" y="252308"/>
                  </a:lnTo>
                  <a:lnTo>
                    <a:pt x="58682" y="237170"/>
                  </a:lnTo>
                  <a:lnTo>
                    <a:pt x="73449" y="227854"/>
                  </a:lnTo>
                  <a:lnTo>
                    <a:pt x="87440" y="202623"/>
                  </a:lnTo>
                  <a:lnTo>
                    <a:pt x="87828" y="202235"/>
                  </a:lnTo>
                  <a:lnTo>
                    <a:pt x="99098" y="192531"/>
                  </a:lnTo>
                  <a:lnTo>
                    <a:pt x="118918" y="189813"/>
                  </a:lnTo>
                  <a:lnTo>
                    <a:pt x="136017" y="172734"/>
                  </a:lnTo>
                  <a:lnTo>
                    <a:pt x="146898" y="166135"/>
                  </a:lnTo>
                  <a:lnTo>
                    <a:pt x="165164" y="145174"/>
                  </a:lnTo>
                  <a:lnTo>
                    <a:pt x="160500" y="114509"/>
                  </a:lnTo>
                  <a:lnTo>
                    <a:pt x="169050" y="92772"/>
                  </a:lnTo>
                  <a:lnTo>
                    <a:pt x="172547" y="79574"/>
                  </a:lnTo>
                  <a:lnTo>
                    <a:pt x="186538" y="62883"/>
                  </a:lnTo>
                  <a:lnTo>
                    <a:pt x="207523" y="51626"/>
                  </a:lnTo>
                  <a:lnTo>
                    <a:pt x="223457" y="41146"/>
                  </a:lnTo>
                  <a:lnTo>
                    <a:pt x="237835" y="15527"/>
                  </a:lnTo>
                  <a:lnTo>
                    <a:pt x="244831" y="0"/>
                  </a:lnTo>
                  <a:lnTo>
                    <a:pt x="259987" y="388"/>
                  </a:lnTo>
                  <a:lnTo>
                    <a:pt x="272034" y="10869"/>
                  </a:lnTo>
                  <a:lnTo>
                    <a:pt x="291854" y="9316"/>
                  </a:lnTo>
                  <a:lnTo>
                    <a:pt x="313228" y="14750"/>
                  </a:lnTo>
                  <a:lnTo>
                    <a:pt x="322555" y="1475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7" name="Forma Livre 146">
              <a:extLst>
                <a:ext uri="{FF2B5EF4-FFF2-40B4-BE49-F238E27FC236}">
                  <a16:creationId xmlns:a16="http://schemas.microsoft.com/office/drawing/2014/main" id="{2426FA26-6F6C-7A50-5806-AC0DB6ABE5DC}"/>
                </a:ext>
              </a:extLst>
            </p:cNvPr>
            <p:cNvSpPr/>
            <p:nvPr/>
          </p:nvSpPr>
          <p:spPr>
            <a:xfrm>
              <a:off x="6262910" y="2859811"/>
              <a:ext cx="96725" cy="87830"/>
            </a:xfrm>
            <a:custGeom>
              <a:avLst/>
              <a:gdLst>
                <a:gd name="connsiteX0" fmla="*/ 40805 w 72671"/>
                <a:gd name="connsiteY0" fmla="*/ 72587 h 72587"/>
                <a:gd name="connsiteX1" fmla="*/ 35753 w 72671"/>
                <a:gd name="connsiteY1" fmla="*/ 61330 h 72587"/>
                <a:gd name="connsiteX2" fmla="*/ 36530 w 72671"/>
                <a:gd name="connsiteY2" fmla="*/ 50850 h 72587"/>
                <a:gd name="connsiteX3" fmla="*/ 34198 w 72671"/>
                <a:gd name="connsiteY3" fmla="*/ 40369 h 72587"/>
                <a:gd name="connsiteX4" fmla="*/ 20986 w 72671"/>
                <a:gd name="connsiteY4" fmla="*/ 25619 h 72587"/>
                <a:gd name="connsiteX5" fmla="*/ 13213 w 72671"/>
                <a:gd name="connsiteY5" fmla="*/ 15527 h 72587"/>
                <a:gd name="connsiteX6" fmla="*/ 6218 w 72671"/>
                <a:gd name="connsiteY6" fmla="*/ 8540 h 72587"/>
                <a:gd name="connsiteX7" fmla="*/ 0 w 72671"/>
                <a:gd name="connsiteY7" fmla="*/ 5822 h 72587"/>
                <a:gd name="connsiteX8" fmla="*/ 4275 w 72671"/>
                <a:gd name="connsiteY8" fmla="*/ 2329 h 72587"/>
                <a:gd name="connsiteX9" fmla="*/ 16710 w 72671"/>
                <a:gd name="connsiteY9" fmla="*/ 0 h 72587"/>
                <a:gd name="connsiteX10" fmla="*/ 32255 w 72671"/>
                <a:gd name="connsiteY10" fmla="*/ 7375 h 72587"/>
                <a:gd name="connsiteX11" fmla="*/ 40028 w 72671"/>
                <a:gd name="connsiteY11" fmla="*/ 8540 h 72587"/>
                <a:gd name="connsiteX12" fmla="*/ 50132 w 72671"/>
                <a:gd name="connsiteY12" fmla="*/ 15138 h 72587"/>
                <a:gd name="connsiteX13" fmla="*/ 49743 w 72671"/>
                <a:gd name="connsiteY13" fmla="*/ 23290 h 72587"/>
                <a:gd name="connsiteX14" fmla="*/ 57515 w 72671"/>
                <a:gd name="connsiteY14" fmla="*/ 27172 h 72587"/>
                <a:gd name="connsiteX15" fmla="*/ 61791 w 72671"/>
                <a:gd name="connsiteY15" fmla="*/ 37264 h 72587"/>
                <a:gd name="connsiteX16" fmla="*/ 69563 w 72671"/>
                <a:gd name="connsiteY16" fmla="*/ 43475 h 72587"/>
                <a:gd name="connsiteX17" fmla="*/ 68786 w 72671"/>
                <a:gd name="connsiteY17" fmla="*/ 47356 h 72587"/>
                <a:gd name="connsiteX18" fmla="*/ 72672 w 72671"/>
                <a:gd name="connsiteY18" fmla="*/ 49685 h 72587"/>
                <a:gd name="connsiteX19" fmla="*/ 67620 w 72671"/>
                <a:gd name="connsiteY19" fmla="*/ 51626 h 72587"/>
                <a:gd name="connsiteX20" fmla="*/ 55961 w 72671"/>
                <a:gd name="connsiteY20" fmla="*/ 50850 h 72587"/>
                <a:gd name="connsiteX21" fmla="*/ 53629 w 72671"/>
                <a:gd name="connsiteY21" fmla="*/ 47356 h 72587"/>
                <a:gd name="connsiteX22" fmla="*/ 49743 w 72671"/>
                <a:gd name="connsiteY22" fmla="*/ 49297 h 72587"/>
                <a:gd name="connsiteX23" fmla="*/ 52075 w 72671"/>
                <a:gd name="connsiteY23" fmla="*/ 53567 h 72587"/>
                <a:gd name="connsiteX24" fmla="*/ 47800 w 72671"/>
                <a:gd name="connsiteY24" fmla="*/ 61718 h 72587"/>
                <a:gd name="connsiteX25" fmla="*/ 45468 w 72671"/>
                <a:gd name="connsiteY25" fmla="*/ 69870 h 72587"/>
                <a:gd name="connsiteX26" fmla="*/ 40805 w 72671"/>
                <a:gd name="connsiteY26" fmla="*/ 72587 h 7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2671" h="72587">
                  <a:moveTo>
                    <a:pt x="40805" y="72587"/>
                  </a:moveTo>
                  <a:lnTo>
                    <a:pt x="35753" y="61330"/>
                  </a:lnTo>
                  <a:lnTo>
                    <a:pt x="36530" y="50850"/>
                  </a:lnTo>
                  <a:lnTo>
                    <a:pt x="34198" y="40369"/>
                  </a:lnTo>
                  <a:lnTo>
                    <a:pt x="20986" y="25619"/>
                  </a:lnTo>
                  <a:lnTo>
                    <a:pt x="13213" y="15527"/>
                  </a:lnTo>
                  <a:lnTo>
                    <a:pt x="6218" y="8540"/>
                  </a:lnTo>
                  <a:lnTo>
                    <a:pt x="0" y="5822"/>
                  </a:lnTo>
                  <a:lnTo>
                    <a:pt x="4275" y="2329"/>
                  </a:lnTo>
                  <a:lnTo>
                    <a:pt x="16710" y="0"/>
                  </a:lnTo>
                  <a:lnTo>
                    <a:pt x="32255" y="7375"/>
                  </a:lnTo>
                  <a:lnTo>
                    <a:pt x="40028" y="8540"/>
                  </a:lnTo>
                  <a:lnTo>
                    <a:pt x="50132" y="15138"/>
                  </a:lnTo>
                  <a:lnTo>
                    <a:pt x="49743" y="23290"/>
                  </a:lnTo>
                  <a:lnTo>
                    <a:pt x="57515" y="27172"/>
                  </a:lnTo>
                  <a:lnTo>
                    <a:pt x="61791" y="37264"/>
                  </a:lnTo>
                  <a:lnTo>
                    <a:pt x="69563" y="43475"/>
                  </a:lnTo>
                  <a:lnTo>
                    <a:pt x="68786" y="47356"/>
                  </a:lnTo>
                  <a:lnTo>
                    <a:pt x="72672" y="49685"/>
                  </a:lnTo>
                  <a:lnTo>
                    <a:pt x="67620" y="51626"/>
                  </a:lnTo>
                  <a:lnTo>
                    <a:pt x="55961" y="50850"/>
                  </a:lnTo>
                  <a:lnTo>
                    <a:pt x="53629" y="47356"/>
                  </a:lnTo>
                  <a:lnTo>
                    <a:pt x="49743" y="49297"/>
                  </a:lnTo>
                  <a:lnTo>
                    <a:pt x="52075" y="53567"/>
                  </a:lnTo>
                  <a:lnTo>
                    <a:pt x="47800" y="61718"/>
                  </a:lnTo>
                  <a:lnTo>
                    <a:pt x="45468" y="69870"/>
                  </a:lnTo>
                  <a:lnTo>
                    <a:pt x="40805" y="72587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8" name="Forma Livre 147">
              <a:extLst>
                <a:ext uri="{FF2B5EF4-FFF2-40B4-BE49-F238E27FC236}">
                  <a16:creationId xmlns:a16="http://schemas.microsoft.com/office/drawing/2014/main" id="{0AFE9F0D-9EA2-EC4D-AF2D-ECEB6D8C09D6}"/>
                </a:ext>
              </a:extLst>
            </p:cNvPr>
            <p:cNvSpPr/>
            <p:nvPr/>
          </p:nvSpPr>
          <p:spPr>
            <a:xfrm>
              <a:off x="6818957" y="4679826"/>
              <a:ext cx="223452" cy="409093"/>
            </a:xfrm>
            <a:custGeom>
              <a:avLst/>
              <a:gdLst>
                <a:gd name="connsiteX0" fmla="*/ 161277 w 167883"/>
                <a:gd name="connsiteY0" fmla="*/ 38041 h 338093"/>
                <a:gd name="connsiteX1" fmla="*/ 162832 w 167883"/>
                <a:gd name="connsiteY1" fmla="*/ 67929 h 338093"/>
                <a:gd name="connsiteX2" fmla="*/ 167884 w 167883"/>
                <a:gd name="connsiteY2" fmla="*/ 79574 h 338093"/>
                <a:gd name="connsiteX3" fmla="*/ 165164 w 167883"/>
                <a:gd name="connsiteY3" fmla="*/ 91607 h 338093"/>
                <a:gd name="connsiteX4" fmla="*/ 160500 w 167883"/>
                <a:gd name="connsiteY4" fmla="*/ 98594 h 338093"/>
                <a:gd name="connsiteX5" fmla="*/ 154282 w 167883"/>
                <a:gd name="connsiteY5" fmla="*/ 84232 h 338093"/>
                <a:gd name="connsiteX6" fmla="*/ 149619 w 167883"/>
                <a:gd name="connsiteY6" fmla="*/ 91607 h 338093"/>
                <a:gd name="connsiteX7" fmla="*/ 152727 w 167883"/>
                <a:gd name="connsiteY7" fmla="*/ 109851 h 338093"/>
                <a:gd name="connsiteX8" fmla="*/ 150007 w 167883"/>
                <a:gd name="connsiteY8" fmla="*/ 120720 h 338093"/>
                <a:gd name="connsiteX9" fmla="*/ 143401 w 167883"/>
                <a:gd name="connsiteY9" fmla="*/ 126154 h 338093"/>
                <a:gd name="connsiteX10" fmla="*/ 140680 w 167883"/>
                <a:gd name="connsiteY10" fmla="*/ 147503 h 338093"/>
                <a:gd name="connsiteX11" fmla="*/ 130188 w 167883"/>
                <a:gd name="connsiteY11" fmla="*/ 176616 h 338093"/>
                <a:gd name="connsiteX12" fmla="*/ 116975 w 167883"/>
                <a:gd name="connsiteY12" fmla="*/ 210775 h 338093"/>
                <a:gd name="connsiteX13" fmla="*/ 100264 w 167883"/>
                <a:gd name="connsiteY13" fmla="*/ 258131 h 338093"/>
                <a:gd name="connsiteX14" fmla="*/ 88994 w 167883"/>
                <a:gd name="connsiteY14" fmla="*/ 292678 h 338093"/>
                <a:gd name="connsiteX15" fmla="*/ 76946 w 167883"/>
                <a:gd name="connsiteY15" fmla="*/ 321790 h 338093"/>
                <a:gd name="connsiteX16" fmla="*/ 59070 w 167883"/>
                <a:gd name="connsiteY16" fmla="*/ 327613 h 338093"/>
                <a:gd name="connsiteX17" fmla="*/ 39251 w 167883"/>
                <a:gd name="connsiteY17" fmla="*/ 338093 h 338093"/>
                <a:gd name="connsiteX18" fmla="*/ 27592 w 167883"/>
                <a:gd name="connsiteY18" fmla="*/ 331882 h 338093"/>
                <a:gd name="connsiteX19" fmla="*/ 11270 w 167883"/>
                <a:gd name="connsiteY19" fmla="*/ 322955 h 338093"/>
                <a:gd name="connsiteX20" fmla="*/ 6606 w 167883"/>
                <a:gd name="connsiteY20" fmla="*/ 309757 h 338093"/>
                <a:gd name="connsiteX21" fmla="*/ 6606 w 167883"/>
                <a:gd name="connsiteY21" fmla="*/ 287632 h 338093"/>
                <a:gd name="connsiteX22" fmla="*/ 777 w 167883"/>
                <a:gd name="connsiteY22" fmla="*/ 267835 h 338093"/>
                <a:gd name="connsiteX23" fmla="*/ 0 w 167883"/>
                <a:gd name="connsiteY23" fmla="*/ 249591 h 338093"/>
                <a:gd name="connsiteX24" fmla="*/ 5052 w 167883"/>
                <a:gd name="connsiteY24" fmla="*/ 231735 h 338093"/>
                <a:gd name="connsiteX25" fmla="*/ 15156 w 167883"/>
                <a:gd name="connsiteY25" fmla="*/ 227466 h 338093"/>
                <a:gd name="connsiteX26" fmla="*/ 15933 w 167883"/>
                <a:gd name="connsiteY26" fmla="*/ 219314 h 338093"/>
                <a:gd name="connsiteX27" fmla="*/ 27203 w 167883"/>
                <a:gd name="connsiteY27" fmla="*/ 200294 h 338093"/>
                <a:gd name="connsiteX28" fmla="*/ 30312 w 167883"/>
                <a:gd name="connsiteY28" fmla="*/ 184379 h 338093"/>
                <a:gd name="connsiteX29" fmla="*/ 26037 w 167883"/>
                <a:gd name="connsiteY29" fmla="*/ 172734 h 338093"/>
                <a:gd name="connsiteX30" fmla="*/ 22929 w 167883"/>
                <a:gd name="connsiteY30" fmla="*/ 156819 h 338093"/>
                <a:gd name="connsiteX31" fmla="*/ 22540 w 167883"/>
                <a:gd name="connsiteY31" fmla="*/ 133917 h 338093"/>
                <a:gd name="connsiteX32" fmla="*/ 31090 w 167883"/>
                <a:gd name="connsiteY32" fmla="*/ 119944 h 338093"/>
                <a:gd name="connsiteX33" fmla="*/ 34976 w 167883"/>
                <a:gd name="connsiteY33" fmla="*/ 104029 h 338093"/>
                <a:gd name="connsiteX34" fmla="*/ 45857 w 167883"/>
                <a:gd name="connsiteY34" fmla="*/ 103252 h 338093"/>
                <a:gd name="connsiteX35" fmla="*/ 58293 w 167883"/>
                <a:gd name="connsiteY35" fmla="*/ 98206 h 338093"/>
                <a:gd name="connsiteX36" fmla="*/ 66842 w 167883"/>
                <a:gd name="connsiteY36" fmla="*/ 93548 h 338093"/>
                <a:gd name="connsiteX37" fmla="*/ 76169 w 167883"/>
                <a:gd name="connsiteY37" fmla="*/ 93160 h 338093"/>
                <a:gd name="connsiteX38" fmla="*/ 89383 w 167883"/>
                <a:gd name="connsiteY38" fmla="*/ 79186 h 338093"/>
                <a:gd name="connsiteX39" fmla="*/ 108425 w 167883"/>
                <a:gd name="connsiteY39" fmla="*/ 63659 h 338093"/>
                <a:gd name="connsiteX40" fmla="*/ 115420 w 167883"/>
                <a:gd name="connsiteY40" fmla="*/ 51238 h 338093"/>
                <a:gd name="connsiteX41" fmla="*/ 113088 w 167883"/>
                <a:gd name="connsiteY41" fmla="*/ 40369 h 338093"/>
                <a:gd name="connsiteX42" fmla="*/ 122415 w 167883"/>
                <a:gd name="connsiteY42" fmla="*/ 43475 h 338093"/>
                <a:gd name="connsiteX43" fmla="*/ 135239 w 167883"/>
                <a:gd name="connsiteY43" fmla="*/ 26396 h 338093"/>
                <a:gd name="connsiteX44" fmla="*/ 136406 w 167883"/>
                <a:gd name="connsiteY44" fmla="*/ 11257 h 338093"/>
                <a:gd name="connsiteX45" fmla="*/ 144178 w 167883"/>
                <a:gd name="connsiteY45" fmla="*/ 0 h 338093"/>
                <a:gd name="connsiteX46" fmla="*/ 151173 w 167883"/>
                <a:gd name="connsiteY46" fmla="*/ 10869 h 338093"/>
                <a:gd name="connsiteX47" fmla="*/ 156614 w 167883"/>
                <a:gd name="connsiteY47" fmla="*/ 21349 h 338093"/>
                <a:gd name="connsiteX48" fmla="*/ 161277 w 167883"/>
                <a:gd name="connsiteY48" fmla="*/ 38041 h 338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67883" h="338093">
                  <a:moveTo>
                    <a:pt x="161277" y="38041"/>
                  </a:moveTo>
                  <a:lnTo>
                    <a:pt x="162832" y="67929"/>
                  </a:lnTo>
                  <a:lnTo>
                    <a:pt x="167884" y="79574"/>
                  </a:lnTo>
                  <a:lnTo>
                    <a:pt x="165164" y="91607"/>
                  </a:lnTo>
                  <a:lnTo>
                    <a:pt x="160500" y="98594"/>
                  </a:lnTo>
                  <a:lnTo>
                    <a:pt x="154282" y="84232"/>
                  </a:lnTo>
                  <a:lnTo>
                    <a:pt x="149619" y="91607"/>
                  </a:lnTo>
                  <a:lnTo>
                    <a:pt x="152727" y="109851"/>
                  </a:lnTo>
                  <a:lnTo>
                    <a:pt x="150007" y="120720"/>
                  </a:lnTo>
                  <a:lnTo>
                    <a:pt x="143401" y="126154"/>
                  </a:lnTo>
                  <a:lnTo>
                    <a:pt x="140680" y="147503"/>
                  </a:lnTo>
                  <a:lnTo>
                    <a:pt x="130188" y="176616"/>
                  </a:lnTo>
                  <a:lnTo>
                    <a:pt x="116975" y="210775"/>
                  </a:lnTo>
                  <a:lnTo>
                    <a:pt x="100264" y="258131"/>
                  </a:lnTo>
                  <a:lnTo>
                    <a:pt x="88994" y="292678"/>
                  </a:lnTo>
                  <a:lnTo>
                    <a:pt x="76946" y="321790"/>
                  </a:lnTo>
                  <a:lnTo>
                    <a:pt x="59070" y="327613"/>
                  </a:lnTo>
                  <a:lnTo>
                    <a:pt x="39251" y="338093"/>
                  </a:lnTo>
                  <a:lnTo>
                    <a:pt x="27592" y="331882"/>
                  </a:lnTo>
                  <a:lnTo>
                    <a:pt x="11270" y="322955"/>
                  </a:lnTo>
                  <a:lnTo>
                    <a:pt x="6606" y="309757"/>
                  </a:lnTo>
                  <a:lnTo>
                    <a:pt x="6606" y="287632"/>
                  </a:lnTo>
                  <a:lnTo>
                    <a:pt x="777" y="267835"/>
                  </a:lnTo>
                  <a:lnTo>
                    <a:pt x="0" y="249591"/>
                  </a:lnTo>
                  <a:lnTo>
                    <a:pt x="5052" y="231735"/>
                  </a:lnTo>
                  <a:lnTo>
                    <a:pt x="15156" y="227466"/>
                  </a:lnTo>
                  <a:lnTo>
                    <a:pt x="15933" y="219314"/>
                  </a:lnTo>
                  <a:lnTo>
                    <a:pt x="27203" y="200294"/>
                  </a:lnTo>
                  <a:lnTo>
                    <a:pt x="30312" y="184379"/>
                  </a:lnTo>
                  <a:lnTo>
                    <a:pt x="26037" y="172734"/>
                  </a:lnTo>
                  <a:lnTo>
                    <a:pt x="22929" y="156819"/>
                  </a:lnTo>
                  <a:lnTo>
                    <a:pt x="22540" y="133917"/>
                  </a:lnTo>
                  <a:lnTo>
                    <a:pt x="31090" y="119944"/>
                  </a:lnTo>
                  <a:lnTo>
                    <a:pt x="34976" y="104029"/>
                  </a:lnTo>
                  <a:lnTo>
                    <a:pt x="45857" y="103252"/>
                  </a:lnTo>
                  <a:lnTo>
                    <a:pt x="58293" y="98206"/>
                  </a:lnTo>
                  <a:lnTo>
                    <a:pt x="66842" y="93548"/>
                  </a:lnTo>
                  <a:lnTo>
                    <a:pt x="76169" y="93160"/>
                  </a:lnTo>
                  <a:lnTo>
                    <a:pt x="89383" y="79186"/>
                  </a:lnTo>
                  <a:lnTo>
                    <a:pt x="108425" y="63659"/>
                  </a:lnTo>
                  <a:lnTo>
                    <a:pt x="115420" y="51238"/>
                  </a:lnTo>
                  <a:lnTo>
                    <a:pt x="113088" y="40369"/>
                  </a:lnTo>
                  <a:lnTo>
                    <a:pt x="122415" y="43475"/>
                  </a:lnTo>
                  <a:lnTo>
                    <a:pt x="135239" y="26396"/>
                  </a:lnTo>
                  <a:lnTo>
                    <a:pt x="136406" y="11257"/>
                  </a:lnTo>
                  <a:lnTo>
                    <a:pt x="144178" y="0"/>
                  </a:lnTo>
                  <a:lnTo>
                    <a:pt x="151173" y="10869"/>
                  </a:lnTo>
                  <a:lnTo>
                    <a:pt x="156614" y="21349"/>
                  </a:lnTo>
                  <a:lnTo>
                    <a:pt x="161277" y="38041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9" name="Forma Livre 148">
              <a:extLst>
                <a:ext uri="{FF2B5EF4-FFF2-40B4-BE49-F238E27FC236}">
                  <a16:creationId xmlns:a16="http://schemas.microsoft.com/office/drawing/2014/main" id="{42C353BB-B5BD-C869-CF89-BFC4CDEFD4FC}"/>
                </a:ext>
              </a:extLst>
            </p:cNvPr>
            <p:cNvSpPr/>
            <p:nvPr/>
          </p:nvSpPr>
          <p:spPr>
            <a:xfrm>
              <a:off x="2307991" y="3329961"/>
              <a:ext cx="774328" cy="548587"/>
            </a:xfrm>
            <a:custGeom>
              <a:avLst/>
              <a:gdLst>
                <a:gd name="connsiteX0" fmla="*/ 369189 w 581764"/>
                <a:gd name="connsiteY0" fmla="*/ 171570 h 453378"/>
                <a:gd name="connsiteX1" fmla="*/ 377739 w 581764"/>
                <a:gd name="connsiteY1" fmla="*/ 170793 h 453378"/>
                <a:gd name="connsiteX2" fmla="*/ 365303 w 581764"/>
                <a:gd name="connsiteY2" fmla="*/ 192919 h 453378"/>
                <a:gd name="connsiteX3" fmla="*/ 358308 w 581764"/>
                <a:gd name="connsiteY3" fmla="*/ 210774 h 453378"/>
                <a:gd name="connsiteX4" fmla="*/ 351313 w 581764"/>
                <a:gd name="connsiteY4" fmla="*/ 244157 h 453378"/>
                <a:gd name="connsiteX5" fmla="*/ 347038 w 581764"/>
                <a:gd name="connsiteY5" fmla="*/ 256190 h 453378"/>
                <a:gd name="connsiteX6" fmla="*/ 348592 w 581764"/>
                <a:gd name="connsiteY6" fmla="*/ 269776 h 453378"/>
                <a:gd name="connsiteX7" fmla="*/ 353644 w 581764"/>
                <a:gd name="connsiteY7" fmla="*/ 282197 h 453378"/>
                <a:gd name="connsiteX8" fmla="*/ 355199 w 581764"/>
                <a:gd name="connsiteY8" fmla="*/ 301217 h 453378"/>
                <a:gd name="connsiteX9" fmla="*/ 366857 w 581764"/>
                <a:gd name="connsiteY9" fmla="*/ 319849 h 453378"/>
                <a:gd name="connsiteX10" fmla="*/ 369966 w 581764"/>
                <a:gd name="connsiteY10" fmla="*/ 334211 h 453378"/>
                <a:gd name="connsiteX11" fmla="*/ 376573 w 581764"/>
                <a:gd name="connsiteY11" fmla="*/ 346244 h 453378"/>
                <a:gd name="connsiteX12" fmla="*/ 398724 w 581764"/>
                <a:gd name="connsiteY12" fmla="*/ 352843 h 453378"/>
                <a:gd name="connsiteX13" fmla="*/ 406108 w 581764"/>
                <a:gd name="connsiteY13" fmla="*/ 363324 h 453378"/>
                <a:gd name="connsiteX14" fmla="*/ 426316 w 581764"/>
                <a:gd name="connsiteY14" fmla="*/ 356337 h 453378"/>
                <a:gd name="connsiteX15" fmla="*/ 443027 w 581764"/>
                <a:gd name="connsiteY15" fmla="*/ 354008 h 453378"/>
                <a:gd name="connsiteX16" fmla="*/ 460126 w 581764"/>
                <a:gd name="connsiteY16" fmla="*/ 349350 h 453378"/>
                <a:gd name="connsiteX17" fmla="*/ 474116 w 581764"/>
                <a:gd name="connsiteY17" fmla="*/ 345080 h 453378"/>
                <a:gd name="connsiteX18" fmla="*/ 489273 w 581764"/>
                <a:gd name="connsiteY18" fmla="*/ 334988 h 453378"/>
                <a:gd name="connsiteX19" fmla="*/ 496268 w 581764"/>
                <a:gd name="connsiteY19" fmla="*/ 320625 h 453378"/>
                <a:gd name="connsiteX20" fmla="*/ 500931 w 581764"/>
                <a:gd name="connsiteY20" fmla="*/ 299664 h 453378"/>
                <a:gd name="connsiteX21" fmla="*/ 505595 w 581764"/>
                <a:gd name="connsiteY21" fmla="*/ 292289 h 453378"/>
                <a:gd name="connsiteX22" fmla="*/ 521139 w 581764"/>
                <a:gd name="connsiteY22" fmla="*/ 285690 h 453378"/>
                <a:gd name="connsiteX23" fmla="*/ 544845 w 581764"/>
                <a:gd name="connsiteY23" fmla="*/ 279868 h 453378"/>
                <a:gd name="connsiteX24" fmla="*/ 563888 w 581764"/>
                <a:gd name="connsiteY24" fmla="*/ 281033 h 453378"/>
                <a:gd name="connsiteX25" fmla="*/ 577101 w 581764"/>
                <a:gd name="connsiteY25" fmla="*/ 278704 h 453378"/>
                <a:gd name="connsiteX26" fmla="*/ 581764 w 581764"/>
                <a:gd name="connsiteY26" fmla="*/ 284138 h 453378"/>
                <a:gd name="connsiteX27" fmla="*/ 579432 w 581764"/>
                <a:gd name="connsiteY27" fmla="*/ 296171 h 453378"/>
                <a:gd name="connsiteX28" fmla="*/ 565831 w 581764"/>
                <a:gd name="connsiteY28" fmla="*/ 310921 h 453378"/>
                <a:gd name="connsiteX29" fmla="*/ 558836 w 581764"/>
                <a:gd name="connsiteY29" fmla="*/ 326060 h 453378"/>
                <a:gd name="connsiteX30" fmla="*/ 562333 w 581764"/>
                <a:gd name="connsiteY30" fmla="*/ 330330 h 453378"/>
                <a:gd name="connsiteX31" fmla="*/ 557670 w 581764"/>
                <a:gd name="connsiteY31" fmla="*/ 341198 h 453378"/>
                <a:gd name="connsiteX32" fmla="*/ 549509 w 581764"/>
                <a:gd name="connsiteY32" fmla="*/ 360607 h 453378"/>
                <a:gd name="connsiteX33" fmla="*/ 544845 w 581764"/>
                <a:gd name="connsiteY33" fmla="*/ 354008 h 453378"/>
                <a:gd name="connsiteX34" fmla="*/ 540570 w 581764"/>
                <a:gd name="connsiteY34" fmla="*/ 354396 h 453378"/>
                <a:gd name="connsiteX35" fmla="*/ 536296 w 581764"/>
                <a:gd name="connsiteY35" fmla="*/ 354784 h 453378"/>
                <a:gd name="connsiteX36" fmla="*/ 526580 w 581764"/>
                <a:gd name="connsiteY36" fmla="*/ 369923 h 453378"/>
                <a:gd name="connsiteX37" fmla="*/ 523083 w 581764"/>
                <a:gd name="connsiteY37" fmla="*/ 366817 h 453378"/>
                <a:gd name="connsiteX38" fmla="*/ 520362 w 581764"/>
                <a:gd name="connsiteY38" fmla="*/ 367982 h 453378"/>
                <a:gd name="connsiteX39" fmla="*/ 519974 w 581764"/>
                <a:gd name="connsiteY39" fmla="*/ 371863 h 453378"/>
                <a:gd name="connsiteX40" fmla="*/ 499765 w 581764"/>
                <a:gd name="connsiteY40" fmla="*/ 371475 h 453378"/>
                <a:gd name="connsiteX41" fmla="*/ 479557 w 581764"/>
                <a:gd name="connsiteY41" fmla="*/ 371475 h 453378"/>
                <a:gd name="connsiteX42" fmla="*/ 477614 w 581764"/>
                <a:gd name="connsiteY42" fmla="*/ 385449 h 453378"/>
                <a:gd name="connsiteX43" fmla="*/ 467899 w 581764"/>
                <a:gd name="connsiteY43" fmla="*/ 385838 h 453378"/>
                <a:gd name="connsiteX44" fmla="*/ 474894 w 581764"/>
                <a:gd name="connsiteY44" fmla="*/ 393989 h 453378"/>
                <a:gd name="connsiteX45" fmla="*/ 482277 w 581764"/>
                <a:gd name="connsiteY45" fmla="*/ 399812 h 453378"/>
                <a:gd name="connsiteX46" fmla="*/ 484221 w 581764"/>
                <a:gd name="connsiteY46" fmla="*/ 405246 h 453378"/>
                <a:gd name="connsiteX47" fmla="*/ 487330 w 581764"/>
                <a:gd name="connsiteY47" fmla="*/ 406798 h 453378"/>
                <a:gd name="connsiteX48" fmla="*/ 485775 w 581764"/>
                <a:gd name="connsiteY48" fmla="*/ 415338 h 453378"/>
                <a:gd name="connsiteX49" fmla="*/ 457794 w 581764"/>
                <a:gd name="connsiteY49" fmla="*/ 415338 h 453378"/>
                <a:gd name="connsiteX50" fmla="*/ 444970 w 581764"/>
                <a:gd name="connsiteY50" fmla="*/ 435523 h 453378"/>
                <a:gd name="connsiteX51" fmla="*/ 447690 w 581764"/>
                <a:gd name="connsiteY51" fmla="*/ 440181 h 453378"/>
                <a:gd name="connsiteX52" fmla="*/ 444581 w 581764"/>
                <a:gd name="connsiteY52" fmla="*/ 446003 h 453378"/>
                <a:gd name="connsiteX53" fmla="*/ 443027 w 581764"/>
                <a:gd name="connsiteY53" fmla="*/ 453378 h 453378"/>
                <a:gd name="connsiteX54" fmla="*/ 421264 w 581764"/>
                <a:gd name="connsiteY54" fmla="*/ 426595 h 453378"/>
                <a:gd name="connsiteX55" fmla="*/ 411160 w 581764"/>
                <a:gd name="connsiteY55" fmla="*/ 418443 h 453378"/>
                <a:gd name="connsiteX56" fmla="*/ 394061 w 581764"/>
                <a:gd name="connsiteY56" fmla="*/ 411845 h 453378"/>
                <a:gd name="connsiteX57" fmla="*/ 381625 w 581764"/>
                <a:gd name="connsiteY57" fmla="*/ 413785 h 453378"/>
                <a:gd name="connsiteX58" fmla="*/ 362971 w 581764"/>
                <a:gd name="connsiteY58" fmla="*/ 423102 h 453378"/>
                <a:gd name="connsiteX59" fmla="*/ 351701 w 581764"/>
                <a:gd name="connsiteY59" fmla="*/ 425430 h 453378"/>
                <a:gd name="connsiteX60" fmla="*/ 337322 w 581764"/>
                <a:gd name="connsiteY60" fmla="*/ 418832 h 453378"/>
                <a:gd name="connsiteX61" fmla="*/ 321389 w 581764"/>
                <a:gd name="connsiteY61" fmla="*/ 414174 h 453378"/>
                <a:gd name="connsiteX62" fmla="*/ 302735 w 581764"/>
                <a:gd name="connsiteY62" fmla="*/ 402917 h 453378"/>
                <a:gd name="connsiteX63" fmla="*/ 286802 w 581764"/>
                <a:gd name="connsiteY63" fmla="*/ 399423 h 453378"/>
                <a:gd name="connsiteX64" fmla="*/ 263873 w 581764"/>
                <a:gd name="connsiteY64" fmla="*/ 387778 h 453378"/>
                <a:gd name="connsiteX65" fmla="*/ 247162 w 581764"/>
                <a:gd name="connsiteY65" fmla="*/ 375745 h 453378"/>
                <a:gd name="connsiteX66" fmla="*/ 242888 w 581764"/>
                <a:gd name="connsiteY66" fmla="*/ 369146 h 453378"/>
                <a:gd name="connsiteX67" fmla="*/ 230840 w 581764"/>
                <a:gd name="connsiteY67" fmla="*/ 367594 h 453378"/>
                <a:gd name="connsiteX68" fmla="*/ 209855 w 581764"/>
                <a:gd name="connsiteY68" fmla="*/ 359830 h 453378"/>
                <a:gd name="connsiteX69" fmla="*/ 202471 w 581764"/>
                <a:gd name="connsiteY69" fmla="*/ 348573 h 453378"/>
                <a:gd name="connsiteX70" fmla="*/ 181486 w 581764"/>
                <a:gd name="connsiteY70" fmla="*/ 334211 h 453378"/>
                <a:gd name="connsiteX71" fmla="*/ 172936 w 581764"/>
                <a:gd name="connsiteY71" fmla="*/ 318685 h 453378"/>
                <a:gd name="connsiteX72" fmla="*/ 169827 w 581764"/>
                <a:gd name="connsiteY72" fmla="*/ 306263 h 453378"/>
                <a:gd name="connsiteX73" fmla="*/ 177211 w 581764"/>
                <a:gd name="connsiteY73" fmla="*/ 303934 h 453378"/>
                <a:gd name="connsiteX74" fmla="*/ 176045 w 581764"/>
                <a:gd name="connsiteY74" fmla="*/ 296947 h 453378"/>
                <a:gd name="connsiteX75" fmla="*/ 182263 w 581764"/>
                <a:gd name="connsiteY75" fmla="*/ 290349 h 453378"/>
                <a:gd name="connsiteX76" fmla="*/ 183817 w 581764"/>
                <a:gd name="connsiteY76" fmla="*/ 281809 h 453378"/>
                <a:gd name="connsiteX77" fmla="*/ 177988 w 581764"/>
                <a:gd name="connsiteY77" fmla="*/ 270552 h 453378"/>
                <a:gd name="connsiteX78" fmla="*/ 177988 w 581764"/>
                <a:gd name="connsiteY78" fmla="*/ 260848 h 453378"/>
                <a:gd name="connsiteX79" fmla="*/ 172936 w 581764"/>
                <a:gd name="connsiteY79" fmla="*/ 248038 h 453378"/>
                <a:gd name="connsiteX80" fmla="*/ 158168 w 581764"/>
                <a:gd name="connsiteY80" fmla="*/ 223196 h 453378"/>
                <a:gd name="connsiteX81" fmla="*/ 140292 w 581764"/>
                <a:gd name="connsiteY81" fmla="*/ 203787 h 453378"/>
                <a:gd name="connsiteX82" fmla="*/ 132908 w 581764"/>
                <a:gd name="connsiteY82" fmla="*/ 188261 h 453378"/>
                <a:gd name="connsiteX83" fmla="*/ 116975 w 581764"/>
                <a:gd name="connsiteY83" fmla="*/ 178168 h 453378"/>
                <a:gd name="connsiteX84" fmla="*/ 114254 w 581764"/>
                <a:gd name="connsiteY84" fmla="*/ 171958 h 453378"/>
                <a:gd name="connsiteX85" fmla="*/ 120861 w 581764"/>
                <a:gd name="connsiteY85" fmla="*/ 156819 h 453378"/>
                <a:gd name="connsiteX86" fmla="*/ 111534 w 581764"/>
                <a:gd name="connsiteY86" fmla="*/ 150997 h 453378"/>
                <a:gd name="connsiteX87" fmla="*/ 101818 w 581764"/>
                <a:gd name="connsiteY87" fmla="*/ 138575 h 453378"/>
                <a:gd name="connsiteX88" fmla="*/ 101041 w 581764"/>
                <a:gd name="connsiteY88" fmla="*/ 121496 h 453378"/>
                <a:gd name="connsiteX89" fmla="*/ 90160 w 581764"/>
                <a:gd name="connsiteY89" fmla="*/ 119167 h 453378"/>
                <a:gd name="connsiteX90" fmla="*/ 81222 w 581764"/>
                <a:gd name="connsiteY90" fmla="*/ 106358 h 453378"/>
                <a:gd name="connsiteX91" fmla="*/ 74615 w 581764"/>
                <a:gd name="connsiteY91" fmla="*/ 93936 h 453378"/>
                <a:gd name="connsiteX92" fmla="*/ 75781 w 581764"/>
                <a:gd name="connsiteY92" fmla="*/ 86173 h 453378"/>
                <a:gd name="connsiteX93" fmla="*/ 69952 w 581764"/>
                <a:gd name="connsiteY93" fmla="*/ 67541 h 453378"/>
                <a:gd name="connsiteX94" fmla="*/ 68786 w 581764"/>
                <a:gd name="connsiteY94" fmla="*/ 48521 h 453378"/>
                <a:gd name="connsiteX95" fmla="*/ 71895 w 581764"/>
                <a:gd name="connsiteY95" fmla="*/ 38817 h 453378"/>
                <a:gd name="connsiteX96" fmla="*/ 59848 w 581764"/>
                <a:gd name="connsiteY96" fmla="*/ 28724 h 453378"/>
                <a:gd name="connsiteX97" fmla="*/ 52464 w 581764"/>
                <a:gd name="connsiteY97" fmla="*/ 29889 h 453378"/>
                <a:gd name="connsiteX98" fmla="*/ 43137 w 581764"/>
                <a:gd name="connsiteY98" fmla="*/ 23290 h 453378"/>
                <a:gd name="connsiteX99" fmla="*/ 36142 w 581764"/>
                <a:gd name="connsiteY99" fmla="*/ 33382 h 453378"/>
                <a:gd name="connsiteX100" fmla="*/ 35753 w 581764"/>
                <a:gd name="connsiteY100" fmla="*/ 45027 h 453378"/>
                <a:gd name="connsiteX101" fmla="*/ 31867 w 581764"/>
                <a:gd name="connsiteY101" fmla="*/ 64047 h 453378"/>
                <a:gd name="connsiteX102" fmla="*/ 35753 w 581764"/>
                <a:gd name="connsiteY102" fmla="*/ 74140 h 453378"/>
                <a:gd name="connsiteX103" fmla="*/ 46634 w 581764"/>
                <a:gd name="connsiteY103" fmla="*/ 91219 h 453378"/>
                <a:gd name="connsiteX104" fmla="*/ 48189 w 581764"/>
                <a:gd name="connsiteY104" fmla="*/ 97430 h 453378"/>
                <a:gd name="connsiteX105" fmla="*/ 50909 w 581764"/>
                <a:gd name="connsiteY105" fmla="*/ 98982 h 453378"/>
                <a:gd name="connsiteX106" fmla="*/ 51298 w 581764"/>
                <a:gd name="connsiteY106" fmla="*/ 107522 h 453378"/>
                <a:gd name="connsiteX107" fmla="*/ 55184 w 581764"/>
                <a:gd name="connsiteY107" fmla="*/ 107134 h 453378"/>
                <a:gd name="connsiteX108" fmla="*/ 55184 w 581764"/>
                <a:gd name="connsiteY108" fmla="*/ 123437 h 453378"/>
                <a:gd name="connsiteX109" fmla="*/ 60236 w 581764"/>
                <a:gd name="connsiteY109" fmla="*/ 129648 h 453378"/>
                <a:gd name="connsiteX110" fmla="*/ 62179 w 581764"/>
                <a:gd name="connsiteY110" fmla="*/ 138575 h 453378"/>
                <a:gd name="connsiteX111" fmla="*/ 72672 w 581764"/>
                <a:gd name="connsiteY111" fmla="*/ 150997 h 453378"/>
                <a:gd name="connsiteX112" fmla="*/ 74226 w 581764"/>
                <a:gd name="connsiteY112" fmla="*/ 174287 h 453378"/>
                <a:gd name="connsiteX113" fmla="*/ 78113 w 581764"/>
                <a:gd name="connsiteY113" fmla="*/ 185155 h 453378"/>
                <a:gd name="connsiteX114" fmla="*/ 81610 w 581764"/>
                <a:gd name="connsiteY114" fmla="*/ 196800 h 453378"/>
                <a:gd name="connsiteX115" fmla="*/ 80444 w 581764"/>
                <a:gd name="connsiteY115" fmla="*/ 209998 h 453378"/>
                <a:gd name="connsiteX116" fmla="*/ 90549 w 581764"/>
                <a:gd name="connsiteY116" fmla="*/ 210774 h 453378"/>
                <a:gd name="connsiteX117" fmla="*/ 96766 w 581764"/>
                <a:gd name="connsiteY117" fmla="*/ 222031 h 453378"/>
                <a:gd name="connsiteX118" fmla="*/ 102596 w 581764"/>
                <a:gd name="connsiteY118" fmla="*/ 233288 h 453378"/>
                <a:gd name="connsiteX119" fmla="*/ 101430 w 581764"/>
                <a:gd name="connsiteY119" fmla="*/ 237946 h 453378"/>
                <a:gd name="connsiteX120" fmla="*/ 90549 w 581764"/>
                <a:gd name="connsiteY120" fmla="*/ 246874 h 453378"/>
                <a:gd name="connsiteX121" fmla="*/ 86662 w 581764"/>
                <a:gd name="connsiteY121" fmla="*/ 246874 h 453378"/>
                <a:gd name="connsiteX122" fmla="*/ 83942 w 581764"/>
                <a:gd name="connsiteY122" fmla="*/ 231735 h 453378"/>
                <a:gd name="connsiteX123" fmla="*/ 72672 w 581764"/>
                <a:gd name="connsiteY123" fmla="*/ 217373 h 453378"/>
                <a:gd name="connsiteX124" fmla="*/ 59459 w 581764"/>
                <a:gd name="connsiteY124" fmla="*/ 205340 h 453378"/>
                <a:gd name="connsiteX125" fmla="*/ 49743 w 581764"/>
                <a:gd name="connsiteY125" fmla="*/ 199129 h 453378"/>
                <a:gd name="connsiteX126" fmla="*/ 54407 w 581764"/>
                <a:gd name="connsiteY126" fmla="*/ 180886 h 453378"/>
                <a:gd name="connsiteX127" fmla="*/ 54018 w 581764"/>
                <a:gd name="connsiteY127" fmla="*/ 167300 h 453378"/>
                <a:gd name="connsiteX128" fmla="*/ 45857 w 581764"/>
                <a:gd name="connsiteY128" fmla="*/ 159536 h 453378"/>
                <a:gd name="connsiteX129" fmla="*/ 33810 w 581764"/>
                <a:gd name="connsiteY129" fmla="*/ 148668 h 453378"/>
                <a:gd name="connsiteX130" fmla="*/ 30312 w 581764"/>
                <a:gd name="connsiteY130" fmla="*/ 151773 h 453378"/>
                <a:gd name="connsiteX131" fmla="*/ 26426 w 581764"/>
                <a:gd name="connsiteY131" fmla="*/ 145174 h 453378"/>
                <a:gd name="connsiteX132" fmla="*/ 14768 w 581764"/>
                <a:gd name="connsiteY132" fmla="*/ 139352 h 453378"/>
                <a:gd name="connsiteX133" fmla="*/ 6218 w 581764"/>
                <a:gd name="connsiteY133" fmla="*/ 124601 h 453378"/>
                <a:gd name="connsiteX134" fmla="*/ 8161 w 581764"/>
                <a:gd name="connsiteY134" fmla="*/ 123049 h 453378"/>
                <a:gd name="connsiteX135" fmla="*/ 16322 w 581764"/>
                <a:gd name="connsiteY135" fmla="*/ 124213 h 453378"/>
                <a:gd name="connsiteX136" fmla="*/ 26815 w 581764"/>
                <a:gd name="connsiteY136" fmla="*/ 114897 h 453378"/>
                <a:gd name="connsiteX137" fmla="*/ 30701 w 581764"/>
                <a:gd name="connsiteY137" fmla="*/ 103640 h 453378"/>
                <a:gd name="connsiteX138" fmla="*/ 19431 w 581764"/>
                <a:gd name="connsiteY138" fmla="*/ 85785 h 453378"/>
                <a:gd name="connsiteX139" fmla="*/ 9327 w 581764"/>
                <a:gd name="connsiteY139" fmla="*/ 79186 h 453378"/>
                <a:gd name="connsiteX140" fmla="*/ 6218 w 581764"/>
                <a:gd name="connsiteY140" fmla="*/ 63659 h 453378"/>
                <a:gd name="connsiteX141" fmla="*/ 3886 w 581764"/>
                <a:gd name="connsiteY141" fmla="*/ 46968 h 453378"/>
                <a:gd name="connsiteX142" fmla="*/ 777 w 581764"/>
                <a:gd name="connsiteY142" fmla="*/ 27172 h 453378"/>
                <a:gd name="connsiteX143" fmla="*/ 0 w 581764"/>
                <a:gd name="connsiteY143" fmla="*/ 4658 h 453378"/>
                <a:gd name="connsiteX144" fmla="*/ 24483 w 581764"/>
                <a:gd name="connsiteY144" fmla="*/ 2717 h 453378"/>
                <a:gd name="connsiteX145" fmla="*/ 52075 w 581764"/>
                <a:gd name="connsiteY145" fmla="*/ 0 h 453378"/>
                <a:gd name="connsiteX146" fmla="*/ 48578 w 581764"/>
                <a:gd name="connsiteY146" fmla="*/ 5046 h 453378"/>
                <a:gd name="connsiteX147" fmla="*/ 75781 w 581764"/>
                <a:gd name="connsiteY147" fmla="*/ 17079 h 453378"/>
                <a:gd name="connsiteX148" fmla="*/ 118141 w 581764"/>
                <a:gd name="connsiteY148" fmla="*/ 34547 h 453378"/>
                <a:gd name="connsiteX149" fmla="*/ 160111 w 581764"/>
                <a:gd name="connsiteY149" fmla="*/ 34547 h 453378"/>
                <a:gd name="connsiteX150" fmla="*/ 176822 w 581764"/>
                <a:gd name="connsiteY150" fmla="*/ 34547 h 453378"/>
                <a:gd name="connsiteX151" fmla="*/ 179931 w 581764"/>
                <a:gd name="connsiteY151" fmla="*/ 24066 h 453378"/>
                <a:gd name="connsiteX152" fmla="*/ 216461 w 581764"/>
                <a:gd name="connsiteY152" fmla="*/ 24066 h 453378"/>
                <a:gd name="connsiteX153" fmla="*/ 221513 w 581764"/>
                <a:gd name="connsiteY153" fmla="*/ 32994 h 453378"/>
                <a:gd name="connsiteX154" fmla="*/ 229674 w 581764"/>
                <a:gd name="connsiteY154" fmla="*/ 41146 h 453378"/>
                <a:gd name="connsiteX155" fmla="*/ 239001 w 581764"/>
                <a:gd name="connsiteY155" fmla="*/ 52014 h 453378"/>
                <a:gd name="connsiteX156" fmla="*/ 242110 w 581764"/>
                <a:gd name="connsiteY156" fmla="*/ 64824 h 453378"/>
                <a:gd name="connsiteX157" fmla="*/ 243665 w 581764"/>
                <a:gd name="connsiteY157" fmla="*/ 78798 h 453378"/>
                <a:gd name="connsiteX158" fmla="*/ 252603 w 581764"/>
                <a:gd name="connsiteY158" fmla="*/ 86173 h 453378"/>
                <a:gd name="connsiteX159" fmla="*/ 268148 w 581764"/>
                <a:gd name="connsiteY159" fmla="*/ 93548 h 453378"/>
                <a:gd name="connsiteX160" fmla="*/ 286802 w 581764"/>
                <a:gd name="connsiteY160" fmla="*/ 74140 h 453378"/>
                <a:gd name="connsiteX161" fmla="*/ 304290 w 581764"/>
                <a:gd name="connsiteY161" fmla="*/ 73363 h 453378"/>
                <a:gd name="connsiteX162" fmla="*/ 316725 w 581764"/>
                <a:gd name="connsiteY162" fmla="*/ 83456 h 453378"/>
                <a:gd name="connsiteX163" fmla="*/ 322943 w 581764"/>
                <a:gd name="connsiteY163" fmla="*/ 100535 h 453378"/>
                <a:gd name="connsiteX164" fmla="*/ 326441 w 581764"/>
                <a:gd name="connsiteY164" fmla="*/ 115285 h 453378"/>
                <a:gd name="connsiteX165" fmla="*/ 335768 w 581764"/>
                <a:gd name="connsiteY165" fmla="*/ 129259 h 453378"/>
                <a:gd name="connsiteX166" fmla="*/ 336545 w 581764"/>
                <a:gd name="connsiteY166" fmla="*/ 146727 h 453378"/>
                <a:gd name="connsiteX167" fmla="*/ 340043 w 581764"/>
                <a:gd name="connsiteY167" fmla="*/ 158372 h 453378"/>
                <a:gd name="connsiteX168" fmla="*/ 355199 w 581764"/>
                <a:gd name="connsiteY168" fmla="*/ 166135 h 453378"/>
                <a:gd name="connsiteX169" fmla="*/ 369189 w 581764"/>
                <a:gd name="connsiteY169" fmla="*/ 171570 h 453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</a:cxnLst>
              <a:rect l="l" t="t" r="r" b="b"/>
              <a:pathLst>
                <a:path w="581764" h="453378">
                  <a:moveTo>
                    <a:pt x="369189" y="171570"/>
                  </a:moveTo>
                  <a:lnTo>
                    <a:pt x="377739" y="170793"/>
                  </a:lnTo>
                  <a:lnTo>
                    <a:pt x="365303" y="192919"/>
                  </a:lnTo>
                  <a:lnTo>
                    <a:pt x="358308" y="210774"/>
                  </a:lnTo>
                  <a:lnTo>
                    <a:pt x="351313" y="244157"/>
                  </a:lnTo>
                  <a:lnTo>
                    <a:pt x="347038" y="256190"/>
                  </a:lnTo>
                  <a:lnTo>
                    <a:pt x="348592" y="269776"/>
                  </a:lnTo>
                  <a:lnTo>
                    <a:pt x="353644" y="282197"/>
                  </a:lnTo>
                  <a:lnTo>
                    <a:pt x="355199" y="301217"/>
                  </a:lnTo>
                  <a:lnTo>
                    <a:pt x="366857" y="319849"/>
                  </a:lnTo>
                  <a:lnTo>
                    <a:pt x="369966" y="334211"/>
                  </a:lnTo>
                  <a:lnTo>
                    <a:pt x="376573" y="346244"/>
                  </a:lnTo>
                  <a:lnTo>
                    <a:pt x="398724" y="352843"/>
                  </a:lnTo>
                  <a:lnTo>
                    <a:pt x="406108" y="363324"/>
                  </a:lnTo>
                  <a:lnTo>
                    <a:pt x="426316" y="356337"/>
                  </a:lnTo>
                  <a:lnTo>
                    <a:pt x="443027" y="354008"/>
                  </a:lnTo>
                  <a:lnTo>
                    <a:pt x="460126" y="349350"/>
                  </a:lnTo>
                  <a:lnTo>
                    <a:pt x="474116" y="345080"/>
                  </a:lnTo>
                  <a:lnTo>
                    <a:pt x="489273" y="334988"/>
                  </a:lnTo>
                  <a:lnTo>
                    <a:pt x="496268" y="320625"/>
                  </a:lnTo>
                  <a:lnTo>
                    <a:pt x="500931" y="299664"/>
                  </a:lnTo>
                  <a:lnTo>
                    <a:pt x="505595" y="292289"/>
                  </a:lnTo>
                  <a:lnTo>
                    <a:pt x="521139" y="285690"/>
                  </a:lnTo>
                  <a:lnTo>
                    <a:pt x="544845" y="279868"/>
                  </a:lnTo>
                  <a:lnTo>
                    <a:pt x="563888" y="281033"/>
                  </a:lnTo>
                  <a:lnTo>
                    <a:pt x="577101" y="278704"/>
                  </a:lnTo>
                  <a:lnTo>
                    <a:pt x="581764" y="284138"/>
                  </a:lnTo>
                  <a:lnTo>
                    <a:pt x="579432" y="296171"/>
                  </a:lnTo>
                  <a:lnTo>
                    <a:pt x="565831" y="310921"/>
                  </a:lnTo>
                  <a:lnTo>
                    <a:pt x="558836" y="326060"/>
                  </a:lnTo>
                  <a:lnTo>
                    <a:pt x="562333" y="330330"/>
                  </a:lnTo>
                  <a:lnTo>
                    <a:pt x="557670" y="341198"/>
                  </a:lnTo>
                  <a:lnTo>
                    <a:pt x="549509" y="360607"/>
                  </a:lnTo>
                  <a:lnTo>
                    <a:pt x="544845" y="354008"/>
                  </a:lnTo>
                  <a:lnTo>
                    <a:pt x="540570" y="354396"/>
                  </a:lnTo>
                  <a:lnTo>
                    <a:pt x="536296" y="354784"/>
                  </a:lnTo>
                  <a:lnTo>
                    <a:pt x="526580" y="369923"/>
                  </a:lnTo>
                  <a:lnTo>
                    <a:pt x="523083" y="366817"/>
                  </a:lnTo>
                  <a:lnTo>
                    <a:pt x="520362" y="367982"/>
                  </a:lnTo>
                  <a:lnTo>
                    <a:pt x="519974" y="371863"/>
                  </a:lnTo>
                  <a:lnTo>
                    <a:pt x="499765" y="371475"/>
                  </a:lnTo>
                  <a:lnTo>
                    <a:pt x="479557" y="371475"/>
                  </a:lnTo>
                  <a:lnTo>
                    <a:pt x="477614" y="385449"/>
                  </a:lnTo>
                  <a:lnTo>
                    <a:pt x="467899" y="385838"/>
                  </a:lnTo>
                  <a:lnTo>
                    <a:pt x="474894" y="393989"/>
                  </a:lnTo>
                  <a:lnTo>
                    <a:pt x="482277" y="399812"/>
                  </a:lnTo>
                  <a:lnTo>
                    <a:pt x="484221" y="405246"/>
                  </a:lnTo>
                  <a:lnTo>
                    <a:pt x="487330" y="406798"/>
                  </a:lnTo>
                  <a:lnTo>
                    <a:pt x="485775" y="415338"/>
                  </a:lnTo>
                  <a:lnTo>
                    <a:pt x="457794" y="415338"/>
                  </a:lnTo>
                  <a:lnTo>
                    <a:pt x="444970" y="435523"/>
                  </a:lnTo>
                  <a:lnTo>
                    <a:pt x="447690" y="440181"/>
                  </a:lnTo>
                  <a:lnTo>
                    <a:pt x="444581" y="446003"/>
                  </a:lnTo>
                  <a:lnTo>
                    <a:pt x="443027" y="453378"/>
                  </a:lnTo>
                  <a:lnTo>
                    <a:pt x="421264" y="426595"/>
                  </a:lnTo>
                  <a:lnTo>
                    <a:pt x="411160" y="418443"/>
                  </a:lnTo>
                  <a:lnTo>
                    <a:pt x="394061" y="411845"/>
                  </a:lnTo>
                  <a:lnTo>
                    <a:pt x="381625" y="413785"/>
                  </a:lnTo>
                  <a:lnTo>
                    <a:pt x="362971" y="423102"/>
                  </a:lnTo>
                  <a:lnTo>
                    <a:pt x="351701" y="425430"/>
                  </a:lnTo>
                  <a:lnTo>
                    <a:pt x="337322" y="418832"/>
                  </a:lnTo>
                  <a:lnTo>
                    <a:pt x="321389" y="414174"/>
                  </a:lnTo>
                  <a:lnTo>
                    <a:pt x="302735" y="402917"/>
                  </a:lnTo>
                  <a:lnTo>
                    <a:pt x="286802" y="399423"/>
                  </a:lnTo>
                  <a:lnTo>
                    <a:pt x="263873" y="387778"/>
                  </a:lnTo>
                  <a:lnTo>
                    <a:pt x="247162" y="375745"/>
                  </a:lnTo>
                  <a:lnTo>
                    <a:pt x="242888" y="369146"/>
                  </a:lnTo>
                  <a:lnTo>
                    <a:pt x="230840" y="367594"/>
                  </a:lnTo>
                  <a:lnTo>
                    <a:pt x="209855" y="359830"/>
                  </a:lnTo>
                  <a:lnTo>
                    <a:pt x="202471" y="348573"/>
                  </a:lnTo>
                  <a:lnTo>
                    <a:pt x="181486" y="334211"/>
                  </a:lnTo>
                  <a:lnTo>
                    <a:pt x="172936" y="318685"/>
                  </a:lnTo>
                  <a:lnTo>
                    <a:pt x="169827" y="306263"/>
                  </a:lnTo>
                  <a:lnTo>
                    <a:pt x="177211" y="303934"/>
                  </a:lnTo>
                  <a:lnTo>
                    <a:pt x="176045" y="296947"/>
                  </a:lnTo>
                  <a:lnTo>
                    <a:pt x="182263" y="290349"/>
                  </a:lnTo>
                  <a:lnTo>
                    <a:pt x="183817" y="281809"/>
                  </a:lnTo>
                  <a:lnTo>
                    <a:pt x="177988" y="270552"/>
                  </a:lnTo>
                  <a:lnTo>
                    <a:pt x="177988" y="260848"/>
                  </a:lnTo>
                  <a:lnTo>
                    <a:pt x="172936" y="248038"/>
                  </a:lnTo>
                  <a:lnTo>
                    <a:pt x="158168" y="223196"/>
                  </a:lnTo>
                  <a:lnTo>
                    <a:pt x="140292" y="203787"/>
                  </a:lnTo>
                  <a:lnTo>
                    <a:pt x="132908" y="188261"/>
                  </a:lnTo>
                  <a:lnTo>
                    <a:pt x="116975" y="178168"/>
                  </a:lnTo>
                  <a:lnTo>
                    <a:pt x="114254" y="171958"/>
                  </a:lnTo>
                  <a:lnTo>
                    <a:pt x="120861" y="156819"/>
                  </a:lnTo>
                  <a:lnTo>
                    <a:pt x="111534" y="150997"/>
                  </a:lnTo>
                  <a:lnTo>
                    <a:pt x="101818" y="138575"/>
                  </a:lnTo>
                  <a:lnTo>
                    <a:pt x="101041" y="121496"/>
                  </a:lnTo>
                  <a:lnTo>
                    <a:pt x="90160" y="119167"/>
                  </a:lnTo>
                  <a:lnTo>
                    <a:pt x="81222" y="106358"/>
                  </a:lnTo>
                  <a:lnTo>
                    <a:pt x="74615" y="93936"/>
                  </a:lnTo>
                  <a:lnTo>
                    <a:pt x="75781" y="86173"/>
                  </a:lnTo>
                  <a:lnTo>
                    <a:pt x="69952" y="67541"/>
                  </a:lnTo>
                  <a:lnTo>
                    <a:pt x="68786" y="48521"/>
                  </a:lnTo>
                  <a:lnTo>
                    <a:pt x="71895" y="38817"/>
                  </a:lnTo>
                  <a:lnTo>
                    <a:pt x="59848" y="28724"/>
                  </a:lnTo>
                  <a:lnTo>
                    <a:pt x="52464" y="29889"/>
                  </a:lnTo>
                  <a:lnTo>
                    <a:pt x="43137" y="23290"/>
                  </a:lnTo>
                  <a:lnTo>
                    <a:pt x="36142" y="33382"/>
                  </a:lnTo>
                  <a:lnTo>
                    <a:pt x="35753" y="45027"/>
                  </a:lnTo>
                  <a:lnTo>
                    <a:pt x="31867" y="64047"/>
                  </a:lnTo>
                  <a:lnTo>
                    <a:pt x="35753" y="74140"/>
                  </a:lnTo>
                  <a:lnTo>
                    <a:pt x="46634" y="91219"/>
                  </a:lnTo>
                  <a:lnTo>
                    <a:pt x="48189" y="97430"/>
                  </a:lnTo>
                  <a:lnTo>
                    <a:pt x="50909" y="98982"/>
                  </a:lnTo>
                  <a:lnTo>
                    <a:pt x="51298" y="107522"/>
                  </a:lnTo>
                  <a:lnTo>
                    <a:pt x="55184" y="107134"/>
                  </a:lnTo>
                  <a:lnTo>
                    <a:pt x="55184" y="123437"/>
                  </a:lnTo>
                  <a:lnTo>
                    <a:pt x="60236" y="129648"/>
                  </a:lnTo>
                  <a:lnTo>
                    <a:pt x="62179" y="138575"/>
                  </a:lnTo>
                  <a:lnTo>
                    <a:pt x="72672" y="150997"/>
                  </a:lnTo>
                  <a:lnTo>
                    <a:pt x="74226" y="174287"/>
                  </a:lnTo>
                  <a:lnTo>
                    <a:pt x="78113" y="185155"/>
                  </a:lnTo>
                  <a:lnTo>
                    <a:pt x="81610" y="196800"/>
                  </a:lnTo>
                  <a:lnTo>
                    <a:pt x="80444" y="209998"/>
                  </a:lnTo>
                  <a:lnTo>
                    <a:pt x="90549" y="210774"/>
                  </a:lnTo>
                  <a:lnTo>
                    <a:pt x="96766" y="222031"/>
                  </a:lnTo>
                  <a:lnTo>
                    <a:pt x="102596" y="233288"/>
                  </a:lnTo>
                  <a:lnTo>
                    <a:pt x="101430" y="237946"/>
                  </a:lnTo>
                  <a:lnTo>
                    <a:pt x="90549" y="246874"/>
                  </a:lnTo>
                  <a:lnTo>
                    <a:pt x="86662" y="246874"/>
                  </a:lnTo>
                  <a:lnTo>
                    <a:pt x="83942" y="231735"/>
                  </a:lnTo>
                  <a:lnTo>
                    <a:pt x="72672" y="217373"/>
                  </a:lnTo>
                  <a:lnTo>
                    <a:pt x="59459" y="205340"/>
                  </a:lnTo>
                  <a:lnTo>
                    <a:pt x="49743" y="199129"/>
                  </a:lnTo>
                  <a:lnTo>
                    <a:pt x="54407" y="180886"/>
                  </a:lnTo>
                  <a:lnTo>
                    <a:pt x="54018" y="167300"/>
                  </a:lnTo>
                  <a:lnTo>
                    <a:pt x="45857" y="159536"/>
                  </a:lnTo>
                  <a:lnTo>
                    <a:pt x="33810" y="148668"/>
                  </a:lnTo>
                  <a:lnTo>
                    <a:pt x="30312" y="151773"/>
                  </a:lnTo>
                  <a:lnTo>
                    <a:pt x="26426" y="145174"/>
                  </a:lnTo>
                  <a:lnTo>
                    <a:pt x="14768" y="139352"/>
                  </a:lnTo>
                  <a:lnTo>
                    <a:pt x="6218" y="124601"/>
                  </a:lnTo>
                  <a:lnTo>
                    <a:pt x="8161" y="123049"/>
                  </a:lnTo>
                  <a:lnTo>
                    <a:pt x="16322" y="124213"/>
                  </a:lnTo>
                  <a:lnTo>
                    <a:pt x="26815" y="114897"/>
                  </a:lnTo>
                  <a:lnTo>
                    <a:pt x="30701" y="103640"/>
                  </a:lnTo>
                  <a:lnTo>
                    <a:pt x="19431" y="85785"/>
                  </a:lnTo>
                  <a:lnTo>
                    <a:pt x="9327" y="79186"/>
                  </a:lnTo>
                  <a:lnTo>
                    <a:pt x="6218" y="63659"/>
                  </a:lnTo>
                  <a:lnTo>
                    <a:pt x="3886" y="46968"/>
                  </a:lnTo>
                  <a:lnTo>
                    <a:pt x="777" y="27172"/>
                  </a:lnTo>
                  <a:lnTo>
                    <a:pt x="0" y="4658"/>
                  </a:lnTo>
                  <a:lnTo>
                    <a:pt x="24483" y="2717"/>
                  </a:lnTo>
                  <a:lnTo>
                    <a:pt x="52075" y="0"/>
                  </a:lnTo>
                  <a:lnTo>
                    <a:pt x="48578" y="5046"/>
                  </a:lnTo>
                  <a:lnTo>
                    <a:pt x="75781" y="17079"/>
                  </a:lnTo>
                  <a:lnTo>
                    <a:pt x="118141" y="34547"/>
                  </a:lnTo>
                  <a:lnTo>
                    <a:pt x="160111" y="34547"/>
                  </a:lnTo>
                  <a:lnTo>
                    <a:pt x="176822" y="34547"/>
                  </a:lnTo>
                  <a:lnTo>
                    <a:pt x="179931" y="24066"/>
                  </a:lnTo>
                  <a:lnTo>
                    <a:pt x="216461" y="24066"/>
                  </a:lnTo>
                  <a:lnTo>
                    <a:pt x="221513" y="32994"/>
                  </a:lnTo>
                  <a:lnTo>
                    <a:pt x="229674" y="41146"/>
                  </a:lnTo>
                  <a:lnTo>
                    <a:pt x="239001" y="52014"/>
                  </a:lnTo>
                  <a:lnTo>
                    <a:pt x="242110" y="64824"/>
                  </a:lnTo>
                  <a:lnTo>
                    <a:pt x="243665" y="78798"/>
                  </a:lnTo>
                  <a:lnTo>
                    <a:pt x="252603" y="86173"/>
                  </a:lnTo>
                  <a:lnTo>
                    <a:pt x="268148" y="93548"/>
                  </a:lnTo>
                  <a:lnTo>
                    <a:pt x="286802" y="74140"/>
                  </a:lnTo>
                  <a:lnTo>
                    <a:pt x="304290" y="73363"/>
                  </a:lnTo>
                  <a:lnTo>
                    <a:pt x="316725" y="83456"/>
                  </a:lnTo>
                  <a:lnTo>
                    <a:pt x="322943" y="100535"/>
                  </a:lnTo>
                  <a:lnTo>
                    <a:pt x="326441" y="115285"/>
                  </a:lnTo>
                  <a:lnTo>
                    <a:pt x="335768" y="129259"/>
                  </a:lnTo>
                  <a:lnTo>
                    <a:pt x="336545" y="146727"/>
                  </a:lnTo>
                  <a:lnTo>
                    <a:pt x="340043" y="158372"/>
                  </a:lnTo>
                  <a:lnTo>
                    <a:pt x="355199" y="166135"/>
                  </a:lnTo>
                  <a:lnTo>
                    <a:pt x="369189" y="17157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0" name="Forma Livre 149">
              <a:extLst>
                <a:ext uri="{FF2B5EF4-FFF2-40B4-BE49-F238E27FC236}">
                  <a16:creationId xmlns:a16="http://schemas.microsoft.com/office/drawing/2014/main" id="{96A884EB-5C5A-1EFE-F62A-CE6136E84EB8}"/>
                </a:ext>
              </a:extLst>
            </p:cNvPr>
            <p:cNvSpPr/>
            <p:nvPr/>
          </p:nvSpPr>
          <p:spPr>
            <a:xfrm>
              <a:off x="6125837" y="3041577"/>
              <a:ext cx="67760" cy="44149"/>
            </a:xfrm>
            <a:custGeom>
              <a:avLst/>
              <a:gdLst>
                <a:gd name="connsiteX0" fmla="*/ 50909 w 50909"/>
                <a:gd name="connsiteY0" fmla="*/ 24455 h 36487"/>
                <a:gd name="connsiteX1" fmla="*/ 47023 w 50909"/>
                <a:gd name="connsiteY1" fmla="*/ 25231 h 36487"/>
                <a:gd name="connsiteX2" fmla="*/ 43914 w 50909"/>
                <a:gd name="connsiteY2" fmla="*/ 29501 h 36487"/>
                <a:gd name="connsiteX3" fmla="*/ 33033 w 50909"/>
                <a:gd name="connsiteY3" fmla="*/ 29112 h 36487"/>
                <a:gd name="connsiteX4" fmla="*/ 26037 w 50909"/>
                <a:gd name="connsiteY4" fmla="*/ 34547 h 36487"/>
                <a:gd name="connsiteX5" fmla="*/ 12824 w 50909"/>
                <a:gd name="connsiteY5" fmla="*/ 36488 h 36487"/>
                <a:gd name="connsiteX6" fmla="*/ 3886 w 50909"/>
                <a:gd name="connsiteY6" fmla="*/ 30665 h 36487"/>
                <a:gd name="connsiteX7" fmla="*/ 0 w 50909"/>
                <a:gd name="connsiteY7" fmla="*/ 20185 h 36487"/>
                <a:gd name="connsiteX8" fmla="*/ 1943 w 50909"/>
                <a:gd name="connsiteY8" fmla="*/ 11645 h 36487"/>
                <a:gd name="connsiteX9" fmla="*/ 4663 w 50909"/>
                <a:gd name="connsiteY9" fmla="*/ 12033 h 36487"/>
                <a:gd name="connsiteX10" fmla="*/ 5052 w 50909"/>
                <a:gd name="connsiteY10" fmla="*/ 6987 h 36487"/>
                <a:gd name="connsiteX11" fmla="*/ 16322 w 50909"/>
                <a:gd name="connsiteY11" fmla="*/ 3105 h 36487"/>
                <a:gd name="connsiteX12" fmla="*/ 20986 w 50909"/>
                <a:gd name="connsiteY12" fmla="*/ 1941 h 36487"/>
                <a:gd name="connsiteX13" fmla="*/ 27592 w 50909"/>
                <a:gd name="connsiteY13" fmla="*/ 776 h 36487"/>
                <a:gd name="connsiteX14" fmla="*/ 36919 w 50909"/>
                <a:gd name="connsiteY14" fmla="*/ 0 h 36487"/>
                <a:gd name="connsiteX15" fmla="*/ 47800 w 50909"/>
                <a:gd name="connsiteY15" fmla="*/ 8151 h 36487"/>
                <a:gd name="connsiteX16" fmla="*/ 50909 w 50909"/>
                <a:gd name="connsiteY16" fmla="*/ 24455 h 36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909" h="36487">
                  <a:moveTo>
                    <a:pt x="50909" y="24455"/>
                  </a:moveTo>
                  <a:lnTo>
                    <a:pt x="47023" y="25231"/>
                  </a:lnTo>
                  <a:lnTo>
                    <a:pt x="43914" y="29501"/>
                  </a:lnTo>
                  <a:lnTo>
                    <a:pt x="33033" y="29112"/>
                  </a:lnTo>
                  <a:lnTo>
                    <a:pt x="26037" y="34547"/>
                  </a:lnTo>
                  <a:lnTo>
                    <a:pt x="12824" y="36488"/>
                  </a:lnTo>
                  <a:lnTo>
                    <a:pt x="3886" y="30665"/>
                  </a:lnTo>
                  <a:lnTo>
                    <a:pt x="0" y="20185"/>
                  </a:lnTo>
                  <a:lnTo>
                    <a:pt x="1943" y="11645"/>
                  </a:lnTo>
                  <a:lnTo>
                    <a:pt x="4663" y="12033"/>
                  </a:lnTo>
                  <a:lnTo>
                    <a:pt x="5052" y="6987"/>
                  </a:lnTo>
                  <a:lnTo>
                    <a:pt x="16322" y="3105"/>
                  </a:lnTo>
                  <a:lnTo>
                    <a:pt x="20986" y="1941"/>
                  </a:lnTo>
                  <a:lnTo>
                    <a:pt x="27592" y="776"/>
                  </a:lnTo>
                  <a:lnTo>
                    <a:pt x="36919" y="0"/>
                  </a:lnTo>
                  <a:lnTo>
                    <a:pt x="47800" y="8151"/>
                  </a:lnTo>
                  <a:lnTo>
                    <a:pt x="50909" y="24455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1" name="Forma Livre 150">
              <a:extLst>
                <a:ext uri="{FF2B5EF4-FFF2-40B4-BE49-F238E27FC236}">
                  <a16:creationId xmlns:a16="http://schemas.microsoft.com/office/drawing/2014/main" id="{9C60A4DC-45DC-5A97-EEAA-8CA22E8A42DB}"/>
                </a:ext>
              </a:extLst>
            </p:cNvPr>
            <p:cNvSpPr/>
            <p:nvPr/>
          </p:nvSpPr>
          <p:spPr>
            <a:xfrm>
              <a:off x="5223748" y="3563863"/>
              <a:ext cx="477424" cy="448546"/>
            </a:xfrm>
            <a:custGeom>
              <a:avLst/>
              <a:gdLst>
                <a:gd name="connsiteX0" fmla="*/ 358308 w 358696"/>
                <a:gd name="connsiteY0" fmla="*/ 144786 h 370699"/>
                <a:gd name="connsiteX1" fmla="*/ 358696 w 358696"/>
                <a:gd name="connsiteY1" fmla="*/ 202235 h 370699"/>
                <a:gd name="connsiteX2" fmla="*/ 346649 w 358696"/>
                <a:gd name="connsiteY2" fmla="*/ 218926 h 370699"/>
                <a:gd name="connsiteX3" fmla="*/ 345095 w 358696"/>
                <a:gd name="connsiteY3" fmla="*/ 234453 h 370699"/>
                <a:gd name="connsiteX4" fmla="*/ 325664 w 358696"/>
                <a:gd name="connsiteY4" fmla="*/ 238334 h 370699"/>
                <a:gd name="connsiteX5" fmla="*/ 295740 w 358696"/>
                <a:gd name="connsiteY5" fmla="*/ 240275 h 370699"/>
                <a:gd name="connsiteX6" fmla="*/ 287967 w 358696"/>
                <a:gd name="connsiteY6" fmla="*/ 249203 h 370699"/>
                <a:gd name="connsiteX7" fmla="*/ 273977 w 358696"/>
                <a:gd name="connsiteY7" fmla="*/ 250367 h 370699"/>
                <a:gd name="connsiteX8" fmla="*/ 259987 w 358696"/>
                <a:gd name="connsiteY8" fmla="*/ 250367 h 370699"/>
                <a:gd name="connsiteX9" fmla="*/ 254546 w 358696"/>
                <a:gd name="connsiteY9" fmla="*/ 245709 h 370699"/>
                <a:gd name="connsiteX10" fmla="*/ 242499 w 358696"/>
                <a:gd name="connsiteY10" fmla="*/ 249203 h 370699"/>
                <a:gd name="connsiteX11" fmla="*/ 221902 w 358696"/>
                <a:gd name="connsiteY11" fmla="*/ 259683 h 370699"/>
                <a:gd name="connsiteX12" fmla="*/ 217627 w 358696"/>
                <a:gd name="connsiteY12" fmla="*/ 267447 h 370699"/>
                <a:gd name="connsiteX13" fmla="*/ 200917 w 358696"/>
                <a:gd name="connsiteY13" fmla="*/ 278315 h 370699"/>
                <a:gd name="connsiteX14" fmla="*/ 197808 w 358696"/>
                <a:gd name="connsiteY14" fmla="*/ 284914 h 370699"/>
                <a:gd name="connsiteX15" fmla="*/ 188481 w 358696"/>
                <a:gd name="connsiteY15" fmla="*/ 289960 h 370699"/>
                <a:gd name="connsiteX16" fmla="*/ 177988 w 358696"/>
                <a:gd name="connsiteY16" fmla="*/ 286467 h 370699"/>
                <a:gd name="connsiteX17" fmla="*/ 172159 w 358696"/>
                <a:gd name="connsiteY17" fmla="*/ 292678 h 370699"/>
                <a:gd name="connsiteX18" fmla="*/ 168661 w 358696"/>
                <a:gd name="connsiteY18" fmla="*/ 309757 h 370699"/>
                <a:gd name="connsiteX19" fmla="*/ 151173 w 358696"/>
                <a:gd name="connsiteY19" fmla="*/ 330330 h 370699"/>
                <a:gd name="connsiteX20" fmla="*/ 151950 w 358696"/>
                <a:gd name="connsiteY20" fmla="*/ 338869 h 370699"/>
                <a:gd name="connsiteX21" fmla="*/ 145733 w 358696"/>
                <a:gd name="connsiteY21" fmla="*/ 349350 h 370699"/>
                <a:gd name="connsiteX22" fmla="*/ 147287 w 358696"/>
                <a:gd name="connsiteY22" fmla="*/ 363712 h 370699"/>
                <a:gd name="connsiteX23" fmla="*/ 137960 w 358696"/>
                <a:gd name="connsiteY23" fmla="*/ 367594 h 370699"/>
                <a:gd name="connsiteX24" fmla="*/ 132908 w 358696"/>
                <a:gd name="connsiteY24" fmla="*/ 370699 h 370699"/>
                <a:gd name="connsiteX25" fmla="*/ 129410 w 358696"/>
                <a:gd name="connsiteY25" fmla="*/ 360218 h 370699"/>
                <a:gd name="connsiteX26" fmla="*/ 123193 w 358696"/>
                <a:gd name="connsiteY26" fmla="*/ 362936 h 370699"/>
                <a:gd name="connsiteX27" fmla="*/ 119306 w 358696"/>
                <a:gd name="connsiteY27" fmla="*/ 362548 h 370699"/>
                <a:gd name="connsiteX28" fmla="*/ 115420 w 358696"/>
                <a:gd name="connsiteY28" fmla="*/ 369535 h 370699"/>
                <a:gd name="connsiteX29" fmla="*/ 98321 w 358696"/>
                <a:gd name="connsiteY29" fmla="*/ 369535 h 370699"/>
                <a:gd name="connsiteX30" fmla="*/ 92492 w 358696"/>
                <a:gd name="connsiteY30" fmla="*/ 365653 h 370699"/>
                <a:gd name="connsiteX31" fmla="*/ 89383 w 358696"/>
                <a:gd name="connsiteY31" fmla="*/ 367982 h 370699"/>
                <a:gd name="connsiteX32" fmla="*/ 82776 w 358696"/>
                <a:gd name="connsiteY32" fmla="*/ 360607 h 370699"/>
                <a:gd name="connsiteX33" fmla="*/ 83942 w 358696"/>
                <a:gd name="connsiteY33" fmla="*/ 353232 h 370699"/>
                <a:gd name="connsiteX34" fmla="*/ 81222 w 358696"/>
                <a:gd name="connsiteY34" fmla="*/ 350514 h 370699"/>
                <a:gd name="connsiteX35" fmla="*/ 76558 w 358696"/>
                <a:gd name="connsiteY35" fmla="*/ 352843 h 370699"/>
                <a:gd name="connsiteX36" fmla="*/ 77724 w 358696"/>
                <a:gd name="connsiteY36" fmla="*/ 344692 h 370699"/>
                <a:gd name="connsiteX37" fmla="*/ 81999 w 358696"/>
                <a:gd name="connsiteY37" fmla="*/ 338481 h 370699"/>
                <a:gd name="connsiteX38" fmla="*/ 73061 w 358696"/>
                <a:gd name="connsiteY38" fmla="*/ 328001 h 370699"/>
                <a:gd name="connsiteX39" fmla="*/ 70729 w 358696"/>
                <a:gd name="connsiteY39" fmla="*/ 321014 h 370699"/>
                <a:gd name="connsiteX40" fmla="*/ 65677 w 358696"/>
                <a:gd name="connsiteY40" fmla="*/ 315579 h 370699"/>
                <a:gd name="connsiteX41" fmla="*/ 61402 w 358696"/>
                <a:gd name="connsiteY41" fmla="*/ 314803 h 370699"/>
                <a:gd name="connsiteX42" fmla="*/ 56350 w 358696"/>
                <a:gd name="connsiteY42" fmla="*/ 318297 h 370699"/>
                <a:gd name="connsiteX43" fmla="*/ 48966 w 358696"/>
                <a:gd name="connsiteY43" fmla="*/ 321790 h 370699"/>
                <a:gd name="connsiteX44" fmla="*/ 43137 w 358696"/>
                <a:gd name="connsiteY44" fmla="*/ 327224 h 370699"/>
                <a:gd name="connsiteX45" fmla="*/ 33810 w 358696"/>
                <a:gd name="connsiteY45" fmla="*/ 325284 h 370699"/>
                <a:gd name="connsiteX46" fmla="*/ 27592 w 358696"/>
                <a:gd name="connsiteY46" fmla="*/ 318685 h 370699"/>
                <a:gd name="connsiteX47" fmla="*/ 24094 w 358696"/>
                <a:gd name="connsiteY47" fmla="*/ 317908 h 370699"/>
                <a:gd name="connsiteX48" fmla="*/ 18265 w 358696"/>
                <a:gd name="connsiteY48" fmla="*/ 321402 h 370699"/>
                <a:gd name="connsiteX49" fmla="*/ 14768 w 358696"/>
                <a:gd name="connsiteY49" fmla="*/ 321402 h 370699"/>
                <a:gd name="connsiteX50" fmla="*/ 13602 w 358696"/>
                <a:gd name="connsiteY50" fmla="*/ 312086 h 370699"/>
                <a:gd name="connsiteX51" fmla="*/ 14768 w 358696"/>
                <a:gd name="connsiteY51" fmla="*/ 304323 h 370699"/>
                <a:gd name="connsiteX52" fmla="*/ 12824 w 358696"/>
                <a:gd name="connsiteY52" fmla="*/ 295007 h 370699"/>
                <a:gd name="connsiteX53" fmla="*/ 5052 w 358696"/>
                <a:gd name="connsiteY53" fmla="*/ 288020 h 370699"/>
                <a:gd name="connsiteX54" fmla="*/ 777 w 358696"/>
                <a:gd name="connsiteY54" fmla="*/ 273657 h 370699"/>
                <a:gd name="connsiteX55" fmla="*/ 0 w 358696"/>
                <a:gd name="connsiteY55" fmla="*/ 258131 h 370699"/>
                <a:gd name="connsiteX56" fmla="*/ 7384 w 358696"/>
                <a:gd name="connsiteY56" fmla="*/ 253473 h 370699"/>
                <a:gd name="connsiteX57" fmla="*/ 11270 w 358696"/>
                <a:gd name="connsiteY57" fmla="*/ 238722 h 370699"/>
                <a:gd name="connsiteX58" fmla="*/ 18265 w 358696"/>
                <a:gd name="connsiteY58" fmla="*/ 238334 h 370699"/>
                <a:gd name="connsiteX59" fmla="*/ 33421 w 358696"/>
                <a:gd name="connsiteY59" fmla="*/ 245321 h 370699"/>
                <a:gd name="connsiteX60" fmla="*/ 45857 w 358696"/>
                <a:gd name="connsiteY60" fmla="*/ 240275 h 370699"/>
                <a:gd name="connsiteX61" fmla="*/ 54018 w 358696"/>
                <a:gd name="connsiteY61" fmla="*/ 241828 h 370699"/>
                <a:gd name="connsiteX62" fmla="*/ 57516 w 358696"/>
                <a:gd name="connsiteY62" fmla="*/ 236393 h 370699"/>
                <a:gd name="connsiteX63" fmla="*/ 144955 w 358696"/>
                <a:gd name="connsiteY63" fmla="*/ 236005 h 370699"/>
                <a:gd name="connsiteX64" fmla="*/ 150007 w 358696"/>
                <a:gd name="connsiteY64" fmla="*/ 218538 h 370699"/>
                <a:gd name="connsiteX65" fmla="*/ 146121 w 358696"/>
                <a:gd name="connsiteY65" fmla="*/ 215432 h 370699"/>
                <a:gd name="connsiteX66" fmla="*/ 136406 w 358696"/>
                <a:gd name="connsiteY66" fmla="*/ 107910 h 370699"/>
                <a:gd name="connsiteX67" fmla="*/ 127079 w 358696"/>
                <a:gd name="connsiteY67" fmla="*/ 388 h 370699"/>
                <a:gd name="connsiteX68" fmla="*/ 160111 w 358696"/>
                <a:gd name="connsiteY68" fmla="*/ 0 h 370699"/>
                <a:gd name="connsiteX69" fmla="*/ 232395 w 358696"/>
                <a:gd name="connsiteY69" fmla="*/ 54343 h 370699"/>
                <a:gd name="connsiteX70" fmla="*/ 305067 w 358696"/>
                <a:gd name="connsiteY70" fmla="*/ 108687 h 370699"/>
                <a:gd name="connsiteX71" fmla="*/ 310119 w 358696"/>
                <a:gd name="connsiteY71" fmla="*/ 120332 h 370699"/>
                <a:gd name="connsiteX72" fmla="*/ 323720 w 358696"/>
                <a:gd name="connsiteY72" fmla="*/ 127319 h 370699"/>
                <a:gd name="connsiteX73" fmla="*/ 333825 w 358696"/>
                <a:gd name="connsiteY73" fmla="*/ 131588 h 370699"/>
                <a:gd name="connsiteX74" fmla="*/ 334213 w 358696"/>
                <a:gd name="connsiteY74" fmla="*/ 147503 h 370699"/>
                <a:gd name="connsiteX75" fmla="*/ 358308 w 358696"/>
                <a:gd name="connsiteY75" fmla="*/ 144786 h 370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358696" h="370699">
                  <a:moveTo>
                    <a:pt x="358308" y="144786"/>
                  </a:moveTo>
                  <a:lnTo>
                    <a:pt x="358696" y="202235"/>
                  </a:lnTo>
                  <a:lnTo>
                    <a:pt x="346649" y="218926"/>
                  </a:lnTo>
                  <a:lnTo>
                    <a:pt x="345095" y="234453"/>
                  </a:lnTo>
                  <a:lnTo>
                    <a:pt x="325664" y="238334"/>
                  </a:lnTo>
                  <a:lnTo>
                    <a:pt x="295740" y="240275"/>
                  </a:lnTo>
                  <a:lnTo>
                    <a:pt x="287967" y="249203"/>
                  </a:lnTo>
                  <a:lnTo>
                    <a:pt x="273977" y="250367"/>
                  </a:lnTo>
                  <a:lnTo>
                    <a:pt x="259987" y="250367"/>
                  </a:lnTo>
                  <a:lnTo>
                    <a:pt x="254546" y="245709"/>
                  </a:lnTo>
                  <a:lnTo>
                    <a:pt x="242499" y="249203"/>
                  </a:lnTo>
                  <a:lnTo>
                    <a:pt x="221902" y="259683"/>
                  </a:lnTo>
                  <a:lnTo>
                    <a:pt x="217627" y="267447"/>
                  </a:lnTo>
                  <a:lnTo>
                    <a:pt x="200917" y="278315"/>
                  </a:lnTo>
                  <a:lnTo>
                    <a:pt x="197808" y="284914"/>
                  </a:lnTo>
                  <a:lnTo>
                    <a:pt x="188481" y="289960"/>
                  </a:lnTo>
                  <a:lnTo>
                    <a:pt x="177988" y="286467"/>
                  </a:lnTo>
                  <a:lnTo>
                    <a:pt x="172159" y="292678"/>
                  </a:lnTo>
                  <a:lnTo>
                    <a:pt x="168661" y="309757"/>
                  </a:lnTo>
                  <a:lnTo>
                    <a:pt x="151173" y="330330"/>
                  </a:lnTo>
                  <a:lnTo>
                    <a:pt x="151950" y="338869"/>
                  </a:lnTo>
                  <a:lnTo>
                    <a:pt x="145733" y="349350"/>
                  </a:lnTo>
                  <a:lnTo>
                    <a:pt x="147287" y="363712"/>
                  </a:lnTo>
                  <a:lnTo>
                    <a:pt x="137960" y="367594"/>
                  </a:lnTo>
                  <a:lnTo>
                    <a:pt x="132908" y="370699"/>
                  </a:lnTo>
                  <a:lnTo>
                    <a:pt x="129410" y="360218"/>
                  </a:lnTo>
                  <a:lnTo>
                    <a:pt x="123193" y="362936"/>
                  </a:lnTo>
                  <a:lnTo>
                    <a:pt x="119306" y="362548"/>
                  </a:lnTo>
                  <a:lnTo>
                    <a:pt x="115420" y="369535"/>
                  </a:lnTo>
                  <a:lnTo>
                    <a:pt x="98321" y="369535"/>
                  </a:lnTo>
                  <a:lnTo>
                    <a:pt x="92492" y="365653"/>
                  </a:lnTo>
                  <a:lnTo>
                    <a:pt x="89383" y="367982"/>
                  </a:lnTo>
                  <a:lnTo>
                    <a:pt x="82776" y="360607"/>
                  </a:lnTo>
                  <a:lnTo>
                    <a:pt x="83942" y="353232"/>
                  </a:lnTo>
                  <a:lnTo>
                    <a:pt x="81222" y="350514"/>
                  </a:lnTo>
                  <a:lnTo>
                    <a:pt x="76558" y="352843"/>
                  </a:lnTo>
                  <a:lnTo>
                    <a:pt x="77724" y="344692"/>
                  </a:lnTo>
                  <a:lnTo>
                    <a:pt x="81999" y="338481"/>
                  </a:lnTo>
                  <a:lnTo>
                    <a:pt x="73061" y="328001"/>
                  </a:lnTo>
                  <a:lnTo>
                    <a:pt x="70729" y="321014"/>
                  </a:lnTo>
                  <a:lnTo>
                    <a:pt x="65677" y="315579"/>
                  </a:lnTo>
                  <a:lnTo>
                    <a:pt x="61402" y="314803"/>
                  </a:lnTo>
                  <a:lnTo>
                    <a:pt x="56350" y="318297"/>
                  </a:lnTo>
                  <a:lnTo>
                    <a:pt x="48966" y="321790"/>
                  </a:lnTo>
                  <a:lnTo>
                    <a:pt x="43137" y="327224"/>
                  </a:lnTo>
                  <a:lnTo>
                    <a:pt x="33810" y="325284"/>
                  </a:lnTo>
                  <a:lnTo>
                    <a:pt x="27592" y="318685"/>
                  </a:lnTo>
                  <a:lnTo>
                    <a:pt x="24094" y="317908"/>
                  </a:lnTo>
                  <a:lnTo>
                    <a:pt x="18265" y="321402"/>
                  </a:lnTo>
                  <a:lnTo>
                    <a:pt x="14768" y="321402"/>
                  </a:lnTo>
                  <a:lnTo>
                    <a:pt x="13602" y="312086"/>
                  </a:lnTo>
                  <a:lnTo>
                    <a:pt x="14768" y="304323"/>
                  </a:lnTo>
                  <a:lnTo>
                    <a:pt x="12824" y="295007"/>
                  </a:lnTo>
                  <a:lnTo>
                    <a:pt x="5052" y="288020"/>
                  </a:lnTo>
                  <a:lnTo>
                    <a:pt x="777" y="273657"/>
                  </a:lnTo>
                  <a:lnTo>
                    <a:pt x="0" y="258131"/>
                  </a:lnTo>
                  <a:lnTo>
                    <a:pt x="7384" y="253473"/>
                  </a:lnTo>
                  <a:lnTo>
                    <a:pt x="11270" y="238722"/>
                  </a:lnTo>
                  <a:lnTo>
                    <a:pt x="18265" y="238334"/>
                  </a:lnTo>
                  <a:lnTo>
                    <a:pt x="33421" y="245321"/>
                  </a:lnTo>
                  <a:lnTo>
                    <a:pt x="45857" y="240275"/>
                  </a:lnTo>
                  <a:lnTo>
                    <a:pt x="54018" y="241828"/>
                  </a:lnTo>
                  <a:lnTo>
                    <a:pt x="57516" y="236393"/>
                  </a:lnTo>
                  <a:lnTo>
                    <a:pt x="144955" y="236005"/>
                  </a:lnTo>
                  <a:lnTo>
                    <a:pt x="150007" y="218538"/>
                  </a:lnTo>
                  <a:lnTo>
                    <a:pt x="146121" y="215432"/>
                  </a:lnTo>
                  <a:lnTo>
                    <a:pt x="136406" y="107910"/>
                  </a:lnTo>
                  <a:lnTo>
                    <a:pt x="127079" y="388"/>
                  </a:lnTo>
                  <a:lnTo>
                    <a:pt x="160111" y="0"/>
                  </a:lnTo>
                  <a:lnTo>
                    <a:pt x="232395" y="54343"/>
                  </a:lnTo>
                  <a:lnTo>
                    <a:pt x="305067" y="108687"/>
                  </a:lnTo>
                  <a:lnTo>
                    <a:pt x="310119" y="120332"/>
                  </a:lnTo>
                  <a:lnTo>
                    <a:pt x="323720" y="127319"/>
                  </a:lnTo>
                  <a:lnTo>
                    <a:pt x="333825" y="131588"/>
                  </a:lnTo>
                  <a:lnTo>
                    <a:pt x="334213" y="147503"/>
                  </a:lnTo>
                  <a:lnTo>
                    <a:pt x="358308" y="144786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2" name="Forma Livre 151">
              <a:extLst>
                <a:ext uri="{FF2B5EF4-FFF2-40B4-BE49-F238E27FC236}">
                  <a16:creationId xmlns:a16="http://schemas.microsoft.com/office/drawing/2014/main" id="{F060A52B-EBE7-566B-F161-99426783C15C}"/>
                </a:ext>
              </a:extLst>
            </p:cNvPr>
            <p:cNvSpPr/>
            <p:nvPr/>
          </p:nvSpPr>
          <p:spPr>
            <a:xfrm>
              <a:off x="8229507" y="3462411"/>
              <a:ext cx="255005" cy="555163"/>
            </a:xfrm>
            <a:custGeom>
              <a:avLst/>
              <a:gdLst>
                <a:gd name="connsiteX0" fmla="*/ 191590 w 191589"/>
                <a:gd name="connsiteY0" fmla="*/ 171958 h 458812"/>
                <a:gd name="connsiteX1" fmla="*/ 175657 w 191589"/>
                <a:gd name="connsiteY1" fmla="*/ 188261 h 458812"/>
                <a:gd name="connsiteX2" fmla="*/ 172547 w 191589"/>
                <a:gd name="connsiteY2" fmla="*/ 197189 h 458812"/>
                <a:gd name="connsiteX3" fmla="*/ 160889 w 191589"/>
                <a:gd name="connsiteY3" fmla="*/ 203011 h 458812"/>
                <a:gd name="connsiteX4" fmla="*/ 150007 w 191589"/>
                <a:gd name="connsiteY4" fmla="*/ 213880 h 458812"/>
                <a:gd name="connsiteX5" fmla="*/ 134851 w 191589"/>
                <a:gd name="connsiteY5" fmla="*/ 215044 h 458812"/>
                <a:gd name="connsiteX6" fmla="*/ 129022 w 191589"/>
                <a:gd name="connsiteY6" fmla="*/ 241828 h 458812"/>
                <a:gd name="connsiteX7" fmla="*/ 120472 w 191589"/>
                <a:gd name="connsiteY7" fmla="*/ 246486 h 458812"/>
                <a:gd name="connsiteX8" fmla="*/ 134074 w 191589"/>
                <a:gd name="connsiteY8" fmla="*/ 268223 h 458812"/>
                <a:gd name="connsiteX9" fmla="*/ 150007 w 191589"/>
                <a:gd name="connsiteY9" fmla="*/ 286467 h 458812"/>
                <a:gd name="connsiteX10" fmla="*/ 161277 w 191589"/>
                <a:gd name="connsiteY10" fmla="*/ 303158 h 458812"/>
                <a:gd name="connsiteX11" fmla="*/ 155837 w 191589"/>
                <a:gd name="connsiteY11" fmla="*/ 324507 h 458812"/>
                <a:gd name="connsiteX12" fmla="*/ 148842 w 191589"/>
                <a:gd name="connsiteY12" fmla="*/ 329165 h 458812"/>
                <a:gd name="connsiteX13" fmla="*/ 155837 w 191589"/>
                <a:gd name="connsiteY13" fmla="*/ 341587 h 458812"/>
                <a:gd name="connsiteX14" fmla="*/ 172547 w 191589"/>
                <a:gd name="connsiteY14" fmla="*/ 361383 h 458812"/>
                <a:gd name="connsiteX15" fmla="*/ 176434 w 191589"/>
                <a:gd name="connsiteY15" fmla="*/ 375357 h 458812"/>
                <a:gd name="connsiteX16" fmla="*/ 177211 w 191589"/>
                <a:gd name="connsiteY16" fmla="*/ 387002 h 458812"/>
                <a:gd name="connsiteX17" fmla="*/ 187704 w 191589"/>
                <a:gd name="connsiteY17" fmla="*/ 409904 h 458812"/>
                <a:gd name="connsiteX18" fmla="*/ 177600 w 191589"/>
                <a:gd name="connsiteY18" fmla="*/ 433194 h 458812"/>
                <a:gd name="connsiteX19" fmla="*/ 169050 w 191589"/>
                <a:gd name="connsiteY19" fmla="*/ 458813 h 458812"/>
                <a:gd name="connsiteX20" fmla="*/ 165552 w 191589"/>
                <a:gd name="connsiteY20" fmla="*/ 440181 h 458812"/>
                <a:gd name="connsiteX21" fmla="*/ 170604 w 191589"/>
                <a:gd name="connsiteY21" fmla="*/ 421161 h 458812"/>
                <a:gd name="connsiteX22" fmla="*/ 162055 w 191589"/>
                <a:gd name="connsiteY22" fmla="*/ 406410 h 458812"/>
                <a:gd name="connsiteX23" fmla="*/ 161277 w 191589"/>
                <a:gd name="connsiteY23" fmla="*/ 379239 h 458812"/>
                <a:gd name="connsiteX24" fmla="*/ 151173 w 191589"/>
                <a:gd name="connsiteY24" fmla="*/ 366041 h 458812"/>
                <a:gd name="connsiteX25" fmla="*/ 140681 w 191589"/>
                <a:gd name="connsiteY25" fmla="*/ 336540 h 458812"/>
                <a:gd name="connsiteX26" fmla="*/ 132908 w 191589"/>
                <a:gd name="connsiteY26" fmla="*/ 305099 h 458812"/>
                <a:gd name="connsiteX27" fmla="*/ 120861 w 191589"/>
                <a:gd name="connsiteY27" fmla="*/ 284138 h 458812"/>
                <a:gd name="connsiteX28" fmla="*/ 108425 w 191589"/>
                <a:gd name="connsiteY28" fmla="*/ 296947 h 458812"/>
                <a:gd name="connsiteX29" fmla="*/ 85885 w 191589"/>
                <a:gd name="connsiteY29" fmla="*/ 314415 h 458812"/>
                <a:gd name="connsiteX30" fmla="*/ 73061 w 191589"/>
                <a:gd name="connsiteY30" fmla="*/ 312474 h 458812"/>
                <a:gd name="connsiteX31" fmla="*/ 59071 w 191589"/>
                <a:gd name="connsiteY31" fmla="*/ 306652 h 458812"/>
                <a:gd name="connsiteX32" fmla="*/ 62568 w 191589"/>
                <a:gd name="connsiteY32" fmla="*/ 275598 h 458812"/>
                <a:gd name="connsiteX33" fmla="*/ 54795 w 191589"/>
                <a:gd name="connsiteY33" fmla="*/ 252308 h 458812"/>
                <a:gd name="connsiteX34" fmla="*/ 34199 w 191589"/>
                <a:gd name="connsiteY34" fmla="*/ 223584 h 458812"/>
                <a:gd name="connsiteX35" fmla="*/ 35364 w 191589"/>
                <a:gd name="connsiteY35" fmla="*/ 214656 h 458812"/>
                <a:gd name="connsiteX36" fmla="*/ 22152 w 191589"/>
                <a:gd name="connsiteY36" fmla="*/ 211163 h 458812"/>
                <a:gd name="connsiteX37" fmla="*/ 4275 w 191589"/>
                <a:gd name="connsiteY37" fmla="*/ 190978 h 458812"/>
                <a:gd name="connsiteX38" fmla="*/ 0 w 191589"/>
                <a:gd name="connsiteY38" fmla="*/ 170793 h 458812"/>
                <a:gd name="connsiteX39" fmla="*/ 8161 w 191589"/>
                <a:gd name="connsiteY39" fmla="*/ 174675 h 458812"/>
                <a:gd name="connsiteX40" fmla="*/ 5829 w 191589"/>
                <a:gd name="connsiteY40" fmla="*/ 156819 h 458812"/>
                <a:gd name="connsiteX41" fmla="*/ 15545 w 191589"/>
                <a:gd name="connsiteY41" fmla="*/ 150997 h 458812"/>
                <a:gd name="connsiteX42" fmla="*/ 11659 w 191589"/>
                <a:gd name="connsiteY42" fmla="*/ 140516 h 458812"/>
                <a:gd name="connsiteX43" fmla="*/ 15545 w 191589"/>
                <a:gd name="connsiteY43" fmla="*/ 131977 h 458812"/>
                <a:gd name="connsiteX44" fmla="*/ 12047 w 191589"/>
                <a:gd name="connsiteY44" fmla="*/ 105970 h 458812"/>
                <a:gd name="connsiteX45" fmla="*/ 29924 w 191589"/>
                <a:gd name="connsiteY45" fmla="*/ 111792 h 458812"/>
                <a:gd name="connsiteX46" fmla="*/ 36142 w 191589"/>
                <a:gd name="connsiteY46" fmla="*/ 91219 h 458812"/>
                <a:gd name="connsiteX47" fmla="*/ 34976 w 191589"/>
                <a:gd name="connsiteY47" fmla="*/ 79186 h 458812"/>
                <a:gd name="connsiteX48" fmla="*/ 42748 w 191589"/>
                <a:gd name="connsiteY48" fmla="*/ 58225 h 458812"/>
                <a:gd name="connsiteX49" fmla="*/ 39251 w 191589"/>
                <a:gd name="connsiteY49" fmla="*/ 43863 h 458812"/>
                <a:gd name="connsiteX50" fmla="*/ 63345 w 191589"/>
                <a:gd name="connsiteY50" fmla="*/ 26783 h 458812"/>
                <a:gd name="connsiteX51" fmla="*/ 79667 w 191589"/>
                <a:gd name="connsiteY51" fmla="*/ 31053 h 458812"/>
                <a:gd name="connsiteX52" fmla="*/ 74226 w 191589"/>
                <a:gd name="connsiteY52" fmla="*/ 15915 h 458812"/>
                <a:gd name="connsiteX53" fmla="*/ 80833 w 191589"/>
                <a:gd name="connsiteY53" fmla="*/ 11257 h 458812"/>
                <a:gd name="connsiteX54" fmla="*/ 76947 w 191589"/>
                <a:gd name="connsiteY54" fmla="*/ 1941 h 458812"/>
                <a:gd name="connsiteX55" fmla="*/ 88994 w 191589"/>
                <a:gd name="connsiteY55" fmla="*/ 0 h 458812"/>
                <a:gd name="connsiteX56" fmla="*/ 99487 w 191589"/>
                <a:gd name="connsiteY56" fmla="*/ 14750 h 458812"/>
                <a:gd name="connsiteX57" fmla="*/ 109980 w 191589"/>
                <a:gd name="connsiteY57" fmla="*/ 20573 h 458812"/>
                <a:gd name="connsiteX58" fmla="*/ 115031 w 191589"/>
                <a:gd name="connsiteY58" fmla="*/ 39593 h 458812"/>
                <a:gd name="connsiteX59" fmla="*/ 118529 w 191589"/>
                <a:gd name="connsiteY59" fmla="*/ 60166 h 458812"/>
                <a:gd name="connsiteX60" fmla="*/ 102207 w 191589"/>
                <a:gd name="connsiteY60" fmla="*/ 81127 h 458812"/>
                <a:gd name="connsiteX61" fmla="*/ 104927 w 191589"/>
                <a:gd name="connsiteY61" fmla="*/ 110627 h 458812"/>
                <a:gd name="connsiteX62" fmla="*/ 126690 w 191589"/>
                <a:gd name="connsiteY62" fmla="*/ 106358 h 458812"/>
                <a:gd name="connsiteX63" fmla="*/ 136017 w 191589"/>
                <a:gd name="connsiteY63" fmla="*/ 129260 h 458812"/>
                <a:gd name="connsiteX64" fmla="*/ 150396 w 191589"/>
                <a:gd name="connsiteY64" fmla="*/ 134306 h 458812"/>
                <a:gd name="connsiteX65" fmla="*/ 147287 w 191589"/>
                <a:gd name="connsiteY65" fmla="*/ 154878 h 458812"/>
                <a:gd name="connsiteX66" fmla="*/ 164775 w 191589"/>
                <a:gd name="connsiteY66" fmla="*/ 164195 h 458812"/>
                <a:gd name="connsiteX67" fmla="*/ 174879 w 191589"/>
                <a:gd name="connsiteY67" fmla="*/ 168852 h 458812"/>
                <a:gd name="connsiteX68" fmla="*/ 189647 w 191589"/>
                <a:gd name="connsiteY68" fmla="*/ 161477 h 458812"/>
                <a:gd name="connsiteX69" fmla="*/ 191590 w 191589"/>
                <a:gd name="connsiteY69" fmla="*/ 171958 h 45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91589" h="458812">
                  <a:moveTo>
                    <a:pt x="191590" y="171958"/>
                  </a:moveTo>
                  <a:lnTo>
                    <a:pt x="175657" y="188261"/>
                  </a:lnTo>
                  <a:lnTo>
                    <a:pt x="172547" y="197189"/>
                  </a:lnTo>
                  <a:lnTo>
                    <a:pt x="160889" y="203011"/>
                  </a:lnTo>
                  <a:lnTo>
                    <a:pt x="150007" y="213880"/>
                  </a:lnTo>
                  <a:lnTo>
                    <a:pt x="134851" y="215044"/>
                  </a:lnTo>
                  <a:lnTo>
                    <a:pt x="129022" y="241828"/>
                  </a:lnTo>
                  <a:lnTo>
                    <a:pt x="120472" y="246486"/>
                  </a:lnTo>
                  <a:lnTo>
                    <a:pt x="134074" y="268223"/>
                  </a:lnTo>
                  <a:lnTo>
                    <a:pt x="150007" y="286467"/>
                  </a:lnTo>
                  <a:lnTo>
                    <a:pt x="161277" y="303158"/>
                  </a:lnTo>
                  <a:lnTo>
                    <a:pt x="155837" y="324507"/>
                  </a:lnTo>
                  <a:lnTo>
                    <a:pt x="148842" y="329165"/>
                  </a:lnTo>
                  <a:lnTo>
                    <a:pt x="155837" y="341587"/>
                  </a:lnTo>
                  <a:lnTo>
                    <a:pt x="172547" y="361383"/>
                  </a:lnTo>
                  <a:lnTo>
                    <a:pt x="176434" y="375357"/>
                  </a:lnTo>
                  <a:lnTo>
                    <a:pt x="177211" y="387002"/>
                  </a:lnTo>
                  <a:lnTo>
                    <a:pt x="187704" y="409904"/>
                  </a:lnTo>
                  <a:lnTo>
                    <a:pt x="177600" y="433194"/>
                  </a:lnTo>
                  <a:lnTo>
                    <a:pt x="169050" y="458813"/>
                  </a:lnTo>
                  <a:lnTo>
                    <a:pt x="165552" y="440181"/>
                  </a:lnTo>
                  <a:lnTo>
                    <a:pt x="170604" y="421161"/>
                  </a:lnTo>
                  <a:lnTo>
                    <a:pt x="162055" y="406410"/>
                  </a:lnTo>
                  <a:lnTo>
                    <a:pt x="161277" y="379239"/>
                  </a:lnTo>
                  <a:lnTo>
                    <a:pt x="151173" y="366041"/>
                  </a:lnTo>
                  <a:lnTo>
                    <a:pt x="140681" y="336540"/>
                  </a:lnTo>
                  <a:lnTo>
                    <a:pt x="132908" y="305099"/>
                  </a:lnTo>
                  <a:lnTo>
                    <a:pt x="120861" y="284138"/>
                  </a:lnTo>
                  <a:lnTo>
                    <a:pt x="108425" y="296947"/>
                  </a:lnTo>
                  <a:lnTo>
                    <a:pt x="85885" y="314415"/>
                  </a:lnTo>
                  <a:lnTo>
                    <a:pt x="73061" y="312474"/>
                  </a:lnTo>
                  <a:lnTo>
                    <a:pt x="59071" y="306652"/>
                  </a:lnTo>
                  <a:lnTo>
                    <a:pt x="62568" y="275598"/>
                  </a:lnTo>
                  <a:lnTo>
                    <a:pt x="54795" y="252308"/>
                  </a:lnTo>
                  <a:lnTo>
                    <a:pt x="34199" y="223584"/>
                  </a:lnTo>
                  <a:lnTo>
                    <a:pt x="35364" y="214656"/>
                  </a:lnTo>
                  <a:lnTo>
                    <a:pt x="22152" y="211163"/>
                  </a:lnTo>
                  <a:lnTo>
                    <a:pt x="4275" y="190978"/>
                  </a:lnTo>
                  <a:lnTo>
                    <a:pt x="0" y="170793"/>
                  </a:lnTo>
                  <a:lnTo>
                    <a:pt x="8161" y="174675"/>
                  </a:lnTo>
                  <a:lnTo>
                    <a:pt x="5829" y="156819"/>
                  </a:lnTo>
                  <a:lnTo>
                    <a:pt x="15545" y="150997"/>
                  </a:lnTo>
                  <a:lnTo>
                    <a:pt x="11659" y="140516"/>
                  </a:lnTo>
                  <a:lnTo>
                    <a:pt x="15545" y="131977"/>
                  </a:lnTo>
                  <a:lnTo>
                    <a:pt x="12047" y="105970"/>
                  </a:lnTo>
                  <a:lnTo>
                    <a:pt x="29924" y="111792"/>
                  </a:lnTo>
                  <a:lnTo>
                    <a:pt x="36142" y="91219"/>
                  </a:lnTo>
                  <a:lnTo>
                    <a:pt x="34976" y="79186"/>
                  </a:lnTo>
                  <a:lnTo>
                    <a:pt x="42748" y="58225"/>
                  </a:lnTo>
                  <a:lnTo>
                    <a:pt x="39251" y="43863"/>
                  </a:lnTo>
                  <a:lnTo>
                    <a:pt x="63345" y="26783"/>
                  </a:lnTo>
                  <a:lnTo>
                    <a:pt x="79667" y="31053"/>
                  </a:lnTo>
                  <a:lnTo>
                    <a:pt x="74226" y="15915"/>
                  </a:lnTo>
                  <a:lnTo>
                    <a:pt x="80833" y="11257"/>
                  </a:lnTo>
                  <a:lnTo>
                    <a:pt x="76947" y="1941"/>
                  </a:lnTo>
                  <a:lnTo>
                    <a:pt x="88994" y="0"/>
                  </a:lnTo>
                  <a:lnTo>
                    <a:pt x="99487" y="14750"/>
                  </a:lnTo>
                  <a:lnTo>
                    <a:pt x="109980" y="20573"/>
                  </a:lnTo>
                  <a:lnTo>
                    <a:pt x="115031" y="39593"/>
                  </a:lnTo>
                  <a:lnTo>
                    <a:pt x="118529" y="60166"/>
                  </a:lnTo>
                  <a:lnTo>
                    <a:pt x="102207" y="81127"/>
                  </a:lnTo>
                  <a:lnTo>
                    <a:pt x="104927" y="110627"/>
                  </a:lnTo>
                  <a:lnTo>
                    <a:pt x="126690" y="106358"/>
                  </a:lnTo>
                  <a:lnTo>
                    <a:pt x="136017" y="129260"/>
                  </a:lnTo>
                  <a:lnTo>
                    <a:pt x="150396" y="134306"/>
                  </a:lnTo>
                  <a:lnTo>
                    <a:pt x="147287" y="154878"/>
                  </a:lnTo>
                  <a:lnTo>
                    <a:pt x="164775" y="164195"/>
                  </a:lnTo>
                  <a:lnTo>
                    <a:pt x="174879" y="168852"/>
                  </a:lnTo>
                  <a:lnTo>
                    <a:pt x="189647" y="161477"/>
                  </a:lnTo>
                  <a:lnTo>
                    <a:pt x="191590" y="171958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3" name="Forma Livre 152">
              <a:extLst>
                <a:ext uri="{FF2B5EF4-FFF2-40B4-BE49-F238E27FC236}">
                  <a16:creationId xmlns:a16="http://schemas.microsoft.com/office/drawing/2014/main" id="{8646863F-363B-2974-E31D-55F5AC959EB0}"/>
                </a:ext>
              </a:extLst>
            </p:cNvPr>
            <p:cNvSpPr/>
            <p:nvPr/>
          </p:nvSpPr>
          <p:spPr>
            <a:xfrm>
              <a:off x="6069457" y="3005881"/>
              <a:ext cx="49138" cy="49316"/>
            </a:xfrm>
            <a:custGeom>
              <a:avLst/>
              <a:gdLst>
                <a:gd name="connsiteX0" fmla="*/ 35364 w 36918"/>
                <a:gd name="connsiteY0" fmla="*/ 17467 h 40757"/>
                <a:gd name="connsiteX1" fmla="*/ 32256 w 36918"/>
                <a:gd name="connsiteY1" fmla="*/ 22902 h 40757"/>
                <a:gd name="connsiteX2" fmla="*/ 26815 w 36918"/>
                <a:gd name="connsiteY2" fmla="*/ 25231 h 40757"/>
                <a:gd name="connsiteX3" fmla="*/ 25260 w 36918"/>
                <a:gd name="connsiteY3" fmla="*/ 20573 h 40757"/>
                <a:gd name="connsiteX4" fmla="*/ 17876 w 36918"/>
                <a:gd name="connsiteY4" fmla="*/ 32606 h 40757"/>
                <a:gd name="connsiteX5" fmla="*/ 19820 w 36918"/>
                <a:gd name="connsiteY5" fmla="*/ 40757 h 40757"/>
                <a:gd name="connsiteX6" fmla="*/ 15545 w 36918"/>
                <a:gd name="connsiteY6" fmla="*/ 38817 h 40757"/>
                <a:gd name="connsiteX7" fmla="*/ 8938 w 36918"/>
                <a:gd name="connsiteY7" fmla="*/ 30665 h 40757"/>
                <a:gd name="connsiteX8" fmla="*/ 0 w 36918"/>
                <a:gd name="connsiteY8" fmla="*/ 25619 h 40757"/>
                <a:gd name="connsiteX9" fmla="*/ 1943 w 36918"/>
                <a:gd name="connsiteY9" fmla="*/ 21737 h 40757"/>
                <a:gd name="connsiteX10" fmla="*/ 3498 w 36918"/>
                <a:gd name="connsiteY10" fmla="*/ 8152 h 40757"/>
                <a:gd name="connsiteX11" fmla="*/ 9716 w 36918"/>
                <a:gd name="connsiteY11" fmla="*/ 2329 h 40757"/>
                <a:gd name="connsiteX12" fmla="*/ 13213 w 36918"/>
                <a:gd name="connsiteY12" fmla="*/ 0 h 40757"/>
                <a:gd name="connsiteX13" fmla="*/ 18654 w 36918"/>
                <a:gd name="connsiteY13" fmla="*/ 4270 h 40757"/>
                <a:gd name="connsiteX14" fmla="*/ 22151 w 36918"/>
                <a:gd name="connsiteY14" fmla="*/ 7763 h 40757"/>
                <a:gd name="connsiteX15" fmla="*/ 28758 w 36918"/>
                <a:gd name="connsiteY15" fmla="*/ 10480 h 40757"/>
                <a:gd name="connsiteX16" fmla="*/ 36919 w 36918"/>
                <a:gd name="connsiteY16" fmla="*/ 15527 h 40757"/>
                <a:gd name="connsiteX17" fmla="*/ 35364 w 36918"/>
                <a:gd name="connsiteY17" fmla="*/ 17467 h 4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918" h="40757">
                  <a:moveTo>
                    <a:pt x="35364" y="17467"/>
                  </a:moveTo>
                  <a:lnTo>
                    <a:pt x="32256" y="22902"/>
                  </a:lnTo>
                  <a:lnTo>
                    <a:pt x="26815" y="25231"/>
                  </a:lnTo>
                  <a:lnTo>
                    <a:pt x="25260" y="20573"/>
                  </a:lnTo>
                  <a:lnTo>
                    <a:pt x="17876" y="32606"/>
                  </a:lnTo>
                  <a:lnTo>
                    <a:pt x="19820" y="40757"/>
                  </a:lnTo>
                  <a:lnTo>
                    <a:pt x="15545" y="38817"/>
                  </a:lnTo>
                  <a:lnTo>
                    <a:pt x="8938" y="30665"/>
                  </a:lnTo>
                  <a:lnTo>
                    <a:pt x="0" y="25619"/>
                  </a:lnTo>
                  <a:lnTo>
                    <a:pt x="1943" y="21737"/>
                  </a:lnTo>
                  <a:lnTo>
                    <a:pt x="3498" y="8152"/>
                  </a:lnTo>
                  <a:lnTo>
                    <a:pt x="9716" y="2329"/>
                  </a:lnTo>
                  <a:lnTo>
                    <a:pt x="13213" y="0"/>
                  </a:lnTo>
                  <a:lnTo>
                    <a:pt x="18654" y="4270"/>
                  </a:lnTo>
                  <a:lnTo>
                    <a:pt x="22151" y="7763"/>
                  </a:lnTo>
                  <a:lnTo>
                    <a:pt x="28758" y="10480"/>
                  </a:lnTo>
                  <a:lnTo>
                    <a:pt x="36919" y="15527"/>
                  </a:lnTo>
                  <a:lnTo>
                    <a:pt x="35364" y="17467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4" name="Forma Livre 153">
              <a:extLst>
                <a:ext uri="{FF2B5EF4-FFF2-40B4-BE49-F238E27FC236}">
                  <a16:creationId xmlns:a16="http://schemas.microsoft.com/office/drawing/2014/main" id="{C0D31900-4E13-1E87-9721-63A4E63B6B40}"/>
                </a:ext>
              </a:extLst>
            </p:cNvPr>
            <p:cNvSpPr/>
            <p:nvPr/>
          </p:nvSpPr>
          <p:spPr>
            <a:xfrm>
              <a:off x="7821912" y="2755541"/>
              <a:ext cx="868467" cy="307641"/>
            </a:xfrm>
            <a:custGeom>
              <a:avLst/>
              <a:gdLst>
                <a:gd name="connsiteX0" fmla="*/ 294962 w 652492"/>
                <a:gd name="connsiteY0" fmla="*/ 46968 h 254249"/>
                <a:gd name="connsiteX1" fmla="*/ 310507 w 652492"/>
                <a:gd name="connsiteY1" fmla="*/ 42310 h 254249"/>
                <a:gd name="connsiteX2" fmla="*/ 332659 w 652492"/>
                <a:gd name="connsiteY2" fmla="*/ 39205 h 254249"/>
                <a:gd name="connsiteX3" fmla="*/ 353644 w 652492"/>
                <a:gd name="connsiteY3" fmla="*/ 42698 h 254249"/>
                <a:gd name="connsiteX4" fmla="*/ 379293 w 652492"/>
                <a:gd name="connsiteY4" fmla="*/ 53955 h 254249"/>
                <a:gd name="connsiteX5" fmla="*/ 398336 w 652492"/>
                <a:gd name="connsiteY5" fmla="*/ 66377 h 254249"/>
                <a:gd name="connsiteX6" fmla="*/ 416212 w 652492"/>
                <a:gd name="connsiteY6" fmla="*/ 66377 h 254249"/>
                <a:gd name="connsiteX7" fmla="*/ 442638 w 652492"/>
                <a:gd name="connsiteY7" fmla="*/ 70258 h 254249"/>
                <a:gd name="connsiteX8" fmla="*/ 456629 w 652492"/>
                <a:gd name="connsiteY8" fmla="*/ 64047 h 254249"/>
                <a:gd name="connsiteX9" fmla="*/ 479557 w 652492"/>
                <a:gd name="connsiteY9" fmla="*/ 60166 h 254249"/>
                <a:gd name="connsiteX10" fmla="*/ 496656 w 652492"/>
                <a:gd name="connsiteY10" fmla="*/ 43087 h 254249"/>
                <a:gd name="connsiteX11" fmla="*/ 509869 w 652492"/>
                <a:gd name="connsiteY11" fmla="*/ 45804 h 254249"/>
                <a:gd name="connsiteX12" fmla="*/ 525026 w 652492"/>
                <a:gd name="connsiteY12" fmla="*/ 53955 h 254249"/>
                <a:gd name="connsiteX13" fmla="*/ 546788 w 652492"/>
                <a:gd name="connsiteY13" fmla="*/ 51626 h 254249"/>
                <a:gd name="connsiteX14" fmla="*/ 549120 w 652492"/>
                <a:gd name="connsiteY14" fmla="*/ 69870 h 254249"/>
                <a:gd name="connsiteX15" fmla="*/ 550286 w 652492"/>
                <a:gd name="connsiteY15" fmla="*/ 94324 h 254249"/>
                <a:gd name="connsiteX16" fmla="*/ 561167 w 652492"/>
                <a:gd name="connsiteY16" fmla="*/ 104029 h 254249"/>
                <a:gd name="connsiteX17" fmla="*/ 570105 w 652492"/>
                <a:gd name="connsiteY17" fmla="*/ 100923 h 254249"/>
                <a:gd name="connsiteX18" fmla="*/ 591479 w 652492"/>
                <a:gd name="connsiteY18" fmla="*/ 104805 h 254249"/>
                <a:gd name="connsiteX19" fmla="*/ 601195 w 652492"/>
                <a:gd name="connsiteY19" fmla="*/ 95877 h 254249"/>
                <a:gd name="connsiteX20" fmla="*/ 621403 w 652492"/>
                <a:gd name="connsiteY20" fmla="*/ 103641 h 254249"/>
                <a:gd name="connsiteX21" fmla="*/ 649384 w 652492"/>
                <a:gd name="connsiteY21" fmla="*/ 120720 h 254249"/>
                <a:gd name="connsiteX22" fmla="*/ 652493 w 652492"/>
                <a:gd name="connsiteY22" fmla="*/ 129259 h 254249"/>
                <a:gd name="connsiteX23" fmla="*/ 635394 w 652492"/>
                <a:gd name="connsiteY23" fmla="*/ 126542 h 254249"/>
                <a:gd name="connsiteX24" fmla="*/ 608967 w 652492"/>
                <a:gd name="connsiteY24" fmla="*/ 129648 h 254249"/>
                <a:gd name="connsiteX25" fmla="*/ 599252 w 652492"/>
                <a:gd name="connsiteY25" fmla="*/ 136635 h 254249"/>
                <a:gd name="connsiteX26" fmla="*/ 594200 w 652492"/>
                <a:gd name="connsiteY26" fmla="*/ 152938 h 254249"/>
                <a:gd name="connsiteX27" fmla="*/ 569328 w 652492"/>
                <a:gd name="connsiteY27" fmla="*/ 162254 h 254249"/>
                <a:gd name="connsiteX28" fmla="*/ 556892 w 652492"/>
                <a:gd name="connsiteY28" fmla="*/ 175451 h 254249"/>
                <a:gd name="connsiteX29" fmla="*/ 533964 w 652492"/>
                <a:gd name="connsiteY29" fmla="*/ 170405 h 254249"/>
                <a:gd name="connsiteX30" fmla="*/ 521528 w 652492"/>
                <a:gd name="connsiteY30" fmla="*/ 168076 h 254249"/>
                <a:gd name="connsiteX31" fmla="*/ 519585 w 652492"/>
                <a:gd name="connsiteY31" fmla="*/ 183991 h 254249"/>
                <a:gd name="connsiteX32" fmla="*/ 530855 w 652492"/>
                <a:gd name="connsiteY32" fmla="*/ 193307 h 254249"/>
                <a:gd name="connsiteX33" fmla="*/ 538239 w 652492"/>
                <a:gd name="connsiteY33" fmla="*/ 201458 h 254249"/>
                <a:gd name="connsiteX34" fmla="*/ 528912 w 652492"/>
                <a:gd name="connsiteY34" fmla="*/ 209998 h 254249"/>
                <a:gd name="connsiteX35" fmla="*/ 521139 w 652492"/>
                <a:gd name="connsiteY35" fmla="*/ 223196 h 254249"/>
                <a:gd name="connsiteX36" fmla="*/ 502097 w 652492"/>
                <a:gd name="connsiteY36" fmla="*/ 231735 h 254249"/>
                <a:gd name="connsiteX37" fmla="*/ 472562 w 652492"/>
                <a:gd name="connsiteY37" fmla="*/ 232512 h 254249"/>
                <a:gd name="connsiteX38" fmla="*/ 444581 w 652492"/>
                <a:gd name="connsiteY38" fmla="*/ 241051 h 254249"/>
                <a:gd name="connsiteX39" fmla="*/ 427482 w 652492"/>
                <a:gd name="connsiteY39" fmla="*/ 254249 h 254249"/>
                <a:gd name="connsiteX40" fmla="*/ 414657 w 652492"/>
                <a:gd name="connsiteY40" fmla="*/ 246874 h 254249"/>
                <a:gd name="connsiteX41" fmla="*/ 390563 w 652492"/>
                <a:gd name="connsiteY41" fmla="*/ 246874 h 254249"/>
                <a:gd name="connsiteX42" fmla="*/ 354033 w 652492"/>
                <a:gd name="connsiteY42" fmla="*/ 231735 h 254249"/>
                <a:gd name="connsiteX43" fmla="*/ 332270 w 652492"/>
                <a:gd name="connsiteY43" fmla="*/ 228242 h 254249"/>
                <a:gd name="connsiteX44" fmla="*/ 307398 w 652492"/>
                <a:gd name="connsiteY44" fmla="*/ 231735 h 254249"/>
                <a:gd name="connsiteX45" fmla="*/ 263484 w 652492"/>
                <a:gd name="connsiteY45" fmla="*/ 225913 h 254249"/>
                <a:gd name="connsiteX46" fmla="*/ 241721 w 652492"/>
                <a:gd name="connsiteY46" fmla="*/ 226689 h 254249"/>
                <a:gd name="connsiteX47" fmla="*/ 223457 w 652492"/>
                <a:gd name="connsiteY47" fmla="*/ 211939 h 254249"/>
                <a:gd name="connsiteX48" fmla="*/ 204026 w 652492"/>
                <a:gd name="connsiteY48" fmla="*/ 189425 h 254249"/>
                <a:gd name="connsiteX49" fmla="*/ 190812 w 652492"/>
                <a:gd name="connsiteY49" fmla="*/ 186708 h 254249"/>
                <a:gd name="connsiteX50" fmla="*/ 159723 w 652492"/>
                <a:gd name="connsiteY50" fmla="*/ 171181 h 254249"/>
                <a:gd name="connsiteX51" fmla="*/ 131742 w 652492"/>
                <a:gd name="connsiteY51" fmla="*/ 168076 h 254249"/>
                <a:gd name="connsiteX52" fmla="*/ 106482 w 652492"/>
                <a:gd name="connsiteY52" fmla="*/ 163806 h 254249"/>
                <a:gd name="connsiteX53" fmla="*/ 94823 w 652492"/>
                <a:gd name="connsiteY53" fmla="*/ 152938 h 254249"/>
                <a:gd name="connsiteX54" fmla="*/ 89383 w 652492"/>
                <a:gd name="connsiteY54" fmla="*/ 124601 h 254249"/>
                <a:gd name="connsiteX55" fmla="*/ 66842 w 652492"/>
                <a:gd name="connsiteY55" fmla="*/ 104805 h 254249"/>
                <a:gd name="connsiteX56" fmla="*/ 34976 w 652492"/>
                <a:gd name="connsiteY56" fmla="*/ 95877 h 254249"/>
                <a:gd name="connsiteX57" fmla="*/ 12824 w 652492"/>
                <a:gd name="connsiteY57" fmla="*/ 83068 h 254249"/>
                <a:gd name="connsiteX58" fmla="*/ 0 w 652492"/>
                <a:gd name="connsiteY58" fmla="*/ 65988 h 254249"/>
                <a:gd name="connsiteX59" fmla="*/ 18265 w 652492"/>
                <a:gd name="connsiteY59" fmla="*/ 61719 h 254249"/>
                <a:gd name="connsiteX60" fmla="*/ 44302 w 652492"/>
                <a:gd name="connsiteY60" fmla="*/ 41146 h 254249"/>
                <a:gd name="connsiteX61" fmla="*/ 67231 w 652492"/>
                <a:gd name="connsiteY61" fmla="*/ 29889 h 254249"/>
                <a:gd name="connsiteX62" fmla="*/ 87828 w 652492"/>
                <a:gd name="connsiteY62" fmla="*/ 37264 h 254249"/>
                <a:gd name="connsiteX63" fmla="*/ 108036 w 652492"/>
                <a:gd name="connsiteY63" fmla="*/ 37652 h 254249"/>
                <a:gd name="connsiteX64" fmla="*/ 126690 w 652492"/>
                <a:gd name="connsiteY64" fmla="*/ 48909 h 254249"/>
                <a:gd name="connsiteX65" fmla="*/ 146121 w 652492"/>
                <a:gd name="connsiteY65" fmla="*/ 49685 h 254249"/>
                <a:gd name="connsiteX66" fmla="*/ 177211 w 652492"/>
                <a:gd name="connsiteY66" fmla="*/ 55896 h 254249"/>
                <a:gd name="connsiteX67" fmla="*/ 186538 w 652492"/>
                <a:gd name="connsiteY67" fmla="*/ 38817 h 254249"/>
                <a:gd name="connsiteX68" fmla="*/ 170993 w 652492"/>
                <a:gd name="connsiteY68" fmla="*/ 24843 h 254249"/>
                <a:gd name="connsiteX69" fmla="*/ 176045 w 652492"/>
                <a:gd name="connsiteY69" fmla="*/ 0 h 254249"/>
                <a:gd name="connsiteX70" fmla="*/ 203248 w 652492"/>
                <a:gd name="connsiteY70" fmla="*/ 9704 h 254249"/>
                <a:gd name="connsiteX71" fmla="*/ 221902 w 652492"/>
                <a:gd name="connsiteY71" fmla="*/ 12810 h 254249"/>
                <a:gd name="connsiteX72" fmla="*/ 247939 w 652492"/>
                <a:gd name="connsiteY72" fmla="*/ 19020 h 254249"/>
                <a:gd name="connsiteX73" fmla="*/ 261930 w 652492"/>
                <a:gd name="connsiteY73" fmla="*/ 36876 h 254249"/>
                <a:gd name="connsiteX74" fmla="*/ 294962 w 652492"/>
                <a:gd name="connsiteY74" fmla="*/ 46968 h 254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652492" h="254249">
                  <a:moveTo>
                    <a:pt x="294962" y="46968"/>
                  </a:moveTo>
                  <a:lnTo>
                    <a:pt x="310507" y="42310"/>
                  </a:lnTo>
                  <a:lnTo>
                    <a:pt x="332659" y="39205"/>
                  </a:lnTo>
                  <a:lnTo>
                    <a:pt x="353644" y="42698"/>
                  </a:lnTo>
                  <a:lnTo>
                    <a:pt x="379293" y="53955"/>
                  </a:lnTo>
                  <a:lnTo>
                    <a:pt x="398336" y="66377"/>
                  </a:lnTo>
                  <a:lnTo>
                    <a:pt x="416212" y="66377"/>
                  </a:lnTo>
                  <a:lnTo>
                    <a:pt x="442638" y="70258"/>
                  </a:lnTo>
                  <a:lnTo>
                    <a:pt x="456629" y="64047"/>
                  </a:lnTo>
                  <a:lnTo>
                    <a:pt x="479557" y="60166"/>
                  </a:lnTo>
                  <a:lnTo>
                    <a:pt x="496656" y="43087"/>
                  </a:lnTo>
                  <a:lnTo>
                    <a:pt x="509869" y="45804"/>
                  </a:lnTo>
                  <a:lnTo>
                    <a:pt x="525026" y="53955"/>
                  </a:lnTo>
                  <a:lnTo>
                    <a:pt x="546788" y="51626"/>
                  </a:lnTo>
                  <a:lnTo>
                    <a:pt x="549120" y="69870"/>
                  </a:lnTo>
                  <a:lnTo>
                    <a:pt x="550286" y="94324"/>
                  </a:lnTo>
                  <a:lnTo>
                    <a:pt x="561167" y="104029"/>
                  </a:lnTo>
                  <a:lnTo>
                    <a:pt x="570105" y="100923"/>
                  </a:lnTo>
                  <a:lnTo>
                    <a:pt x="591479" y="104805"/>
                  </a:lnTo>
                  <a:lnTo>
                    <a:pt x="601195" y="95877"/>
                  </a:lnTo>
                  <a:lnTo>
                    <a:pt x="621403" y="103641"/>
                  </a:lnTo>
                  <a:lnTo>
                    <a:pt x="649384" y="120720"/>
                  </a:lnTo>
                  <a:lnTo>
                    <a:pt x="652493" y="129259"/>
                  </a:lnTo>
                  <a:lnTo>
                    <a:pt x="635394" y="126542"/>
                  </a:lnTo>
                  <a:lnTo>
                    <a:pt x="608967" y="129648"/>
                  </a:lnTo>
                  <a:lnTo>
                    <a:pt x="599252" y="136635"/>
                  </a:lnTo>
                  <a:lnTo>
                    <a:pt x="594200" y="152938"/>
                  </a:lnTo>
                  <a:lnTo>
                    <a:pt x="569328" y="162254"/>
                  </a:lnTo>
                  <a:lnTo>
                    <a:pt x="556892" y="175451"/>
                  </a:lnTo>
                  <a:lnTo>
                    <a:pt x="533964" y="170405"/>
                  </a:lnTo>
                  <a:lnTo>
                    <a:pt x="521528" y="168076"/>
                  </a:lnTo>
                  <a:lnTo>
                    <a:pt x="519585" y="183991"/>
                  </a:lnTo>
                  <a:lnTo>
                    <a:pt x="530855" y="193307"/>
                  </a:lnTo>
                  <a:lnTo>
                    <a:pt x="538239" y="201458"/>
                  </a:lnTo>
                  <a:lnTo>
                    <a:pt x="528912" y="209998"/>
                  </a:lnTo>
                  <a:lnTo>
                    <a:pt x="521139" y="223196"/>
                  </a:lnTo>
                  <a:lnTo>
                    <a:pt x="502097" y="231735"/>
                  </a:lnTo>
                  <a:lnTo>
                    <a:pt x="472562" y="232512"/>
                  </a:lnTo>
                  <a:lnTo>
                    <a:pt x="444581" y="241051"/>
                  </a:lnTo>
                  <a:lnTo>
                    <a:pt x="427482" y="254249"/>
                  </a:lnTo>
                  <a:lnTo>
                    <a:pt x="414657" y="246874"/>
                  </a:lnTo>
                  <a:lnTo>
                    <a:pt x="390563" y="246874"/>
                  </a:lnTo>
                  <a:lnTo>
                    <a:pt x="354033" y="231735"/>
                  </a:lnTo>
                  <a:lnTo>
                    <a:pt x="332270" y="228242"/>
                  </a:lnTo>
                  <a:lnTo>
                    <a:pt x="307398" y="231735"/>
                  </a:lnTo>
                  <a:lnTo>
                    <a:pt x="263484" y="225913"/>
                  </a:lnTo>
                  <a:lnTo>
                    <a:pt x="241721" y="226689"/>
                  </a:lnTo>
                  <a:lnTo>
                    <a:pt x="223457" y="211939"/>
                  </a:lnTo>
                  <a:lnTo>
                    <a:pt x="204026" y="189425"/>
                  </a:lnTo>
                  <a:lnTo>
                    <a:pt x="190812" y="186708"/>
                  </a:lnTo>
                  <a:lnTo>
                    <a:pt x="159723" y="171181"/>
                  </a:lnTo>
                  <a:lnTo>
                    <a:pt x="131742" y="168076"/>
                  </a:lnTo>
                  <a:lnTo>
                    <a:pt x="106482" y="163806"/>
                  </a:lnTo>
                  <a:lnTo>
                    <a:pt x="94823" y="152938"/>
                  </a:lnTo>
                  <a:lnTo>
                    <a:pt x="89383" y="124601"/>
                  </a:lnTo>
                  <a:lnTo>
                    <a:pt x="66842" y="104805"/>
                  </a:lnTo>
                  <a:lnTo>
                    <a:pt x="34976" y="95877"/>
                  </a:lnTo>
                  <a:lnTo>
                    <a:pt x="12824" y="83068"/>
                  </a:lnTo>
                  <a:lnTo>
                    <a:pt x="0" y="65988"/>
                  </a:lnTo>
                  <a:lnTo>
                    <a:pt x="18265" y="61719"/>
                  </a:lnTo>
                  <a:lnTo>
                    <a:pt x="44302" y="41146"/>
                  </a:lnTo>
                  <a:lnTo>
                    <a:pt x="67231" y="29889"/>
                  </a:lnTo>
                  <a:lnTo>
                    <a:pt x="87828" y="37264"/>
                  </a:lnTo>
                  <a:lnTo>
                    <a:pt x="108036" y="37652"/>
                  </a:lnTo>
                  <a:lnTo>
                    <a:pt x="126690" y="48909"/>
                  </a:lnTo>
                  <a:lnTo>
                    <a:pt x="146121" y="49685"/>
                  </a:lnTo>
                  <a:lnTo>
                    <a:pt x="177211" y="55896"/>
                  </a:lnTo>
                  <a:lnTo>
                    <a:pt x="186538" y="38817"/>
                  </a:lnTo>
                  <a:lnTo>
                    <a:pt x="170993" y="24843"/>
                  </a:lnTo>
                  <a:lnTo>
                    <a:pt x="176045" y="0"/>
                  </a:lnTo>
                  <a:lnTo>
                    <a:pt x="203248" y="9704"/>
                  </a:lnTo>
                  <a:lnTo>
                    <a:pt x="221902" y="12810"/>
                  </a:lnTo>
                  <a:lnTo>
                    <a:pt x="247939" y="19020"/>
                  </a:lnTo>
                  <a:lnTo>
                    <a:pt x="261930" y="36876"/>
                  </a:lnTo>
                  <a:lnTo>
                    <a:pt x="294962" y="46968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5" name="Forma Livre 154">
              <a:extLst>
                <a:ext uri="{FF2B5EF4-FFF2-40B4-BE49-F238E27FC236}">
                  <a16:creationId xmlns:a16="http://schemas.microsoft.com/office/drawing/2014/main" id="{78812D67-D146-A842-98F4-23A01DDEA7C8}"/>
                </a:ext>
              </a:extLst>
            </p:cNvPr>
            <p:cNvSpPr/>
            <p:nvPr/>
          </p:nvSpPr>
          <p:spPr>
            <a:xfrm>
              <a:off x="6453777" y="4628160"/>
              <a:ext cx="307764" cy="495044"/>
            </a:xfrm>
            <a:custGeom>
              <a:avLst/>
              <a:gdLst>
                <a:gd name="connsiteX0" fmla="*/ 42359 w 231228"/>
                <a:gd name="connsiteY0" fmla="*/ 409128 h 409127"/>
                <a:gd name="connsiteX1" fmla="*/ 26426 w 231228"/>
                <a:gd name="connsiteY1" fmla="*/ 409128 h 409127"/>
                <a:gd name="connsiteX2" fmla="*/ 25260 w 231228"/>
                <a:gd name="connsiteY2" fmla="*/ 397871 h 409127"/>
                <a:gd name="connsiteX3" fmla="*/ 22928 w 231228"/>
                <a:gd name="connsiteY3" fmla="*/ 386614 h 409127"/>
                <a:gd name="connsiteX4" fmla="*/ 21374 w 231228"/>
                <a:gd name="connsiteY4" fmla="*/ 377686 h 409127"/>
                <a:gd name="connsiteX5" fmla="*/ 26814 w 231228"/>
                <a:gd name="connsiteY5" fmla="*/ 350126 h 409127"/>
                <a:gd name="connsiteX6" fmla="*/ 22540 w 231228"/>
                <a:gd name="connsiteY6" fmla="*/ 332271 h 409127"/>
                <a:gd name="connsiteX7" fmla="*/ 13990 w 231228"/>
                <a:gd name="connsiteY7" fmla="*/ 297336 h 409127"/>
                <a:gd name="connsiteX8" fmla="*/ 38084 w 231228"/>
                <a:gd name="connsiteY8" fmla="*/ 269000 h 409127"/>
                <a:gd name="connsiteX9" fmla="*/ 44691 w 231228"/>
                <a:gd name="connsiteY9" fmla="*/ 251144 h 409127"/>
                <a:gd name="connsiteX10" fmla="*/ 47800 w 231228"/>
                <a:gd name="connsiteY10" fmla="*/ 248815 h 409127"/>
                <a:gd name="connsiteX11" fmla="*/ 51298 w 231228"/>
                <a:gd name="connsiteY11" fmla="*/ 234065 h 409127"/>
                <a:gd name="connsiteX12" fmla="*/ 48189 w 231228"/>
                <a:gd name="connsiteY12" fmla="*/ 226689 h 409127"/>
                <a:gd name="connsiteX13" fmla="*/ 49743 w 231228"/>
                <a:gd name="connsiteY13" fmla="*/ 208057 h 409127"/>
                <a:gd name="connsiteX14" fmla="*/ 54795 w 231228"/>
                <a:gd name="connsiteY14" fmla="*/ 190978 h 409127"/>
                <a:gd name="connsiteX15" fmla="*/ 56350 w 231228"/>
                <a:gd name="connsiteY15" fmla="*/ 159148 h 409127"/>
                <a:gd name="connsiteX16" fmla="*/ 45468 w 231228"/>
                <a:gd name="connsiteY16" fmla="*/ 151385 h 409127"/>
                <a:gd name="connsiteX17" fmla="*/ 34976 w 231228"/>
                <a:gd name="connsiteY17" fmla="*/ 149444 h 409127"/>
                <a:gd name="connsiteX18" fmla="*/ 30701 w 231228"/>
                <a:gd name="connsiteY18" fmla="*/ 143234 h 409127"/>
                <a:gd name="connsiteX19" fmla="*/ 20597 w 231228"/>
                <a:gd name="connsiteY19" fmla="*/ 138187 h 409127"/>
                <a:gd name="connsiteX20" fmla="*/ 2332 w 231228"/>
                <a:gd name="connsiteY20" fmla="*/ 138575 h 409127"/>
                <a:gd name="connsiteX21" fmla="*/ 1554 w 231228"/>
                <a:gd name="connsiteY21" fmla="*/ 129260 h 409127"/>
                <a:gd name="connsiteX22" fmla="*/ 0 w 231228"/>
                <a:gd name="connsiteY22" fmla="*/ 111404 h 409127"/>
                <a:gd name="connsiteX23" fmla="*/ 66842 w 231228"/>
                <a:gd name="connsiteY23" fmla="*/ 90831 h 409127"/>
                <a:gd name="connsiteX24" fmla="*/ 79278 w 231228"/>
                <a:gd name="connsiteY24" fmla="*/ 102864 h 409127"/>
                <a:gd name="connsiteX25" fmla="*/ 85107 w 231228"/>
                <a:gd name="connsiteY25" fmla="*/ 100535 h 409127"/>
                <a:gd name="connsiteX26" fmla="*/ 93657 w 231228"/>
                <a:gd name="connsiteY26" fmla="*/ 106746 h 409127"/>
                <a:gd name="connsiteX27" fmla="*/ 94434 w 231228"/>
                <a:gd name="connsiteY27" fmla="*/ 116838 h 409127"/>
                <a:gd name="connsiteX28" fmla="*/ 89383 w 231228"/>
                <a:gd name="connsiteY28" fmla="*/ 128483 h 409127"/>
                <a:gd name="connsiteX29" fmla="*/ 90160 w 231228"/>
                <a:gd name="connsiteY29" fmla="*/ 145951 h 409127"/>
                <a:gd name="connsiteX30" fmla="*/ 103761 w 231228"/>
                <a:gd name="connsiteY30" fmla="*/ 161477 h 409127"/>
                <a:gd name="connsiteX31" fmla="*/ 111145 w 231228"/>
                <a:gd name="connsiteY31" fmla="*/ 144010 h 409127"/>
                <a:gd name="connsiteX32" fmla="*/ 120861 w 231228"/>
                <a:gd name="connsiteY32" fmla="*/ 138964 h 409127"/>
                <a:gd name="connsiteX33" fmla="*/ 120472 w 231228"/>
                <a:gd name="connsiteY33" fmla="*/ 106746 h 409127"/>
                <a:gd name="connsiteX34" fmla="*/ 111922 w 231228"/>
                <a:gd name="connsiteY34" fmla="*/ 88890 h 409127"/>
                <a:gd name="connsiteX35" fmla="*/ 104538 w 231228"/>
                <a:gd name="connsiteY35" fmla="*/ 80739 h 409127"/>
                <a:gd name="connsiteX36" fmla="*/ 102984 w 231228"/>
                <a:gd name="connsiteY36" fmla="*/ 80739 h 409127"/>
                <a:gd name="connsiteX37" fmla="*/ 100652 w 231228"/>
                <a:gd name="connsiteY37" fmla="*/ 52402 h 409127"/>
                <a:gd name="connsiteX38" fmla="*/ 106482 w 231228"/>
                <a:gd name="connsiteY38" fmla="*/ 28724 h 409127"/>
                <a:gd name="connsiteX39" fmla="*/ 115031 w 231228"/>
                <a:gd name="connsiteY39" fmla="*/ 27948 h 409127"/>
                <a:gd name="connsiteX40" fmla="*/ 141069 w 231228"/>
                <a:gd name="connsiteY40" fmla="*/ 34935 h 409127"/>
                <a:gd name="connsiteX41" fmla="*/ 146898 w 231228"/>
                <a:gd name="connsiteY41" fmla="*/ 31830 h 409127"/>
                <a:gd name="connsiteX42" fmla="*/ 162054 w 231228"/>
                <a:gd name="connsiteY42" fmla="*/ 31053 h 409127"/>
                <a:gd name="connsiteX43" fmla="*/ 170215 w 231228"/>
                <a:gd name="connsiteY43" fmla="*/ 23678 h 409127"/>
                <a:gd name="connsiteX44" fmla="*/ 183428 w 231228"/>
                <a:gd name="connsiteY44" fmla="*/ 24066 h 409127"/>
                <a:gd name="connsiteX45" fmla="*/ 207523 w 231228"/>
                <a:gd name="connsiteY45" fmla="*/ 14362 h 409127"/>
                <a:gd name="connsiteX46" fmla="*/ 225400 w 231228"/>
                <a:gd name="connsiteY46" fmla="*/ 0 h 409127"/>
                <a:gd name="connsiteX47" fmla="*/ 228897 w 231228"/>
                <a:gd name="connsiteY47" fmla="*/ 10869 h 409127"/>
                <a:gd name="connsiteX48" fmla="*/ 226954 w 231228"/>
                <a:gd name="connsiteY48" fmla="*/ 35711 h 409127"/>
                <a:gd name="connsiteX49" fmla="*/ 228897 w 231228"/>
                <a:gd name="connsiteY49" fmla="*/ 57837 h 409127"/>
                <a:gd name="connsiteX50" fmla="*/ 228120 w 231228"/>
                <a:gd name="connsiteY50" fmla="*/ 96654 h 409127"/>
                <a:gd name="connsiteX51" fmla="*/ 231229 w 231228"/>
                <a:gd name="connsiteY51" fmla="*/ 108687 h 409127"/>
                <a:gd name="connsiteX52" fmla="*/ 223845 w 231228"/>
                <a:gd name="connsiteY52" fmla="*/ 126542 h 409127"/>
                <a:gd name="connsiteX53" fmla="*/ 214518 w 231228"/>
                <a:gd name="connsiteY53" fmla="*/ 144010 h 409127"/>
                <a:gd name="connsiteX54" fmla="*/ 200139 w 231228"/>
                <a:gd name="connsiteY54" fmla="*/ 159537 h 409127"/>
                <a:gd name="connsiteX55" fmla="*/ 179542 w 231228"/>
                <a:gd name="connsiteY55" fmla="*/ 168852 h 409127"/>
                <a:gd name="connsiteX56" fmla="*/ 154282 w 231228"/>
                <a:gd name="connsiteY56" fmla="*/ 180886 h 409127"/>
                <a:gd name="connsiteX57" fmla="*/ 128633 w 231228"/>
                <a:gd name="connsiteY57" fmla="*/ 207669 h 409127"/>
                <a:gd name="connsiteX58" fmla="*/ 120083 w 231228"/>
                <a:gd name="connsiteY58" fmla="*/ 212327 h 409127"/>
                <a:gd name="connsiteX59" fmla="*/ 103761 w 231228"/>
                <a:gd name="connsiteY59" fmla="*/ 230183 h 409127"/>
                <a:gd name="connsiteX60" fmla="*/ 94823 w 231228"/>
                <a:gd name="connsiteY60" fmla="*/ 235617 h 409127"/>
                <a:gd name="connsiteX61" fmla="*/ 91714 w 231228"/>
                <a:gd name="connsiteY61" fmla="*/ 253473 h 409127"/>
                <a:gd name="connsiteX62" fmla="*/ 101041 w 231228"/>
                <a:gd name="connsiteY62" fmla="*/ 272493 h 409127"/>
                <a:gd name="connsiteX63" fmla="*/ 104538 w 231228"/>
                <a:gd name="connsiteY63" fmla="*/ 286855 h 409127"/>
                <a:gd name="connsiteX64" fmla="*/ 104538 w 231228"/>
                <a:gd name="connsiteY64" fmla="*/ 294618 h 409127"/>
                <a:gd name="connsiteX65" fmla="*/ 108425 w 231228"/>
                <a:gd name="connsiteY65" fmla="*/ 293066 h 409127"/>
                <a:gd name="connsiteX66" fmla="*/ 106482 w 231228"/>
                <a:gd name="connsiteY66" fmla="*/ 317520 h 409127"/>
                <a:gd name="connsiteX67" fmla="*/ 102207 w 231228"/>
                <a:gd name="connsiteY67" fmla="*/ 329165 h 409127"/>
                <a:gd name="connsiteX68" fmla="*/ 106871 w 231228"/>
                <a:gd name="connsiteY68" fmla="*/ 333435 h 409127"/>
                <a:gd name="connsiteX69" fmla="*/ 102984 w 231228"/>
                <a:gd name="connsiteY69" fmla="*/ 343916 h 409127"/>
                <a:gd name="connsiteX70" fmla="*/ 93657 w 231228"/>
                <a:gd name="connsiteY70" fmla="*/ 352843 h 409127"/>
                <a:gd name="connsiteX71" fmla="*/ 75392 w 231228"/>
                <a:gd name="connsiteY71" fmla="*/ 360995 h 409127"/>
                <a:gd name="connsiteX72" fmla="*/ 48578 w 231228"/>
                <a:gd name="connsiteY72" fmla="*/ 374581 h 409127"/>
                <a:gd name="connsiteX73" fmla="*/ 38862 w 231228"/>
                <a:gd name="connsiteY73" fmla="*/ 383897 h 409127"/>
                <a:gd name="connsiteX74" fmla="*/ 40028 w 231228"/>
                <a:gd name="connsiteY74" fmla="*/ 394377 h 409127"/>
                <a:gd name="connsiteX75" fmla="*/ 45080 w 231228"/>
                <a:gd name="connsiteY75" fmla="*/ 395930 h 409127"/>
                <a:gd name="connsiteX76" fmla="*/ 42359 w 231228"/>
                <a:gd name="connsiteY76" fmla="*/ 409128 h 409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231228" h="409127">
                  <a:moveTo>
                    <a:pt x="42359" y="409128"/>
                  </a:moveTo>
                  <a:lnTo>
                    <a:pt x="26426" y="409128"/>
                  </a:lnTo>
                  <a:lnTo>
                    <a:pt x="25260" y="397871"/>
                  </a:lnTo>
                  <a:lnTo>
                    <a:pt x="22928" y="386614"/>
                  </a:lnTo>
                  <a:lnTo>
                    <a:pt x="21374" y="377686"/>
                  </a:lnTo>
                  <a:lnTo>
                    <a:pt x="26814" y="350126"/>
                  </a:lnTo>
                  <a:lnTo>
                    <a:pt x="22540" y="332271"/>
                  </a:lnTo>
                  <a:lnTo>
                    <a:pt x="13990" y="297336"/>
                  </a:lnTo>
                  <a:lnTo>
                    <a:pt x="38084" y="269000"/>
                  </a:lnTo>
                  <a:lnTo>
                    <a:pt x="44691" y="251144"/>
                  </a:lnTo>
                  <a:lnTo>
                    <a:pt x="47800" y="248815"/>
                  </a:lnTo>
                  <a:lnTo>
                    <a:pt x="51298" y="234065"/>
                  </a:lnTo>
                  <a:lnTo>
                    <a:pt x="48189" y="226689"/>
                  </a:lnTo>
                  <a:lnTo>
                    <a:pt x="49743" y="208057"/>
                  </a:lnTo>
                  <a:lnTo>
                    <a:pt x="54795" y="190978"/>
                  </a:lnTo>
                  <a:lnTo>
                    <a:pt x="56350" y="159148"/>
                  </a:lnTo>
                  <a:lnTo>
                    <a:pt x="45468" y="151385"/>
                  </a:lnTo>
                  <a:lnTo>
                    <a:pt x="34976" y="149444"/>
                  </a:lnTo>
                  <a:lnTo>
                    <a:pt x="30701" y="143234"/>
                  </a:lnTo>
                  <a:lnTo>
                    <a:pt x="20597" y="138187"/>
                  </a:lnTo>
                  <a:lnTo>
                    <a:pt x="2332" y="138575"/>
                  </a:lnTo>
                  <a:lnTo>
                    <a:pt x="1554" y="129260"/>
                  </a:lnTo>
                  <a:lnTo>
                    <a:pt x="0" y="111404"/>
                  </a:lnTo>
                  <a:lnTo>
                    <a:pt x="66842" y="90831"/>
                  </a:lnTo>
                  <a:lnTo>
                    <a:pt x="79278" y="102864"/>
                  </a:lnTo>
                  <a:lnTo>
                    <a:pt x="85107" y="100535"/>
                  </a:lnTo>
                  <a:lnTo>
                    <a:pt x="93657" y="106746"/>
                  </a:lnTo>
                  <a:lnTo>
                    <a:pt x="94434" y="116838"/>
                  </a:lnTo>
                  <a:lnTo>
                    <a:pt x="89383" y="128483"/>
                  </a:lnTo>
                  <a:lnTo>
                    <a:pt x="90160" y="145951"/>
                  </a:lnTo>
                  <a:lnTo>
                    <a:pt x="103761" y="161477"/>
                  </a:lnTo>
                  <a:lnTo>
                    <a:pt x="111145" y="144010"/>
                  </a:lnTo>
                  <a:lnTo>
                    <a:pt x="120861" y="138964"/>
                  </a:lnTo>
                  <a:lnTo>
                    <a:pt x="120472" y="106746"/>
                  </a:lnTo>
                  <a:lnTo>
                    <a:pt x="111922" y="88890"/>
                  </a:lnTo>
                  <a:lnTo>
                    <a:pt x="104538" y="80739"/>
                  </a:lnTo>
                  <a:lnTo>
                    <a:pt x="102984" y="80739"/>
                  </a:lnTo>
                  <a:lnTo>
                    <a:pt x="100652" y="52402"/>
                  </a:lnTo>
                  <a:lnTo>
                    <a:pt x="106482" y="28724"/>
                  </a:lnTo>
                  <a:lnTo>
                    <a:pt x="115031" y="27948"/>
                  </a:lnTo>
                  <a:lnTo>
                    <a:pt x="141069" y="34935"/>
                  </a:lnTo>
                  <a:lnTo>
                    <a:pt x="146898" y="31830"/>
                  </a:lnTo>
                  <a:lnTo>
                    <a:pt x="162054" y="31053"/>
                  </a:lnTo>
                  <a:lnTo>
                    <a:pt x="170215" y="23678"/>
                  </a:lnTo>
                  <a:lnTo>
                    <a:pt x="183428" y="24066"/>
                  </a:lnTo>
                  <a:lnTo>
                    <a:pt x="207523" y="14362"/>
                  </a:lnTo>
                  <a:lnTo>
                    <a:pt x="225400" y="0"/>
                  </a:lnTo>
                  <a:lnTo>
                    <a:pt x="228897" y="10869"/>
                  </a:lnTo>
                  <a:lnTo>
                    <a:pt x="226954" y="35711"/>
                  </a:lnTo>
                  <a:lnTo>
                    <a:pt x="228897" y="57837"/>
                  </a:lnTo>
                  <a:lnTo>
                    <a:pt x="228120" y="96654"/>
                  </a:lnTo>
                  <a:lnTo>
                    <a:pt x="231229" y="108687"/>
                  </a:lnTo>
                  <a:lnTo>
                    <a:pt x="223845" y="126542"/>
                  </a:lnTo>
                  <a:lnTo>
                    <a:pt x="214518" y="144010"/>
                  </a:lnTo>
                  <a:lnTo>
                    <a:pt x="200139" y="159537"/>
                  </a:lnTo>
                  <a:lnTo>
                    <a:pt x="179542" y="168852"/>
                  </a:lnTo>
                  <a:lnTo>
                    <a:pt x="154282" y="180886"/>
                  </a:lnTo>
                  <a:lnTo>
                    <a:pt x="128633" y="207669"/>
                  </a:lnTo>
                  <a:lnTo>
                    <a:pt x="120083" y="212327"/>
                  </a:lnTo>
                  <a:lnTo>
                    <a:pt x="103761" y="230183"/>
                  </a:lnTo>
                  <a:lnTo>
                    <a:pt x="94823" y="235617"/>
                  </a:lnTo>
                  <a:lnTo>
                    <a:pt x="91714" y="253473"/>
                  </a:lnTo>
                  <a:lnTo>
                    <a:pt x="101041" y="272493"/>
                  </a:lnTo>
                  <a:lnTo>
                    <a:pt x="104538" y="286855"/>
                  </a:lnTo>
                  <a:lnTo>
                    <a:pt x="104538" y="294618"/>
                  </a:lnTo>
                  <a:lnTo>
                    <a:pt x="108425" y="293066"/>
                  </a:lnTo>
                  <a:lnTo>
                    <a:pt x="106482" y="317520"/>
                  </a:lnTo>
                  <a:lnTo>
                    <a:pt x="102207" y="329165"/>
                  </a:lnTo>
                  <a:lnTo>
                    <a:pt x="106871" y="333435"/>
                  </a:lnTo>
                  <a:lnTo>
                    <a:pt x="102984" y="343916"/>
                  </a:lnTo>
                  <a:lnTo>
                    <a:pt x="93657" y="352843"/>
                  </a:lnTo>
                  <a:lnTo>
                    <a:pt x="75392" y="360995"/>
                  </a:lnTo>
                  <a:lnTo>
                    <a:pt x="48578" y="374581"/>
                  </a:lnTo>
                  <a:lnTo>
                    <a:pt x="38862" y="383897"/>
                  </a:lnTo>
                  <a:lnTo>
                    <a:pt x="40028" y="394377"/>
                  </a:lnTo>
                  <a:lnTo>
                    <a:pt x="45080" y="395930"/>
                  </a:lnTo>
                  <a:lnTo>
                    <a:pt x="42359" y="409128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6" name="Forma Livre 155">
              <a:extLst>
                <a:ext uri="{FF2B5EF4-FFF2-40B4-BE49-F238E27FC236}">
                  <a16:creationId xmlns:a16="http://schemas.microsoft.com/office/drawing/2014/main" id="{69DE192F-0B62-8A15-CF1C-6DA7AA299575}"/>
                </a:ext>
              </a:extLst>
            </p:cNvPr>
            <p:cNvSpPr/>
            <p:nvPr/>
          </p:nvSpPr>
          <p:spPr>
            <a:xfrm>
              <a:off x="5086676" y="3490592"/>
              <a:ext cx="350179" cy="385608"/>
            </a:xfrm>
            <a:custGeom>
              <a:avLst/>
              <a:gdLst>
                <a:gd name="connsiteX0" fmla="*/ 263096 w 263095"/>
                <a:gd name="connsiteY0" fmla="*/ 60554 h 318684"/>
                <a:gd name="connsiteX1" fmla="*/ 230063 w 263095"/>
                <a:gd name="connsiteY1" fmla="*/ 60942 h 318684"/>
                <a:gd name="connsiteX2" fmla="*/ 239390 w 263095"/>
                <a:gd name="connsiteY2" fmla="*/ 168464 h 318684"/>
                <a:gd name="connsiteX3" fmla="*/ 249105 w 263095"/>
                <a:gd name="connsiteY3" fmla="*/ 275986 h 318684"/>
                <a:gd name="connsiteX4" fmla="*/ 252992 w 263095"/>
                <a:gd name="connsiteY4" fmla="*/ 279092 h 318684"/>
                <a:gd name="connsiteX5" fmla="*/ 247940 w 263095"/>
                <a:gd name="connsiteY5" fmla="*/ 296559 h 318684"/>
                <a:gd name="connsiteX6" fmla="*/ 160500 w 263095"/>
                <a:gd name="connsiteY6" fmla="*/ 296947 h 318684"/>
                <a:gd name="connsiteX7" fmla="*/ 157003 w 263095"/>
                <a:gd name="connsiteY7" fmla="*/ 302382 h 318684"/>
                <a:gd name="connsiteX8" fmla="*/ 148841 w 263095"/>
                <a:gd name="connsiteY8" fmla="*/ 300829 h 318684"/>
                <a:gd name="connsiteX9" fmla="*/ 136406 w 263095"/>
                <a:gd name="connsiteY9" fmla="*/ 305875 h 318684"/>
                <a:gd name="connsiteX10" fmla="*/ 121249 w 263095"/>
                <a:gd name="connsiteY10" fmla="*/ 298888 h 318684"/>
                <a:gd name="connsiteX11" fmla="*/ 114254 w 263095"/>
                <a:gd name="connsiteY11" fmla="*/ 299276 h 318684"/>
                <a:gd name="connsiteX12" fmla="*/ 110368 w 263095"/>
                <a:gd name="connsiteY12" fmla="*/ 314027 h 318684"/>
                <a:gd name="connsiteX13" fmla="*/ 102984 w 263095"/>
                <a:gd name="connsiteY13" fmla="*/ 318685 h 318684"/>
                <a:gd name="connsiteX14" fmla="*/ 88994 w 263095"/>
                <a:gd name="connsiteY14" fmla="*/ 301605 h 318684"/>
                <a:gd name="connsiteX15" fmla="*/ 75781 w 263095"/>
                <a:gd name="connsiteY15" fmla="*/ 282973 h 318684"/>
                <a:gd name="connsiteX16" fmla="*/ 61791 w 263095"/>
                <a:gd name="connsiteY16" fmla="*/ 276375 h 318684"/>
                <a:gd name="connsiteX17" fmla="*/ 51298 w 263095"/>
                <a:gd name="connsiteY17" fmla="*/ 269388 h 318684"/>
                <a:gd name="connsiteX18" fmla="*/ 39251 w 263095"/>
                <a:gd name="connsiteY18" fmla="*/ 269388 h 318684"/>
                <a:gd name="connsiteX19" fmla="*/ 28369 w 263095"/>
                <a:gd name="connsiteY19" fmla="*/ 274822 h 318684"/>
                <a:gd name="connsiteX20" fmla="*/ 17876 w 263095"/>
                <a:gd name="connsiteY20" fmla="*/ 272881 h 318684"/>
                <a:gd name="connsiteX21" fmla="*/ 10104 w 263095"/>
                <a:gd name="connsiteY21" fmla="*/ 280644 h 318684"/>
                <a:gd name="connsiteX22" fmla="*/ 8550 w 263095"/>
                <a:gd name="connsiteY22" fmla="*/ 267447 h 318684"/>
                <a:gd name="connsiteX23" fmla="*/ 14768 w 263095"/>
                <a:gd name="connsiteY23" fmla="*/ 255025 h 318684"/>
                <a:gd name="connsiteX24" fmla="*/ 17876 w 263095"/>
                <a:gd name="connsiteY24" fmla="*/ 231735 h 318684"/>
                <a:gd name="connsiteX25" fmla="*/ 16322 w 263095"/>
                <a:gd name="connsiteY25" fmla="*/ 206893 h 318684"/>
                <a:gd name="connsiteX26" fmla="*/ 13990 w 263095"/>
                <a:gd name="connsiteY26" fmla="*/ 194471 h 318684"/>
                <a:gd name="connsiteX27" fmla="*/ 16322 w 263095"/>
                <a:gd name="connsiteY27" fmla="*/ 182050 h 318684"/>
                <a:gd name="connsiteX28" fmla="*/ 10881 w 263095"/>
                <a:gd name="connsiteY28" fmla="*/ 170405 h 318684"/>
                <a:gd name="connsiteX29" fmla="*/ 0 w 263095"/>
                <a:gd name="connsiteY29" fmla="*/ 159536 h 318684"/>
                <a:gd name="connsiteX30" fmla="*/ 5052 w 263095"/>
                <a:gd name="connsiteY30" fmla="*/ 151385 h 318684"/>
                <a:gd name="connsiteX31" fmla="*/ 89383 w 263095"/>
                <a:gd name="connsiteY31" fmla="*/ 151385 h 318684"/>
                <a:gd name="connsiteX32" fmla="*/ 85885 w 263095"/>
                <a:gd name="connsiteY32" fmla="*/ 115286 h 318684"/>
                <a:gd name="connsiteX33" fmla="*/ 91714 w 263095"/>
                <a:gd name="connsiteY33" fmla="*/ 102476 h 318684"/>
                <a:gd name="connsiteX34" fmla="*/ 111923 w 263095"/>
                <a:gd name="connsiteY34" fmla="*/ 100535 h 318684"/>
                <a:gd name="connsiteX35" fmla="*/ 112700 w 263095"/>
                <a:gd name="connsiteY35" fmla="*/ 36488 h 318684"/>
                <a:gd name="connsiteX36" fmla="*/ 182651 w 263095"/>
                <a:gd name="connsiteY36" fmla="*/ 38040 h 318684"/>
                <a:gd name="connsiteX37" fmla="*/ 183429 w 263095"/>
                <a:gd name="connsiteY37" fmla="*/ 0 h 318684"/>
                <a:gd name="connsiteX38" fmla="*/ 263096 w 263095"/>
                <a:gd name="connsiteY38" fmla="*/ 60554 h 318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63095" h="318684">
                  <a:moveTo>
                    <a:pt x="263096" y="60554"/>
                  </a:moveTo>
                  <a:lnTo>
                    <a:pt x="230063" y="60942"/>
                  </a:lnTo>
                  <a:lnTo>
                    <a:pt x="239390" y="168464"/>
                  </a:lnTo>
                  <a:lnTo>
                    <a:pt x="249105" y="275986"/>
                  </a:lnTo>
                  <a:lnTo>
                    <a:pt x="252992" y="279092"/>
                  </a:lnTo>
                  <a:lnTo>
                    <a:pt x="247940" y="296559"/>
                  </a:lnTo>
                  <a:lnTo>
                    <a:pt x="160500" y="296947"/>
                  </a:lnTo>
                  <a:lnTo>
                    <a:pt x="157003" y="302382"/>
                  </a:lnTo>
                  <a:lnTo>
                    <a:pt x="148841" y="300829"/>
                  </a:lnTo>
                  <a:lnTo>
                    <a:pt x="136406" y="305875"/>
                  </a:lnTo>
                  <a:lnTo>
                    <a:pt x="121249" y="298888"/>
                  </a:lnTo>
                  <a:lnTo>
                    <a:pt x="114254" y="299276"/>
                  </a:lnTo>
                  <a:lnTo>
                    <a:pt x="110368" y="314027"/>
                  </a:lnTo>
                  <a:lnTo>
                    <a:pt x="102984" y="318685"/>
                  </a:lnTo>
                  <a:lnTo>
                    <a:pt x="88994" y="301605"/>
                  </a:lnTo>
                  <a:lnTo>
                    <a:pt x="75781" y="282973"/>
                  </a:lnTo>
                  <a:lnTo>
                    <a:pt x="61791" y="276375"/>
                  </a:lnTo>
                  <a:lnTo>
                    <a:pt x="51298" y="269388"/>
                  </a:lnTo>
                  <a:lnTo>
                    <a:pt x="39251" y="269388"/>
                  </a:lnTo>
                  <a:lnTo>
                    <a:pt x="28369" y="274822"/>
                  </a:lnTo>
                  <a:lnTo>
                    <a:pt x="17876" y="272881"/>
                  </a:lnTo>
                  <a:lnTo>
                    <a:pt x="10104" y="280644"/>
                  </a:lnTo>
                  <a:lnTo>
                    <a:pt x="8550" y="267447"/>
                  </a:lnTo>
                  <a:lnTo>
                    <a:pt x="14768" y="255025"/>
                  </a:lnTo>
                  <a:lnTo>
                    <a:pt x="17876" y="231735"/>
                  </a:lnTo>
                  <a:lnTo>
                    <a:pt x="16322" y="206893"/>
                  </a:lnTo>
                  <a:lnTo>
                    <a:pt x="13990" y="194471"/>
                  </a:lnTo>
                  <a:lnTo>
                    <a:pt x="16322" y="182050"/>
                  </a:lnTo>
                  <a:lnTo>
                    <a:pt x="10881" y="170405"/>
                  </a:lnTo>
                  <a:lnTo>
                    <a:pt x="0" y="159536"/>
                  </a:lnTo>
                  <a:lnTo>
                    <a:pt x="5052" y="151385"/>
                  </a:lnTo>
                  <a:lnTo>
                    <a:pt x="89383" y="151385"/>
                  </a:lnTo>
                  <a:lnTo>
                    <a:pt x="85885" y="115286"/>
                  </a:lnTo>
                  <a:lnTo>
                    <a:pt x="91714" y="102476"/>
                  </a:lnTo>
                  <a:lnTo>
                    <a:pt x="111923" y="100535"/>
                  </a:lnTo>
                  <a:lnTo>
                    <a:pt x="112700" y="36488"/>
                  </a:lnTo>
                  <a:lnTo>
                    <a:pt x="182651" y="38040"/>
                  </a:lnTo>
                  <a:lnTo>
                    <a:pt x="183429" y="0"/>
                  </a:lnTo>
                  <a:lnTo>
                    <a:pt x="263096" y="60554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7" name="Forma Livre 156">
              <a:extLst>
                <a:ext uri="{FF2B5EF4-FFF2-40B4-BE49-F238E27FC236}">
                  <a16:creationId xmlns:a16="http://schemas.microsoft.com/office/drawing/2014/main" id="{0BB5219A-D6D0-0B28-A4AC-2E13649AD06A}"/>
                </a:ext>
              </a:extLst>
            </p:cNvPr>
            <p:cNvSpPr/>
            <p:nvPr/>
          </p:nvSpPr>
          <p:spPr>
            <a:xfrm>
              <a:off x="6527743" y="4595284"/>
              <a:ext cx="86898" cy="228265"/>
            </a:xfrm>
            <a:custGeom>
              <a:avLst/>
              <a:gdLst>
                <a:gd name="connsiteX0" fmla="*/ 47412 w 65288"/>
                <a:gd name="connsiteY0" fmla="*/ 107910 h 188649"/>
                <a:gd name="connsiteX1" fmla="*/ 48966 w 65288"/>
                <a:gd name="connsiteY1" fmla="*/ 107910 h 188649"/>
                <a:gd name="connsiteX2" fmla="*/ 56350 w 65288"/>
                <a:gd name="connsiteY2" fmla="*/ 116062 h 188649"/>
                <a:gd name="connsiteX3" fmla="*/ 64900 w 65288"/>
                <a:gd name="connsiteY3" fmla="*/ 133917 h 188649"/>
                <a:gd name="connsiteX4" fmla="*/ 65288 w 65288"/>
                <a:gd name="connsiteY4" fmla="*/ 166135 h 188649"/>
                <a:gd name="connsiteX5" fmla="*/ 55573 w 65288"/>
                <a:gd name="connsiteY5" fmla="*/ 171182 h 188649"/>
                <a:gd name="connsiteX6" fmla="*/ 48189 w 65288"/>
                <a:gd name="connsiteY6" fmla="*/ 188649 h 188649"/>
                <a:gd name="connsiteX7" fmla="*/ 34587 w 65288"/>
                <a:gd name="connsiteY7" fmla="*/ 173122 h 188649"/>
                <a:gd name="connsiteX8" fmla="*/ 33810 w 65288"/>
                <a:gd name="connsiteY8" fmla="*/ 155655 h 188649"/>
                <a:gd name="connsiteX9" fmla="*/ 38862 w 65288"/>
                <a:gd name="connsiteY9" fmla="*/ 144010 h 188649"/>
                <a:gd name="connsiteX10" fmla="*/ 38085 w 65288"/>
                <a:gd name="connsiteY10" fmla="*/ 133917 h 188649"/>
                <a:gd name="connsiteX11" fmla="*/ 29535 w 65288"/>
                <a:gd name="connsiteY11" fmla="*/ 127707 h 188649"/>
                <a:gd name="connsiteX12" fmla="*/ 23706 w 65288"/>
                <a:gd name="connsiteY12" fmla="*/ 130036 h 188649"/>
                <a:gd name="connsiteX13" fmla="*/ 11270 w 65288"/>
                <a:gd name="connsiteY13" fmla="*/ 118003 h 188649"/>
                <a:gd name="connsiteX14" fmla="*/ 0 w 65288"/>
                <a:gd name="connsiteY14" fmla="*/ 111792 h 188649"/>
                <a:gd name="connsiteX15" fmla="*/ 7772 w 65288"/>
                <a:gd name="connsiteY15" fmla="*/ 88502 h 188649"/>
                <a:gd name="connsiteX16" fmla="*/ 14768 w 65288"/>
                <a:gd name="connsiteY16" fmla="*/ 79962 h 188649"/>
                <a:gd name="connsiteX17" fmla="*/ 11270 w 65288"/>
                <a:gd name="connsiteY17" fmla="*/ 59001 h 188649"/>
                <a:gd name="connsiteX18" fmla="*/ 16322 w 65288"/>
                <a:gd name="connsiteY18" fmla="*/ 38817 h 188649"/>
                <a:gd name="connsiteX19" fmla="*/ 20209 w 65288"/>
                <a:gd name="connsiteY19" fmla="*/ 32218 h 188649"/>
                <a:gd name="connsiteX20" fmla="*/ 15156 w 65288"/>
                <a:gd name="connsiteY20" fmla="*/ 11257 h 188649"/>
                <a:gd name="connsiteX21" fmla="*/ 5052 w 65288"/>
                <a:gd name="connsiteY21" fmla="*/ 0 h 188649"/>
                <a:gd name="connsiteX22" fmla="*/ 26426 w 65288"/>
                <a:gd name="connsiteY22" fmla="*/ 4658 h 188649"/>
                <a:gd name="connsiteX23" fmla="*/ 30313 w 65288"/>
                <a:gd name="connsiteY23" fmla="*/ 11257 h 188649"/>
                <a:gd name="connsiteX24" fmla="*/ 29924 w 65288"/>
                <a:gd name="connsiteY24" fmla="*/ 14362 h 188649"/>
                <a:gd name="connsiteX25" fmla="*/ 36919 w 65288"/>
                <a:gd name="connsiteY25" fmla="*/ 30277 h 188649"/>
                <a:gd name="connsiteX26" fmla="*/ 37696 w 65288"/>
                <a:gd name="connsiteY26" fmla="*/ 60166 h 188649"/>
                <a:gd name="connsiteX27" fmla="*/ 30701 w 65288"/>
                <a:gd name="connsiteY27" fmla="*/ 74140 h 188649"/>
                <a:gd name="connsiteX28" fmla="*/ 36919 w 65288"/>
                <a:gd name="connsiteY28" fmla="*/ 92384 h 188649"/>
                <a:gd name="connsiteX29" fmla="*/ 36142 w 65288"/>
                <a:gd name="connsiteY29" fmla="*/ 103252 h 188649"/>
                <a:gd name="connsiteX30" fmla="*/ 40805 w 65288"/>
                <a:gd name="connsiteY30" fmla="*/ 110627 h 188649"/>
                <a:gd name="connsiteX31" fmla="*/ 40417 w 65288"/>
                <a:gd name="connsiteY31" fmla="*/ 119944 h 188649"/>
                <a:gd name="connsiteX32" fmla="*/ 43914 w 65288"/>
                <a:gd name="connsiteY32" fmla="*/ 125378 h 188649"/>
                <a:gd name="connsiteX33" fmla="*/ 47800 w 65288"/>
                <a:gd name="connsiteY33" fmla="*/ 119167 h 188649"/>
                <a:gd name="connsiteX34" fmla="*/ 55184 w 65288"/>
                <a:gd name="connsiteY34" fmla="*/ 128871 h 188649"/>
                <a:gd name="connsiteX35" fmla="*/ 55961 w 65288"/>
                <a:gd name="connsiteY35" fmla="*/ 125766 h 188649"/>
                <a:gd name="connsiteX36" fmla="*/ 52075 w 65288"/>
                <a:gd name="connsiteY36" fmla="*/ 112568 h 188649"/>
                <a:gd name="connsiteX37" fmla="*/ 47800 w 65288"/>
                <a:gd name="connsiteY37" fmla="*/ 111404 h 188649"/>
                <a:gd name="connsiteX38" fmla="*/ 47412 w 65288"/>
                <a:gd name="connsiteY38" fmla="*/ 107910 h 18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5288" h="188649">
                  <a:moveTo>
                    <a:pt x="47412" y="107910"/>
                  </a:moveTo>
                  <a:lnTo>
                    <a:pt x="48966" y="107910"/>
                  </a:lnTo>
                  <a:lnTo>
                    <a:pt x="56350" y="116062"/>
                  </a:lnTo>
                  <a:lnTo>
                    <a:pt x="64900" y="133917"/>
                  </a:lnTo>
                  <a:lnTo>
                    <a:pt x="65288" y="166135"/>
                  </a:lnTo>
                  <a:lnTo>
                    <a:pt x="55573" y="171182"/>
                  </a:lnTo>
                  <a:lnTo>
                    <a:pt x="48189" y="188649"/>
                  </a:lnTo>
                  <a:lnTo>
                    <a:pt x="34587" y="173122"/>
                  </a:lnTo>
                  <a:lnTo>
                    <a:pt x="33810" y="155655"/>
                  </a:lnTo>
                  <a:lnTo>
                    <a:pt x="38862" y="144010"/>
                  </a:lnTo>
                  <a:lnTo>
                    <a:pt x="38085" y="133917"/>
                  </a:lnTo>
                  <a:lnTo>
                    <a:pt x="29535" y="127707"/>
                  </a:lnTo>
                  <a:lnTo>
                    <a:pt x="23706" y="130036"/>
                  </a:lnTo>
                  <a:lnTo>
                    <a:pt x="11270" y="118003"/>
                  </a:lnTo>
                  <a:lnTo>
                    <a:pt x="0" y="111792"/>
                  </a:lnTo>
                  <a:lnTo>
                    <a:pt x="7772" y="88502"/>
                  </a:lnTo>
                  <a:lnTo>
                    <a:pt x="14768" y="79962"/>
                  </a:lnTo>
                  <a:lnTo>
                    <a:pt x="11270" y="59001"/>
                  </a:lnTo>
                  <a:lnTo>
                    <a:pt x="16322" y="38817"/>
                  </a:lnTo>
                  <a:lnTo>
                    <a:pt x="20209" y="32218"/>
                  </a:lnTo>
                  <a:lnTo>
                    <a:pt x="15156" y="11257"/>
                  </a:lnTo>
                  <a:lnTo>
                    <a:pt x="5052" y="0"/>
                  </a:lnTo>
                  <a:lnTo>
                    <a:pt x="26426" y="4658"/>
                  </a:lnTo>
                  <a:lnTo>
                    <a:pt x="30313" y="11257"/>
                  </a:lnTo>
                  <a:lnTo>
                    <a:pt x="29924" y="14362"/>
                  </a:lnTo>
                  <a:lnTo>
                    <a:pt x="36919" y="30277"/>
                  </a:lnTo>
                  <a:lnTo>
                    <a:pt x="37696" y="60166"/>
                  </a:lnTo>
                  <a:lnTo>
                    <a:pt x="30701" y="74140"/>
                  </a:lnTo>
                  <a:lnTo>
                    <a:pt x="36919" y="92384"/>
                  </a:lnTo>
                  <a:lnTo>
                    <a:pt x="36142" y="103252"/>
                  </a:lnTo>
                  <a:lnTo>
                    <a:pt x="40805" y="110627"/>
                  </a:lnTo>
                  <a:lnTo>
                    <a:pt x="40417" y="119944"/>
                  </a:lnTo>
                  <a:lnTo>
                    <a:pt x="43914" y="125378"/>
                  </a:lnTo>
                  <a:lnTo>
                    <a:pt x="47800" y="119167"/>
                  </a:lnTo>
                  <a:lnTo>
                    <a:pt x="55184" y="128871"/>
                  </a:lnTo>
                  <a:lnTo>
                    <a:pt x="55961" y="125766"/>
                  </a:lnTo>
                  <a:lnTo>
                    <a:pt x="52075" y="112568"/>
                  </a:lnTo>
                  <a:lnTo>
                    <a:pt x="47800" y="111404"/>
                  </a:lnTo>
                  <a:lnTo>
                    <a:pt x="47412" y="10791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8" name="Forma Livre 157">
              <a:extLst>
                <a:ext uri="{FF2B5EF4-FFF2-40B4-BE49-F238E27FC236}">
                  <a16:creationId xmlns:a16="http://schemas.microsoft.com/office/drawing/2014/main" id="{000F1C4B-F585-5EA6-CECA-23737EB4D863}"/>
                </a:ext>
              </a:extLst>
            </p:cNvPr>
            <p:cNvSpPr/>
            <p:nvPr/>
          </p:nvSpPr>
          <p:spPr>
            <a:xfrm>
              <a:off x="8506237" y="4116678"/>
              <a:ext cx="127761" cy="163448"/>
            </a:xfrm>
            <a:custGeom>
              <a:avLst/>
              <a:gdLst>
                <a:gd name="connsiteX0" fmla="*/ 45469 w 95989"/>
                <a:gd name="connsiteY0" fmla="*/ 10480 h 135081"/>
                <a:gd name="connsiteX1" fmla="*/ 50909 w 95989"/>
                <a:gd name="connsiteY1" fmla="*/ 12809 h 135081"/>
                <a:gd name="connsiteX2" fmla="*/ 64511 w 95989"/>
                <a:gd name="connsiteY2" fmla="*/ 27948 h 135081"/>
                <a:gd name="connsiteX3" fmla="*/ 74226 w 95989"/>
                <a:gd name="connsiteY3" fmla="*/ 44639 h 135081"/>
                <a:gd name="connsiteX4" fmla="*/ 76558 w 95989"/>
                <a:gd name="connsiteY4" fmla="*/ 61330 h 135081"/>
                <a:gd name="connsiteX5" fmla="*/ 74615 w 95989"/>
                <a:gd name="connsiteY5" fmla="*/ 72587 h 135081"/>
                <a:gd name="connsiteX6" fmla="*/ 76947 w 95989"/>
                <a:gd name="connsiteY6" fmla="*/ 81127 h 135081"/>
                <a:gd name="connsiteX7" fmla="*/ 78890 w 95989"/>
                <a:gd name="connsiteY7" fmla="*/ 95877 h 135081"/>
                <a:gd name="connsiteX8" fmla="*/ 87051 w 95989"/>
                <a:gd name="connsiteY8" fmla="*/ 102864 h 135081"/>
                <a:gd name="connsiteX9" fmla="*/ 95989 w 95989"/>
                <a:gd name="connsiteY9" fmla="*/ 124990 h 135081"/>
                <a:gd name="connsiteX10" fmla="*/ 95989 w 95989"/>
                <a:gd name="connsiteY10" fmla="*/ 133141 h 135081"/>
                <a:gd name="connsiteX11" fmla="*/ 80445 w 95989"/>
                <a:gd name="connsiteY11" fmla="*/ 135082 h 135081"/>
                <a:gd name="connsiteX12" fmla="*/ 59071 w 95989"/>
                <a:gd name="connsiteY12" fmla="*/ 116450 h 135081"/>
                <a:gd name="connsiteX13" fmla="*/ 32644 w 95989"/>
                <a:gd name="connsiteY13" fmla="*/ 96653 h 135081"/>
                <a:gd name="connsiteX14" fmla="*/ 29535 w 95989"/>
                <a:gd name="connsiteY14" fmla="*/ 83844 h 135081"/>
                <a:gd name="connsiteX15" fmla="*/ 16322 w 95989"/>
                <a:gd name="connsiteY15" fmla="*/ 67153 h 135081"/>
                <a:gd name="connsiteX16" fmla="*/ 12436 w 95989"/>
                <a:gd name="connsiteY16" fmla="*/ 46580 h 135081"/>
                <a:gd name="connsiteX17" fmla="*/ 3886 w 95989"/>
                <a:gd name="connsiteY17" fmla="*/ 32994 h 135081"/>
                <a:gd name="connsiteX18" fmla="*/ 5441 w 95989"/>
                <a:gd name="connsiteY18" fmla="*/ 14750 h 135081"/>
                <a:gd name="connsiteX19" fmla="*/ 0 w 95989"/>
                <a:gd name="connsiteY19" fmla="*/ 4270 h 135081"/>
                <a:gd name="connsiteX20" fmla="*/ 3498 w 95989"/>
                <a:gd name="connsiteY20" fmla="*/ 0 h 135081"/>
                <a:gd name="connsiteX21" fmla="*/ 22152 w 95989"/>
                <a:gd name="connsiteY21" fmla="*/ 10869 h 135081"/>
                <a:gd name="connsiteX22" fmla="*/ 24483 w 95989"/>
                <a:gd name="connsiteY22" fmla="*/ 23678 h 135081"/>
                <a:gd name="connsiteX23" fmla="*/ 38862 w 95989"/>
                <a:gd name="connsiteY23" fmla="*/ 20573 h 135081"/>
                <a:gd name="connsiteX24" fmla="*/ 45469 w 95989"/>
                <a:gd name="connsiteY24" fmla="*/ 10480 h 135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5989" h="135081">
                  <a:moveTo>
                    <a:pt x="45469" y="10480"/>
                  </a:moveTo>
                  <a:lnTo>
                    <a:pt x="50909" y="12809"/>
                  </a:lnTo>
                  <a:lnTo>
                    <a:pt x="64511" y="27948"/>
                  </a:lnTo>
                  <a:lnTo>
                    <a:pt x="74226" y="44639"/>
                  </a:lnTo>
                  <a:lnTo>
                    <a:pt x="76558" y="61330"/>
                  </a:lnTo>
                  <a:lnTo>
                    <a:pt x="74615" y="72587"/>
                  </a:lnTo>
                  <a:lnTo>
                    <a:pt x="76947" y="81127"/>
                  </a:lnTo>
                  <a:lnTo>
                    <a:pt x="78890" y="95877"/>
                  </a:lnTo>
                  <a:lnTo>
                    <a:pt x="87051" y="102864"/>
                  </a:lnTo>
                  <a:lnTo>
                    <a:pt x="95989" y="124990"/>
                  </a:lnTo>
                  <a:lnTo>
                    <a:pt x="95989" y="133141"/>
                  </a:lnTo>
                  <a:lnTo>
                    <a:pt x="80445" y="135082"/>
                  </a:lnTo>
                  <a:lnTo>
                    <a:pt x="59071" y="116450"/>
                  </a:lnTo>
                  <a:lnTo>
                    <a:pt x="32644" y="96653"/>
                  </a:lnTo>
                  <a:lnTo>
                    <a:pt x="29535" y="83844"/>
                  </a:lnTo>
                  <a:lnTo>
                    <a:pt x="16322" y="67153"/>
                  </a:lnTo>
                  <a:lnTo>
                    <a:pt x="12436" y="46580"/>
                  </a:lnTo>
                  <a:lnTo>
                    <a:pt x="3886" y="32994"/>
                  </a:lnTo>
                  <a:lnTo>
                    <a:pt x="5441" y="14750"/>
                  </a:lnTo>
                  <a:lnTo>
                    <a:pt x="0" y="4270"/>
                  </a:lnTo>
                  <a:lnTo>
                    <a:pt x="3498" y="0"/>
                  </a:lnTo>
                  <a:lnTo>
                    <a:pt x="22152" y="10869"/>
                  </a:lnTo>
                  <a:lnTo>
                    <a:pt x="24483" y="23678"/>
                  </a:lnTo>
                  <a:lnTo>
                    <a:pt x="38862" y="20573"/>
                  </a:lnTo>
                  <a:lnTo>
                    <a:pt x="45469" y="1048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9" name="Forma Livre 158">
              <a:extLst>
                <a:ext uri="{FF2B5EF4-FFF2-40B4-BE49-F238E27FC236}">
                  <a16:creationId xmlns:a16="http://schemas.microsoft.com/office/drawing/2014/main" id="{813ECA98-2D11-93D2-0154-EB2A2D56BAC5}"/>
                </a:ext>
              </a:extLst>
            </p:cNvPr>
            <p:cNvSpPr/>
            <p:nvPr/>
          </p:nvSpPr>
          <p:spPr>
            <a:xfrm>
              <a:off x="8792795" y="4107754"/>
              <a:ext cx="274143" cy="185993"/>
            </a:xfrm>
            <a:custGeom>
              <a:avLst/>
              <a:gdLst>
                <a:gd name="connsiteX0" fmla="*/ 179154 w 205968"/>
                <a:gd name="connsiteY0" fmla="*/ 69870 h 153713"/>
                <a:gd name="connsiteX1" fmla="*/ 159723 w 205968"/>
                <a:gd name="connsiteY1" fmla="*/ 65600 h 153713"/>
                <a:gd name="connsiteX2" fmla="*/ 134462 w 205968"/>
                <a:gd name="connsiteY2" fmla="*/ 65600 h 153713"/>
                <a:gd name="connsiteX3" fmla="*/ 127856 w 205968"/>
                <a:gd name="connsiteY3" fmla="*/ 93936 h 153713"/>
                <a:gd name="connsiteX4" fmla="*/ 119695 w 205968"/>
                <a:gd name="connsiteY4" fmla="*/ 102476 h 153713"/>
                <a:gd name="connsiteX5" fmla="*/ 109591 w 205968"/>
                <a:gd name="connsiteY5" fmla="*/ 137023 h 153713"/>
                <a:gd name="connsiteX6" fmla="*/ 91714 w 205968"/>
                <a:gd name="connsiteY6" fmla="*/ 142457 h 153713"/>
                <a:gd name="connsiteX7" fmla="*/ 70729 w 205968"/>
                <a:gd name="connsiteY7" fmla="*/ 135470 h 153713"/>
                <a:gd name="connsiteX8" fmla="*/ 60236 w 205968"/>
                <a:gd name="connsiteY8" fmla="*/ 137799 h 153713"/>
                <a:gd name="connsiteX9" fmla="*/ 47411 w 205968"/>
                <a:gd name="connsiteY9" fmla="*/ 150220 h 153713"/>
                <a:gd name="connsiteX10" fmla="*/ 33421 w 205968"/>
                <a:gd name="connsiteY10" fmla="*/ 148668 h 153713"/>
                <a:gd name="connsiteX11" fmla="*/ 19042 w 205968"/>
                <a:gd name="connsiteY11" fmla="*/ 153714 h 153713"/>
                <a:gd name="connsiteX12" fmla="*/ 3886 w 205968"/>
                <a:gd name="connsiteY12" fmla="*/ 139352 h 153713"/>
                <a:gd name="connsiteX13" fmla="*/ 0 w 205968"/>
                <a:gd name="connsiteY13" fmla="*/ 122661 h 153713"/>
                <a:gd name="connsiteX14" fmla="*/ 16322 w 205968"/>
                <a:gd name="connsiteY14" fmla="*/ 131200 h 153713"/>
                <a:gd name="connsiteX15" fmla="*/ 33033 w 205968"/>
                <a:gd name="connsiteY15" fmla="*/ 126542 h 153713"/>
                <a:gd name="connsiteX16" fmla="*/ 36919 w 205968"/>
                <a:gd name="connsiteY16" fmla="*/ 105581 h 153713"/>
                <a:gd name="connsiteX17" fmla="*/ 46246 w 205968"/>
                <a:gd name="connsiteY17" fmla="*/ 100923 h 153713"/>
                <a:gd name="connsiteX18" fmla="*/ 72672 w 205968"/>
                <a:gd name="connsiteY18" fmla="*/ 95489 h 153713"/>
                <a:gd name="connsiteX19" fmla="*/ 87440 w 205968"/>
                <a:gd name="connsiteY19" fmla="*/ 75692 h 153713"/>
                <a:gd name="connsiteX20" fmla="*/ 97544 w 205968"/>
                <a:gd name="connsiteY20" fmla="*/ 60166 h 153713"/>
                <a:gd name="connsiteX21" fmla="*/ 108425 w 205968"/>
                <a:gd name="connsiteY21" fmla="*/ 72975 h 153713"/>
                <a:gd name="connsiteX22" fmla="*/ 112700 w 205968"/>
                <a:gd name="connsiteY22" fmla="*/ 64436 h 153713"/>
                <a:gd name="connsiteX23" fmla="*/ 123192 w 205968"/>
                <a:gd name="connsiteY23" fmla="*/ 65212 h 153713"/>
                <a:gd name="connsiteX24" fmla="*/ 123581 w 205968"/>
                <a:gd name="connsiteY24" fmla="*/ 49297 h 153713"/>
                <a:gd name="connsiteX25" fmla="*/ 123970 w 205968"/>
                <a:gd name="connsiteY25" fmla="*/ 36876 h 153713"/>
                <a:gd name="connsiteX26" fmla="*/ 139903 w 205968"/>
                <a:gd name="connsiteY26" fmla="*/ 19797 h 153713"/>
                <a:gd name="connsiteX27" fmla="*/ 150007 w 205968"/>
                <a:gd name="connsiteY27" fmla="*/ 388 h 153713"/>
                <a:gd name="connsiteX28" fmla="*/ 158946 w 205968"/>
                <a:gd name="connsiteY28" fmla="*/ 0 h 153713"/>
                <a:gd name="connsiteX29" fmla="*/ 170993 w 205968"/>
                <a:gd name="connsiteY29" fmla="*/ 12810 h 153713"/>
                <a:gd name="connsiteX30" fmla="*/ 172547 w 205968"/>
                <a:gd name="connsiteY30" fmla="*/ 23678 h 153713"/>
                <a:gd name="connsiteX31" fmla="*/ 187315 w 205968"/>
                <a:gd name="connsiteY31" fmla="*/ 30665 h 153713"/>
                <a:gd name="connsiteX32" fmla="*/ 205969 w 205968"/>
                <a:gd name="connsiteY32" fmla="*/ 38040 h 153713"/>
                <a:gd name="connsiteX33" fmla="*/ 205192 w 205968"/>
                <a:gd name="connsiteY33" fmla="*/ 47745 h 153713"/>
                <a:gd name="connsiteX34" fmla="*/ 190424 w 205968"/>
                <a:gd name="connsiteY34" fmla="*/ 48909 h 153713"/>
                <a:gd name="connsiteX35" fmla="*/ 194699 w 205968"/>
                <a:gd name="connsiteY35" fmla="*/ 61330 h 153713"/>
                <a:gd name="connsiteX36" fmla="*/ 179154 w 205968"/>
                <a:gd name="connsiteY36" fmla="*/ 69870 h 15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5968" h="153713">
                  <a:moveTo>
                    <a:pt x="179154" y="69870"/>
                  </a:moveTo>
                  <a:lnTo>
                    <a:pt x="159723" y="65600"/>
                  </a:lnTo>
                  <a:lnTo>
                    <a:pt x="134462" y="65600"/>
                  </a:lnTo>
                  <a:lnTo>
                    <a:pt x="127856" y="93936"/>
                  </a:lnTo>
                  <a:lnTo>
                    <a:pt x="119695" y="102476"/>
                  </a:lnTo>
                  <a:lnTo>
                    <a:pt x="109591" y="137023"/>
                  </a:lnTo>
                  <a:lnTo>
                    <a:pt x="91714" y="142457"/>
                  </a:lnTo>
                  <a:lnTo>
                    <a:pt x="70729" y="135470"/>
                  </a:lnTo>
                  <a:lnTo>
                    <a:pt x="60236" y="137799"/>
                  </a:lnTo>
                  <a:lnTo>
                    <a:pt x="47411" y="150220"/>
                  </a:lnTo>
                  <a:lnTo>
                    <a:pt x="33421" y="148668"/>
                  </a:lnTo>
                  <a:lnTo>
                    <a:pt x="19042" y="153714"/>
                  </a:lnTo>
                  <a:lnTo>
                    <a:pt x="3886" y="139352"/>
                  </a:lnTo>
                  <a:lnTo>
                    <a:pt x="0" y="122661"/>
                  </a:lnTo>
                  <a:lnTo>
                    <a:pt x="16322" y="131200"/>
                  </a:lnTo>
                  <a:lnTo>
                    <a:pt x="33033" y="126542"/>
                  </a:lnTo>
                  <a:lnTo>
                    <a:pt x="36919" y="105581"/>
                  </a:lnTo>
                  <a:lnTo>
                    <a:pt x="46246" y="100923"/>
                  </a:lnTo>
                  <a:lnTo>
                    <a:pt x="72672" y="95489"/>
                  </a:lnTo>
                  <a:lnTo>
                    <a:pt x="87440" y="75692"/>
                  </a:lnTo>
                  <a:lnTo>
                    <a:pt x="97544" y="60166"/>
                  </a:lnTo>
                  <a:lnTo>
                    <a:pt x="108425" y="72975"/>
                  </a:lnTo>
                  <a:lnTo>
                    <a:pt x="112700" y="64436"/>
                  </a:lnTo>
                  <a:lnTo>
                    <a:pt x="123192" y="65212"/>
                  </a:lnTo>
                  <a:lnTo>
                    <a:pt x="123581" y="49297"/>
                  </a:lnTo>
                  <a:lnTo>
                    <a:pt x="123970" y="36876"/>
                  </a:lnTo>
                  <a:lnTo>
                    <a:pt x="139903" y="19797"/>
                  </a:lnTo>
                  <a:lnTo>
                    <a:pt x="150007" y="388"/>
                  </a:lnTo>
                  <a:lnTo>
                    <a:pt x="158946" y="0"/>
                  </a:lnTo>
                  <a:lnTo>
                    <a:pt x="170993" y="12810"/>
                  </a:lnTo>
                  <a:lnTo>
                    <a:pt x="172547" y="23678"/>
                  </a:lnTo>
                  <a:lnTo>
                    <a:pt x="187315" y="30665"/>
                  </a:lnTo>
                  <a:lnTo>
                    <a:pt x="205969" y="38040"/>
                  </a:lnTo>
                  <a:lnTo>
                    <a:pt x="205192" y="47745"/>
                  </a:lnTo>
                  <a:lnTo>
                    <a:pt x="190424" y="48909"/>
                  </a:lnTo>
                  <a:lnTo>
                    <a:pt x="194699" y="61330"/>
                  </a:lnTo>
                  <a:lnTo>
                    <a:pt x="179154" y="6987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0" name="Forma Livre 159">
              <a:extLst>
                <a:ext uri="{FF2B5EF4-FFF2-40B4-BE49-F238E27FC236}">
                  <a16:creationId xmlns:a16="http://schemas.microsoft.com/office/drawing/2014/main" id="{988D9E58-3415-7D0E-9AF7-5260EEA368B0}"/>
                </a:ext>
              </a:extLst>
            </p:cNvPr>
            <p:cNvSpPr/>
            <p:nvPr/>
          </p:nvSpPr>
          <p:spPr>
            <a:xfrm>
              <a:off x="5916867" y="4827775"/>
              <a:ext cx="385870" cy="364942"/>
            </a:xfrm>
            <a:custGeom>
              <a:avLst/>
              <a:gdLst>
                <a:gd name="connsiteX0" fmla="*/ 249494 w 289910"/>
                <a:gd name="connsiteY0" fmla="*/ 14362 h 301605"/>
                <a:gd name="connsiteX1" fmla="*/ 267371 w 289910"/>
                <a:gd name="connsiteY1" fmla="*/ 8928 h 301605"/>
                <a:gd name="connsiteX2" fmla="*/ 281361 w 289910"/>
                <a:gd name="connsiteY2" fmla="*/ 10092 h 301605"/>
                <a:gd name="connsiteX3" fmla="*/ 289910 w 289910"/>
                <a:gd name="connsiteY3" fmla="*/ 15915 h 301605"/>
                <a:gd name="connsiteX4" fmla="*/ 289910 w 289910"/>
                <a:gd name="connsiteY4" fmla="*/ 17856 h 301605"/>
                <a:gd name="connsiteX5" fmla="*/ 277475 w 289910"/>
                <a:gd name="connsiteY5" fmla="*/ 23678 h 301605"/>
                <a:gd name="connsiteX6" fmla="*/ 270868 w 289910"/>
                <a:gd name="connsiteY6" fmla="*/ 23678 h 301605"/>
                <a:gd name="connsiteX7" fmla="*/ 256489 w 289910"/>
                <a:gd name="connsiteY7" fmla="*/ 33382 h 301605"/>
                <a:gd name="connsiteX8" fmla="*/ 248717 w 289910"/>
                <a:gd name="connsiteY8" fmla="*/ 22902 h 301605"/>
                <a:gd name="connsiteX9" fmla="*/ 214907 w 289910"/>
                <a:gd name="connsiteY9" fmla="*/ 31830 h 301605"/>
                <a:gd name="connsiteX10" fmla="*/ 198585 w 289910"/>
                <a:gd name="connsiteY10" fmla="*/ 32606 h 301605"/>
                <a:gd name="connsiteX11" fmla="*/ 195476 w 289910"/>
                <a:gd name="connsiteY11" fmla="*/ 121496 h 301605"/>
                <a:gd name="connsiteX12" fmla="*/ 174102 w 289910"/>
                <a:gd name="connsiteY12" fmla="*/ 122272 h 301605"/>
                <a:gd name="connsiteX13" fmla="*/ 171770 w 289910"/>
                <a:gd name="connsiteY13" fmla="*/ 194860 h 301605"/>
                <a:gd name="connsiteX14" fmla="*/ 167495 w 289910"/>
                <a:gd name="connsiteY14" fmla="*/ 286855 h 301605"/>
                <a:gd name="connsiteX15" fmla="*/ 148064 w 289910"/>
                <a:gd name="connsiteY15" fmla="*/ 299665 h 301605"/>
                <a:gd name="connsiteX16" fmla="*/ 136794 w 289910"/>
                <a:gd name="connsiteY16" fmla="*/ 301605 h 301605"/>
                <a:gd name="connsiteX17" fmla="*/ 123581 w 289910"/>
                <a:gd name="connsiteY17" fmla="*/ 296947 h 301605"/>
                <a:gd name="connsiteX18" fmla="*/ 113866 w 289910"/>
                <a:gd name="connsiteY18" fmla="*/ 295007 h 301605"/>
                <a:gd name="connsiteX19" fmla="*/ 110757 w 289910"/>
                <a:gd name="connsiteY19" fmla="*/ 284526 h 301605"/>
                <a:gd name="connsiteX20" fmla="*/ 102984 w 289910"/>
                <a:gd name="connsiteY20" fmla="*/ 277539 h 301605"/>
                <a:gd name="connsiteX21" fmla="*/ 92103 w 289910"/>
                <a:gd name="connsiteY21" fmla="*/ 289960 h 301605"/>
                <a:gd name="connsiteX22" fmla="*/ 76947 w 289910"/>
                <a:gd name="connsiteY22" fmla="*/ 270940 h 301605"/>
                <a:gd name="connsiteX23" fmla="*/ 69175 w 289910"/>
                <a:gd name="connsiteY23" fmla="*/ 253085 h 301605"/>
                <a:gd name="connsiteX24" fmla="*/ 65288 w 289910"/>
                <a:gd name="connsiteY24" fmla="*/ 228630 h 301605"/>
                <a:gd name="connsiteX25" fmla="*/ 60625 w 289910"/>
                <a:gd name="connsiteY25" fmla="*/ 210775 h 301605"/>
                <a:gd name="connsiteX26" fmla="*/ 54407 w 289910"/>
                <a:gd name="connsiteY26" fmla="*/ 172346 h 301605"/>
                <a:gd name="connsiteX27" fmla="*/ 54795 w 289910"/>
                <a:gd name="connsiteY27" fmla="*/ 142457 h 301605"/>
                <a:gd name="connsiteX28" fmla="*/ 52464 w 289910"/>
                <a:gd name="connsiteY28" fmla="*/ 128871 h 301605"/>
                <a:gd name="connsiteX29" fmla="*/ 44303 w 289910"/>
                <a:gd name="connsiteY29" fmla="*/ 118391 h 301605"/>
                <a:gd name="connsiteX30" fmla="*/ 33421 w 289910"/>
                <a:gd name="connsiteY30" fmla="*/ 97818 h 301605"/>
                <a:gd name="connsiteX31" fmla="*/ 22540 w 289910"/>
                <a:gd name="connsiteY31" fmla="*/ 67929 h 301605"/>
                <a:gd name="connsiteX32" fmla="*/ 18265 w 289910"/>
                <a:gd name="connsiteY32" fmla="*/ 52402 h 301605"/>
                <a:gd name="connsiteX33" fmla="*/ 1166 w 289910"/>
                <a:gd name="connsiteY33" fmla="*/ 27948 h 301605"/>
                <a:gd name="connsiteX34" fmla="*/ 0 w 289910"/>
                <a:gd name="connsiteY34" fmla="*/ 8928 h 301605"/>
                <a:gd name="connsiteX35" fmla="*/ 10493 w 289910"/>
                <a:gd name="connsiteY35" fmla="*/ 4270 h 301605"/>
                <a:gd name="connsiteX36" fmla="*/ 23706 w 289910"/>
                <a:gd name="connsiteY36" fmla="*/ 0 h 301605"/>
                <a:gd name="connsiteX37" fmla="*/ 37696 w 289910"/>
                <a:gd name="connsiteY37" fmla="*/ 776 h 301605"/>
                <a:gd name="connsiteX38" fmla="*/ 50521 w 289910"/>
                <a:gd name="connsiteY38" fmla="*/ 12033 h 301605"/>
                <a:gd name="connsiteX39" fmla="*/ 53630 w 289910"/>
                <a:gd name="connsiteY39" fmla="*/ 10092 h 301605"/>
                <a:gd name="connsiteX40" fmla="*/ 141846 w 289910"/>
                <a:gd name="connsiteY40" fmla="*/ 9316 h 301605"/>
                <a:gd name="connsiteX41" fmla="*/ 156614 w 289910"/>
                <a:gd name="connsiteY41" fmla="*/ 20961 h 301605"/>
                <a:gd name="connsiteX42" fmla="*/ 209078 w 289910"/>
                <a:gd name="connsiteY42" fmla="*/ 24455 h 301605"/>
                <a:gd name="connsiteX43" fmla="*/ 249494 w 289910"/>
                <a:gd name="connsiteY43" fmla="*/ 14362 h 301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89910" h="301605">
                  <a:moveTo>
                    <a:pt x="249494" y="14362"/>
                  </a:moveTo>
                  <a:lnTo>
                    <a:pt x="267371" y="8928"/>
                  </a:lnTo>
                  <a:lnTo>
                    <a:pt x="281361" y="10092"/>
                  </a:lnTo>
                  <a:lnTo>
                    <a:pt x="289910" y="15915"/>
                  </a:lnTo>
                  <a:lnTo>
                    <a:pt x="289910" y="17856"/>
                  </a:lnTo>
                  <a:lnTo>
                    <a:pt x="277475" y="23678"/>
                  </a:lnTo>
                  <a:lnTo>
                    <a:pt x="270868" y="23678"/>
                  </a:lnTo>
                  <a:lnTo>
                    <a:pt x="256489" y="33382"/>
                  </a:lnTo>
                  <a:lnTo>
                    <a:pt x="248717" y="22902"/>
                  </a:lnTo>
                  <a:lnTo>
                    <a:pt x="214907" y="31830"/>
                  </a:lnTo>
                  <a:lnTo>
                    <a:pt x="198585" y="32606"/>
                  </a:lnTo>
                  <a:lnTo>
                    <a:pt x="195476" y="121496"/>
                  </a:lnTo>
                  <a:lnTo>
                    <a:pt x="174102" y="122272"/>
                  </a:lnTo>
                  <a:lnTo>
                    <a:pt x="171770" y="194860"/>
                  </a:lnTo>
                  <a:lnTo>
                    <a:pt x="167495" y="286855"/>
                  </a:lnTo>
                  <a:lnTo>
                    <a:pt x="148064" y="299665"/>
                  </a:lnTo>
                  <a:lnTo>
                    <a:pt x="136794" y="301605"/>
                  </a:lnTo>
                  <a:lnTo>
                    <a:pt x="123581" y="296947"/>
                  </a:lnTo>
                  <a:lnTo>
                    <a:pt x="113866" y="295007"/>
                  </a:lnTo>
                  <a:lnTo>
                    <a:pt x="110757" y="284526"/>
                  </a:lnTo>
                  <a:lnTo>
                    <a:pt x="102984" y="277539"/>
                  </a:lnTo>
                  <a:lnTo>
                    <a:pt x="92103" y="289960"/>
                  </a:lnTo>
                  <a:lnTo>
                    <a:pt x="76947" y="270940"/>
                  </a:lnTo>
                  <a:lnTo>
                    <a:pt x="69175" y="253085"/>
                  </a:lnTo>
                  <a:lnTo>
                    <a:pt x="65288" y="228630"/>
                  </a:lnTo>
                  <a:lnTo>
                    <a:pt x="60625" y="210775"/>
                  </a:lnTo>
                  <a:lnTo>
                    <a:pt x="54407" y="172346"/>
                  </a:lnTo>
                  <a:lnTo>
                    <a:pt x="54795" y="142457"/>
                  </a:lnTo>
                  <a:lnTo>
                    <a:pt x="52464" y="128871"/>
                  </a:lnTo>
                  <a:lnTo>
                    <a:pt x="44303" y="118391"/>
                  </a:lnTo>
                  <a:lnTo>
                    <a:pt x="33421" y="97818"/>
                  </a:lnTo>
                  <a:lnTo>
                    <a:pt x="22540" y="67929"/>
                  </a:lnTo>
                  <a:lnTo>
                    <a:pt x="18265" y="52402"/>
                  </a:lnTo>
                  <a:lnTo>
                    <a:pt x="1166" y="27948"/>
                  </a:lnTo>
                  <a:lnTo>
                    <a:pt x="0" y="8928"/>
                  </a:lnTo>
                  <a:lnTo>
                    <a:pt x="10493" y="4270"/>
                  </a:lnTo>
                  <a:lnTo>
                    <a:pt x="23706" y="0"/>
                  </a:lnTo>
                  <a:lnTo>
                    <a:pt x="37696" y="776"/>
                  </a:lnTo>
                  <a:lnTo>
                    <a:pt x="50521" y="12033"/>
                  </a:lnTo>
                  <a:lnTo>
                    <a:pt x="53630" y="10092"/>
                  </a:lnTo>
                  <a:lnTo>
                    <a:pt x="141846" y="9316"/>
                  </a:lnTo>
                  <a:lnTo>
                    <a:pt x="156614" y="20961"/>
                  </a:lnTo>
                  <a:lnTo>
                    <a:pt x="209078" y="24455"/>
                  </a:lnTo>
                  <a:lnTo>
                    <a:pt x="249494" y="14362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1" name="Forma Livre 160">
              <a:extLst>
                <a:ext uri="{FF2B5EF4-FFF2-40B4-BE49-F238E27FC236}">
                  <a16:creationId xmlns:a16="http://schemas.microsoft.com/office/drawing/2014/main" id="{43F6F2DD-3D37-FD4F-01F0-435747FD847B}"/>
                </a:ext>
              </a:extLst>
            </p:cNvPr>
            <p:cNvSpPr/>
            <p:nvPr/>
          </p:nvSpPr>
          <p:spPr>
            <a:xfrm>
              <a:off x="5585825" y="3608952"/>
              <a:ext cx="449492" cy="356488"/>
            </a:xfrm>
            <a:custGeom>
              <a:avLst/>
              <a:gdLst>
                <a:gd name="connsiteX0" fmla="*/ 313228 w 337710"/>
                <a:gd name="connsiteY0" fmla="*/ 15138 h 294618"/>
                <a:gd name="connsiteX1" fmla="*/ 319445 w 337710"/>
                <a:gd name="connsiteY1" fmla="*/ 53955 h 294618"/>
                <a:gd name="connsiteX2" fmla="*/ 327995 w 337710"/>
                <a:gd name="connsiteY2" fmla="*/ 60554 h 294618"/>
                <a:gd name="connsiteX3" fmla="*/ 328384 w 337710"/>
                <a:gd name="connsiteY3" fmla="*/ 68317 h 294618"/>
                <a:gd name="connsiteX4" fmla="*/ 337711 w 337710"/>
                <a:gd name="connsiteY4" fmla="*/ 76857 h 294618"/>
                <a:gd name="connsiteX5" fmla="*/ 333047 w 337710"/>
                <a:gd name="connsiteY5" fmla="*/ 87726 h 294618"/>
                <a:gd name="connsiteX6" fmla="*/ 326052 w 337710"/>
                <a:gd name="connsiteY6" fmla="*/ 138187 h 294618"/>
                <a:gd name="connsiteX7" fmla="*/ 325275 w 337710"/>
                <a:gd name="connsiteY7" fmla="*/ 170793 h 294618"/>
                <a:gd name="connsiteX8" fmla="*/ 298071 w 337710"/>
                <a:gd name="connsiteY8" fmla="*/ 194083 h 294618"/>
                <a:gd name="connsiteX9" fmla="*/ 289133 w 337710"/>
                <a:gd name="connsiteY9" fmla="*/ 227077 h 294618"/>
                <a:gd name="connsiteX10" fmla="*/ 298460 w 337710"/>
                <a:gd name="connsiteY10" fmla="*/ 236393 h 294618"/>
                <a:gd name="connsiteX11" fmla="*/ 298460 w 337710"/>
                <a:gd name="connsiteY11" fmla="*/ 252308 h 294618"/>
                <a:gd name="connsiteX12" fmla="*/ 312839 w 337710"/>
                <a:gd name="connsiteY12" fmla="*/ 252696 h 294618"/>
                <a:gd name="connsiteX13" fmla="*/ 310507 w 337710"/>
                <a:gd name="connsiteY13" fmla="*/ 264730 h 294618"/>
                <a:gd name="connsiteX14" fmla="*/ 304678 w 337710"/>
                <a:gd name="connsiteY14" fmla="*/ 265894 h 294618"/>
                <a:gd name="connsiteX15" fmla="*/ 303901 w 337710"/>
                <a:gd name="connsiteY15" fmla="*/ 274046 h 294618"/>
                <a:gd name="connsiteX16" fmla="*/ 300014 w 337710"/>
                <a:gd name="connsiteY16" fmla="*/ 274434 h 294618"/>
                <a:gd name="connsiteX17" fmla="*/ 284859 w 337710"/>
                <a:gd name="connsiteY17" fmla="*/ 247262 h 294618"/>
                <a:gd name="connsiteX18" fmla="*/ 279418 w 337710"/>
                <a:gd name="connsiteY18" fmla="*/ 246098 h 294618"/>
                <a:gd name="connsiteX19" fmla="*/ 262707 w 337710"/>
                <a:gd name="connsiteY19" fmla="*/ 260072 h 294618"/>
                <a:gd name="connsiteX20" fmla="*/ 245608 w 337710"/>
                <a:gd name="connsiteY20" fmla="*/ 252696 h 294618"/>
                <a:gd name="connsiteX21" fmla="*/ 233949 w 337710"/>
                <a:gd name="connsiteY21" fmla="*/ 251532 h 294618"/>
                <a:gd name="connsiteX22" fmla="*/ 227731 w 337710"/>
                <a:gd name="connsiteY22" fmla="*/ 255025 h 294618"/>
                <a:gd name="connsiteX23" fmla="*/ 214907 w 337710"/>
                <a:gd name="connsiteY23" fmla="*/ 254249 h 294618"/>
                <a:gd name="connsiteX24" fmla="*/ 202082 w 337710"/>
                <a:gd name="connsiteY24" fmla="*/ 264730 h 294618"/>
                <a:gd name="connsiteX25" fmla="*/ 190812 w 337710"/>
                <a:gd name="connsiteY25" fmla="*/ 265506 h 294618"/>
                <a:gd name="connsiteX26" fmla="*/ 164386 w 337710"/>
                <a:gd name="connsiteY26" fmla="*/ 252696 h 294618"/>
                <a:gd name="connsiteX27" fmla="*/ 153893 w 337710"/>
                <a:gd name="connsiteY27" fmla="*/ 258519 h 294618"/>
                <a:gd name="connsiteX28" fmla="*/ 142623 w 337710"/>
                <a:gd name="connsiteY28" fmla="*/ 258131 h 294618"/>
                <a:gd name="connsiteX29" fmla="*/ 134462 w 337710"/>
                <a:gd name="connsiteY29" fmla="*/ 248815 h 294618"/>
                <a:gd name="connsiteX30" fmla="*/ 112700 w 337710"/>
                <a:gd name="connsiteY30" fmla="*/ 239499 h 294618"/>
                <a:gd name="connsiteX31" fmla="*/ 88994 w 337710"/>
                <a:gd name="connsiteY31" fmla="*/ 242604 h 294618"/>
                <a:gd name="connsiteX32" fmla="*/ 83553 w 337710"/>
                <a:gd name="connsiteY32" fmla="*/ 247650 h 294618"/>
                <a:gd name="connsiteX33" fmla="*/ 80444 w 337710"/>
                <a:gd name="connsiteY33" fmla="*/ 262012 h 294618"/>
                <a:gd name="connsiteX34" fmla="*/ 74226 w 337710"/>
                <a:gd name="connsiteY34" fmla="*/ 272105 h 294618"/>
                <a:gd name="connsiteX35" fmla="*/ 72672 w 337710"/>
                <a:gd name="connsiteY35" fmla="*/ 294618 h 294618"/>
                <a:gd name="connsiteX36" fmla="*/ 55961 w 337710"/>
                <a:gd name="connsiteY36" fmla="*/ 280256 h 294618"/>
                <a:gd name="connsiteX37" fmla="*/ 48189 w 337710"/>
                <a:gd name="connsiteY37" fmla="*/ 280256 h 294618"/>
                <a:gd name="connsiteX38" fmla="*/ 40805 w 337710"/>
                <a:gd name="connsiteY38" fmla="*/ 287631 h 294618"/>
                <a:gd name="connsiteX39" fmla="*/ 41194 w 337710"/>
                <a:gd name="connsiteY39" fmla="*/ 270552 h 294618"/>
                <a:gd name="connsiteX40" fmla="*/ 15933 w 337710"/>
                <a:gd name="connsiteY40" fmla="*/ 264730 h 294618"/>
                <a:gd name="connsiteX41" fmla="*/ 15156 w 337710"/>
                <a:gd name="connsiteY41" fmla="*/ 252696 h 294618"/>
                <a:gd name="connsiteX42" fmla="*/ 3109 w 337710"/>
                <a:gd name="connsiteY42" fmla="*/ 236393 h 294618"/>
                <a:gd name="connsiteX43" fmla="*/ 0 w 337710"/>
                <a:gd name="connsiteY43" fmla="*/ 225137 h 294618"/>
                <a:gd name="connsiteX44" fmla="*/ 1943 w 337710"/>
                <a:gd name="connsiteY44" fmla="*/ 213103 h 294618"/>
                <a:gd name="connsiteX45" fmla="*/ 15933 w 337710"/>
                <a:gd name="connsiteY45" fmla="*/ 211939 h 294618"/>
                <a:gd name="connsiteX46" fmla="*/ 23706 w 337710"/>
                <a:gd name="connsiteY46" fmla="*/ 203011 h 294618"/>
                <a:gd name="connsiteX47" fmla="*/ 53630 w 337710"/>
                <a:gd name="connsiteY47" fmla="*/ 201070 h 294618"/>
                <a:gd name="connsiteX48" fmla="*/ 73061 w 337710"/>
                <a:gd name="connsiteY48" fmla="*/ 197189 h 294618"/>
                <a:gd name="connsiteX49" fmla="*/ 74615 w 337710"/>
                <a:gd name="connsiteY49" fmla="*/ 181662 h 294618"/>
                <a:gd name="connsiteX50" fmla="*/ 86662 w 337710"/>
                <a:gd name="connsiteY50" fmla="*/ 164971 h 294618"/>
                <a:gd name="connsiteX51" fmla="*/ 86274 w 337710"/>
                <a:gd name="connsiteY51" fmla="*/ 107522 h 294618"/>
                <a:gd name="connsiteX52" fmla="*/ 116586 w 337710"/>
                <a:gd name="connsiteY52" fmla="*/ 96653 h 294618"/>
                <a:gd name="connsiteX53" fmla="*/ 178765 w 337710"/>
                <a:gd name="connsiteY53" fmla="*/ 47744 h 294618"/>
                <a:gd name="connsiteX54" fmla="*/ 251826 w 337710"/>
                <a:gd name="connsiteY54" fmla="*/ 0 h 294618"/>
                <a:gd name="connsiteX55" fmla="*/ 286024 w 337710"/>
                <a:gd name="connsiteY55" fmla="*/ 10869 h 294618"/>
                <a:gd name="connsiteX56" fmla="*/ 298460 w 337710"/>
                <a:gd name="connsiteY56" fmla="*/ 24454 h 294618"/>
                <a:gd name="connsiteX57" fmla="*/ 313228 w 337710"/>
                <a:gd name="connsiteY57" fmla="*/ 15138 h 29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37710" h="294618">
                  <a:moveTo>
                    <a:pt x="313228" y="15138"/>
                  </a:moveTo>
                  <a:lnTo>
                    <a:pt x="319445" y="53955"/>
                  </a:lnTo>
                  <a:lnTo>
                    <a:pt x="327995" y="60554"/>
                  </a:lnTo>
                  <a:lnTo>
                    <a:pt x="328384" y="68317"/>
                  </a:lnTo>
                  <a:lnTo>
                    <a:pt x="337711" y="76857"/>
                  </a:lnTo>
                  <a:lnTo>
                    <a:pt x="333047" y="87726"/>
                  </a:lnTo>
                  <a:lnTo>
                    <a:pt x="326052" y="138187"/>
                  </a:lnTo>
                  <a:lnTo>
                    <a:pt x="325275" y="170793"/>
                  </a:lnTo>
                  <a:lnTo>
                    <a:pt x="298071" y="194083"/>
                  </a:lnTo>
                  <a:lnTo>
                    <a:pt x="289133" y="227077"/>
                  </a:lnTo>
                  <a:lnTo>
                    <a:pt x="298460" y="236393"/>
                  </a:lnTo>
                  <a:lnTo>
                    <a:pt x="298460" y="252308"/>
                  </a:lnTo>
                  <a:lnTo>
                    <a:pt x="312839" y="252696"/>
                  </a:lnTo>
                  <a:lnTo>
                    <a:pt x="310507" y="264730"/>
                  </a:lnTo>
                  <a:lnTo>
                    <a:pt x="304678" y="265894"/>
                  </a:lnTo>
                  <a:lnTo>
                    <a:pt x="303901" y="274046"/>
                  </a:lnTo>
                  <a:lnTo>
                    <a:pt x="300014" y="274434"/>
                  </a:lnTo>
                  <a:lnTo>
                    <a:pt x="284859" y="247262"/>
                  </a:lnTo>
                  <a:lnTo>
                    <a:pt x="279418" y="246098"/>
                  </a:lnTo>
                  <a:lnTo>
                    <a:pt x="262707" y="260072"/>
                  </a:lnTo>
                  <a:lnTo>
                    <a:pt x="245608" y="252696"/>
                  </a:lnTo>
                  <a:lnTo>
                    <a:pt x="233949" y="251532"/>
                  </a:lnTo>
                  <a:lnTo>
                    <a:pt x="227731" y="255025"/>
                  </a:lnTo>
                  <a:lnTo>
                    <a:pt x="214907" y="254249"/>
                  </a:lnTo>
                  <a:lnTo>
                    <a:pt x="202082" y="264730"/>
                  </a:lnTo>
                  <a:lnTo>
                    <a:pt x="190812" y="265506"/>
                  </a:lnTo>
                  <a:lnTo>
                    <a:pt x="164386" y="252696"/>
                  </a:lnTo>
                  <a:lnTo>
                    <a:pt x="153893" y="258519"/>
                  </a:lnTo>
                  <a:lnTo>
                    <a:pt x="142623" y="258131"/>
                  </a:lnTo>
                  <a:lnTo>
                    <a:pt x="134462" y="248815"/>
                  </a:lnTo>
                  <a:lnTo>
                    <a:pt x="112700" y="239499"/>
                  </a:lnTo>
                  <a:lnTo>
                    <a:pt x="88994" y="242604"/>
                  </a:lnTo>
                  <a:lnTo>
                    <a:pt x="83553" y="247650"/>
                  </a:lnTo>
                  <a:lnTo>
                    <a:pt x="80444" y="262012"/>
                  </a:lnTo>
                  <a:lnTo>
                    <a:pt x="74226" y="272105"/>
                  </a:lnTo>
                  <a:lnTo>
                    <a:pt x="72672" y="294618"/>
                  </a:lnTo>
                  <a:lnTo>
                    <a:pt x="55961" y="280256"/>
                  </a:lnTo>
                  <a:lnTo>
                    <a:pt x="48189" y="280256"/>
                  </a:lnTo>
                  <a:lnTo>
                    <a:pt x="40805" y="287631"/>
                  </a:lnTo>
                  <a:lnTo>
                    <a:pt x="41194" y="270552"/>
                  </a:lnTo>
                  <a:lnTo>
                    <a:pt x="15933" y="264730"/>
                  </a:lnTo>
                  <a:lnTo>
                    <a:pt x="15156" y="252696"/>
                  </a:lnTo>
                  <a:lnTo>
                    <a:pt x="3109" y="236393"/>
                  </a:lnTo>
                  <a:lnTo>
                    <a:pt x="0" y="225137"/>
                  </a:lnTo>
                  <a:lnTo>
                    <a:pt x="1943" y="213103"/>
                  </a:lnTo>
                  <a:lnTo>
                    <a:pt x="15933" y="211939"/>
                  </a:lnTo>
                  <a:lnTo>
                    <a:pt x="23706" y="203011"/>
                  </a:lnTo>
                  <a:lnTo>
                    <a:pt x="53630" y="201070"/>
                  </a:lnTo>
                  <a:lnTo>
                    <a:pt x="73061" y="197189"/>
                  </a:lnTo>
                  <a:lnTo>
                    <a:pt x="74615" y="181662"/>
                  </a:lnTo>
                  <a:lnTo>
                    <a:pt x="86662" y="164971"/>
                  </a:lnTo>
                  <a:lnTo>
                    <a:pt x="86274" y="107522"/>
                  </a:lnTo>
                  <a:lnTo>
                    <a:pt x="116586" y="96653"/>
                  </a:lnTo>
                  <a:lnTo>
                    <a:pt x="178765" y="47744"/>
                  </a:lnTo>
                  <a:lnTo>
                    <a:pt x="251826" y="0"/>
                  </a:lnTo>
                  <a:lnTo>
                    <a:pt x="286024" y="10869"/>
                  </a:lnTo>
                  <a:lnTo>
                    <a:pt x="298460" y="24454"/>
                  </a:lnTo>
                  <a:lnTo>
                    <a:pt x="313228" y="15138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2" name="Forma Livre 161">
              <a:extLst>
                <a:ext uri="{FF2B5EF4-FFF2-40B4-BE49-F238E27FC236}">
                  <a16:creationId xmlns:a16="http://schemas.microsoft.com/office/drawing/2014/main" id="{5664DDB4-DEBC-CFD5-2BE6-68D9D4AD2FD2}"/>
                </a:ext>
              </a:extLst>
            </p:cNvPr>
            <p:cNvSpPr/>
            <p:nvPr/>
          </p:nvSpPr>
          <p:spPr>
            <a:xfrm>
              <a:off x="5656171" y="3898746"/>
              <a:ext cx="346041" cy="290262"/>
            </a:xfrm>
            <a:custGeom>
              <a:avLst/>
              <a:gdLst>
                <a:gd name="connsiteX0" fmla="*/ 251048 w 259986"/>
                <a:gd name="connsiteY0" fmla="*/ 34547 h 239886"/>
                <a:gd name="connsiteX1" fmla="*/ 259987 w 259986"/>
                <a:gd name="connsiteY1" fmla="*/ 44251 h 239886"/>
                <a:gd name="connsiteX2" fmla="*/ 257655 w 259986"/>
                <a:gd name="connsiteY2" fmla="*/ 48909 h 239886"/>
                <a:gd name="connsiteX3" fmla="*/ 256489 w 259986"/>
                <a:gd name="connsiteY3" fmla="*/ 57061 h 239886"/>
                <a:gd name="connsiteX4" fmla="*/ 238224 w 259986"/>
                <a:gd name="connsiteY4" fmla="*/ 76469 h 239886"/>
                <a:gd name="connsiteX5" fmla="*/ 232783 w 259986"/>
                <a:gd name="connsiteY5" fmla="*/ 92384 h 239886"/>
                <a:gd name="connsiteX6" fmla="*/ 229674 w 259986"/>
                <a:gd name="connsiteY6" fmla="*/ 105193 h 239886"/>
                <a:gd name="connsiteX7" fmla="*/ 225011 w 259986"/>
                <a:gd name="connsiteY7" fmla="*/ 111016 h 239886"/>
                <a:gd name="connsiteX8" fmla="*/ 220736 w 259986"/>
                <a:gd name="connsiteY8" fmla="*/ 128483 h 239886"/>
                <a:gd name="connsiteX9" fmla="*/ 209078 w 259986"/>
                <a:gd name="connsiteY9" fmla="*/ 138575 h 239886"/>
                <a:gd name="connsiteX10" fmla="*/ 205969 w 259986"/>
                <a:gd name="connsiteY10" fmla="*/ 150997 h 239886"/>
                <a:gd name="connsiteX11" fmla="*/ 200917 w 259986"/>
                <a:gd name="connsiteY11" fmla="*/ 161089 h 239886"/>
                <a:gd name="connsiteX12" fmla="*/ 198974 w 259986"/>
                <a:gd name="connsiteY12" fmla="*/ 171570 h 239886"/>
                <a:gd name="connsiteX13" fmla="*/ 183817 w 259986"/>
                <a:gd name="connsiteY13" fmla="*/ 180109 h 239886"/>
                <a:gd name="connsiteX14" fmla="*/ 171381 w 259986"/>
                <a:gd name="connsiteY14" fmla="*/ 169629 h 239886"/>
                <a:gd name="connsiteX15" fmla="*/ 163220 w 259986"/>
                <a:gd name="connsiteY15" fmla="*/ 170017 h 239886"/>
                <a:gd name="connsiteX16" fmla="*/ 150007 w 259986"/>
                <a:gd name="connsiteY16" fmla="*/ 184767 h 239886"/>
                <a:gd name="connsiteX17" fmla="*/ 143789 w 259986"/>
                <a:gd name="connsiteY17" fmla="*/ 184767 h 239886"/>
                <a:gd name="connsiteX18" fmla="*/ 133297 w 259986"/>
                <a:gd name="connsiteY18" fmla="*/ 208834 h 239886"/>
                <a:gd name="connsiteX19" fmla="*/ 127856 w 259986"/>
                <a:gd name="connsiteY19" fmla="*/ 226689 h 239886"/>
                <a:gd name="connsiteX20" fmla="*/ 104927 w 259986"/>
                <a:gd name="connsiteY20" fmla="*/ 235617 h 239886"/>
                <a:gd name="connsiteX21" fmla="*/ 96766 w 259986"/>
                <a:gd name="connsiteY21" fmla="*/ 234453 h 239886"/>
                <a:gd name="connsiteX22" fmla="*/ 88217 w 259986"/>
                <a:gd name="connsiteY22" fmla="*/ 239887 h 239886"/>
                <a:gd name="connsiteX23" fmla="*/ 70729 w 259986"/>
                <a:gd name="connsiteY23" fmla="*/ 239499 h 239886"/>
                <a:gd name="connsiteX24" fmla="*/ 58682 w 259986"/>
                <a:gd name="connsiteY24" fmla="*/ 223584 h 239886"/>
                <a:gd name="connsiteX25" fmla="*/ 51298 w 259986"/>
                <a:gd name="connsiteY25" fmla="*/ 205728 h 239886"/>
                <a:gd name="connsiteX26" fmla="*/ 35753 w 259986"/>
                <a:gd name="connsiteY26" fmla="*/ 189425 h 239886"/>
                <a:gd name="connsiteX27" fmla="*/ 19431 w 259986"/>
                <a:gd name="connsiteY27" fmla="*/ 189425 h 239886"/>
                <a:gd name="connsiteX28" fmla="*/ 0 w 259986"/>
                <a:gd name="connsiteY28" fmla="*/ 189425 h 239886"/>
                <a:gd name="connsiteX29" fmla="*/ 1166 w 259986"/>
                <a:gd name="connsiteY29" fmla="*/ 149444 h 239886"/>
                <a:gd name="connsiteX30" fmla="*/ 389 w 259986"/>
                <a:gd name="connsiteY30" fmla="*/ 133529 h 239886"/>
                <a:gd name="connsiteX31" fmla="*/ 4663 w 259986"/>
                <a:gd name="connsiteY31" fmla="*/ 118003 h 239886"/>
                <a:gd name="connsiteX32" fmla="*/ 11270 w 259986"/>
                <a:gd name="connsiteY32" fmla="*/ 110239 h 239886"/>
                <a:gd name="connsiteX33" fmla="*/ 22151 w 259986"/>
                <a:gd name="connsiteY33" fmla="*/ 94713 h 239886"/>
                <a:gd name="connsiteX34" fmla="*/ 19820 w 259986"/>
                <a:gd name="connsiteY34" fmla="*/ 88114 h 239886"/>
                <a:gd name="connsiteX35" fmla="*/ 24094 w 259986"/>
                <a:gd name="connsiteY35" fmla="*/ 78021 h 239886"/>
                <a:gd name="connsiteX36" fmla="*/ 19042 w 259986"/>
                <a:gd name="connsiteY36" fmla="*/ 63271 h 239886"/>
                <a:gd name="connsiteX37" fmla="*/ 19820 w 259986"/>
                <a:gd name="connsiteY37" fmla="*/ 55120 h 239886"/>
                <a:gd name="connsiteX38" fmla="*/ 21374 w 259986"/>
                <a:gd name="connsiteY38" fmla="*/ 32606 h 239886"/>
                <a:gd name="connsiteX39" fmla="*/ 27592 w 259986"/>
                <a:gd name="connsiteY39" fmla="*/ 22514 h 239886"/>
                <a:gd name="connsiteX40" fmla="*/ 30701 w 259986"/>
                <a:gd name="connsiteY40" fmla="*/ 8152 h 239886"/>
                <a:gd name="connsiteX41" fmla="*/ 36142 w 259986"/>
                <a:gd name="connsiteY41" fmla="*/ 3105 h 239886"/>
                <a:gd name="connsiteX42" fmla="*/ 59848 w 259986"/>
                <a:gd name="connsiteY42" fmla="*/ 0 h 239886"/>
                <a:gd name="connsiteX43" fmla="*/ 81610 w 259986"/>
                <a:gd name="connsiteY43" fmla="*/ 9316 h 239886"/>
                <a:gd name="connsiteX44" fmla="*/ 89771 w 259986"/>
                <a:gd name="connsiteY44" fmla="*/ 18632 h 239886"/>
                <a:gd name="connsiteX45" fmla="*/ 101041 w 259986"/>
                <a:gd name="connsiteY45" fmla="*/ 19020 h 239886"/>
                <a:gd name="connsiteX46" fmla="*/ 111534 w 259986"/>
                <a:gd name="connsiteY46" fmla="*/ 13198 h 239886"/>
                <a:gd name="connsiteX47" fmla="*/ 137960 w 259986"/>
                <a:gd name="connsiteY47" fmla="*/ 26007 h 239886"/>
                <a:gd name="connsiteX48" fmla="*/ 149230 w 259986"/>
                <a:gd name="connsiteY48" fmla="*/ 25231 h 239886"/>
                <a:gd name="connsiteX49" fmla="*/ 162055 w 259986"/>
                <a:gd name="connsiteY49" fmla="*/ 14750 h 239886"/>
                <a:gd name="connsiteX50" fmla="*/ 174879 w 259986"/>
                <a:gd name="connsiteY50" fmla="*/ 15527 h 239886"/>
                <a:gd name="connsiteX51" fmla="*/ 181097 w 259986"/>
                <a:gd name="connsiteY51" fmla="*/ 12033 h 239886"/>
                <a:gd name="connsiteX52" fmla="*/ 192755 w 259986"/>
                <a:gd name="connsiteY52" fmla="*/ 13198 h 239886"/>
                <a:gd name="connsiteX53" fmla="*/ 209855 w 259986"/>
                <a:gd name="connsiteY53" fmla="*/ 20573 h 239886"/>
                <a:gd name="connsiteX54" fmla="*/ 226566 w 259986"/>
                <a:gd name="connsiteY54" fmla="*/ 6599 h 239886"/>
                <a:gd name="connsiteX55" fmla="*/ 232006 w 259986"/>
                <a:gd name="connsiteY55" fmla="*/ 7763 h 239886"/>
                <a:gd name="connsiteX56" fmla="*/ 247162 w 259986"/>
                <a:gd name="connsiteY56" fmla="*/ 34935 h 239886"/>
                <a:gd name="connsiteX57" fmla="*/ 251048 w 259986"/>
                <a:gd name="connsiteY57" fmla="*/ 34547 h 239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59986" h="239886">
                  <a:moveTo>
                    <a:pt x="251048" y="34547"/>
                  </a:moveTo>
                  <a:lnTo>
                    <a:pt x="259987" y="44251"/>
                  </a:lnTo>
                  <a:lnTo>
                    <a:pt x="257655" y="48909"/>
                  </a:lnTo>
                  <a:lnTo>
                    <a:pt x="256489" y="57061"/>
                  </a:lnTo>
                  <a:lnTo>
                    <a:pt x="238224" y="76469"/>
                  </a:lnTo>
                  <a:lnTo>
                    <a:pt x="232783" y="92384"/>
                  </a:lnTo>
                  <a:lnTo>
                    <a:pt x="229674" y="105193"/>
                  </a:lnTo>
                  <a:lnTo>
                    <a:pt x="225011" y="111016"/>
                  </a:lnTo>
                  <a:lnTo>
                    <a:pt x="220736" y="128483"/>
                  </a:lnTo>
                  <a:lnTo>
                    <a:pt x="209078" y="138575"/>
                  </a:lnTo>
                  <a:lnTo>
                    <a:pt x="205969" y="150997"/>
                  </a:lnTo>
                  <a:lnTo>
                    <a:pt x="200917" y="161089"/>
                  </a:lnTo>
                  <a:lnTo>
                    <a:pt x="198974" y="171570"/>
                  </a:lnTo>
                  <a:lnTo>
                    <a:pt x="183817" y="180109"/>
                  </a:lnTo>
                  <a:lnTo>
                    <a:pt x="171381" y="169629"/>
                  </a:lnTo>
                  <a:lnTo>
                    <a:pt x="163220" y="170017"/>
                  </a:lnTo>
                  <a:lnTo>
                    <a:pt x="150007" y="184767"/>
                  </a:lnTo>
                  <a:lnTo>
                    <a:pt x="143789" y="184767"/>
                  </a:lnTo>
                  <a:lnTo>
                    <a:pt x="133297" y="208834"/>
                  </a:lnTo>
                  <a:lnTo>
                    <a:pt x="127856" y="226689"/>
                  </a:lnTo>
                  <a:lnTo>
                    <a:pt x="104927" y="235617"/>
                  </a:lnTo>
                  <a:lnTo>
                    <a:pt x="96766" y="234453"/>
                  </a:lnTo>
                  <a:lnTo>
                    <a:pt x="88217" y="239887"/>
                  </a:lnTo>
                  <a:lnTo>
                    <a:pt x="70729" y="239499"/>
                  </a:lnTo>
                  <a:lnTo>
                    <a:pt x="58682" y="223584"/>
                  </a:lnTo>
                  <a:lnTo>
                    <a:pt x="51298" y="205728"/>
                  </a:lnTo>
                  <a:lnTo>
                    <a:pt x="35753" y="189425"/>
                  </a:lnTo>
                  <a:lnTo>
                    <a:pt x="19431" y="189425"/>
                  </a:lnTo>
                  <a:lnTo>
                    <a:pt x="0" y="189425"/>
                  </a:lnTo>
                  <a:lnTo>
                    <a:pt x="1166" y="149444"/>
                  </a:lnTo>
                  <a:lnTo>
                    <a:pt x="389" y="133529"/>
                  </a:lnTo>
                  <a:lnTo>
                    <a:pt x="4663" y="118003"/>
                  </a:lnTo>
                  <a:lnTo>
                    <a:pt x="11270" y="110239"/>
                  </a:lnTo>
                  <a:lnTo>
                    <a:pt x="22151" y="94713"/>
                  </a:lnTo>
                  <a:lnTo>
                    <a:pt x="19820" y="88114"/>
                  </a:lnTo>
                  <a:lnTo>
                    <a:pt x="24094" y="78021"/>
                  </a:lnTo>
                  <a:lnTo>
                    <a:pt x="19042" y="63271"/>
                  </a:lnTo>
                  <a:lnTo>
                    <a:pt x="19820" y="55120"/>
                  </a:lnTo>
                  <a:lnTo>
                    <a:pt x="21374" y="32606"/>
                  </a:lnTo>
                  <a:lnTo>
                    <a:pt x="27592" y="22514"/>
                  </a:lnTo>
                  <a:lnTo>
                    <a:pt x="30701" y="8152"/>
                  </a:lnTo>
                  <a:lnTo>
                    <a:pt x="36142" y="3105"/>
                  </a:lnTo>
                  <a:lnTo>
                    <a:pt x="59848" y="0"/>
                  </a:lnTo>
                  <a:lnTo>
                    <a:pt x="81610" y="9316"/>
                  </a:lnTo>
                  <a:lnTo>
                    <a:pt x="89771" y="18632"/>
                  </a:lnTo>
                  <a:lnTo>
                    <a:pt x="101041" y="19020"/>
                  </a:lnTo>
                  <a:lnTo>
                    <a:pt x="111534" y="13198"/>
                  </a:lnTo>
                  <a:lnTo>
                    <a:pt x="137960" y="26007"/>
                  </a:lnTo>
                  <a:lnTo>
                    <a:pt x="149230" y="25231"/>
                  </a:lnTo>
                  <a:lnTo>
                    <a:pt x="162055" y="14750"/>
                  </a:lnTo>
                  <a:lnTo>
                    <a:pt x="174879" y="15527"/>
                  </a:lnTo>
                  <a:lnTo>
                    <a:pt x="181097" y="12033"/>
                  </a:lnTo>
                  <a:lnTo>
                    <a:pt x="192755" y="13198"/>
                  </a:lnTo>
                  <a:lnTo>
                    <a:pt x="209855" y="20573"/>
                  </a:lnTo>
                  <a:lnTo>
                    <a:pt x="226566" y="6599"/>
                  </a:lnTo>
                  <a:lnTo>
                    <a:pt x="232006" y="7763"/>
                  </a:lnTo>
                  <a:lnTo>
                    <a:pt x="247162" y="34935"/>
                  </a:lnTo>
                  <a:lnTo>
                    <a:pt x="251048" y="34547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3" name="Forma Livre 162">
              <a:extLst>
                <a:ext uri="{FF2B5EF4-FFF2-40B4-BE49-F238E27FC236}">
                  <a16:creationId xmlns:a16="http://schemas.microsoft.com/office/drawing/2014/main" id="{B95DF49A-F2EF-C25A-2D59-1653552B5218}"/>
                </a:ext>
              </a:extLst>
            </p:cNvPr>
            <p:cNvSpPr/>
            <p:nvPr/>
          </p:nvSpPr>
          <p:spPr>
            <a:xfrm>
              <a:off x="3025421" y="3863990"/>
              <a:ext cx="137588" cy="129631"/>
            </a:xfrm>
            <a:custGeom>
              <a:avLst/>
              <a:gdLst>
                <a:gd name="connsiteX0" fmla="*/ 103373 w 103372"/>
                <a:gd name="connsiteY0" fmla="*/ 388 h 107133"/>
                <a:gd name="connsiteX1" fmla="*/ 101430 w 103372"/>
                <a:gd name="connsiteY1" fmla="*/ 3105 h 107133"/>
                <a:gd name="connsiteX2" fmla="*/ 99487 w 103372"/>
                <a:gd name="connsiteY2" fmla="*/ 8540 h 107133"/>
                <a:gd name="connsiteX3" fmla="*/ 101041 w 103372"/>
                <a:gd name="connsiteY3" fmla="*/ 17467 h 107133"/>
                <a:gd name="connsiteX4" fmla="*/ 95212 w 103372"/>
                <a:gd name="connsiteY4" fmla="*/ 26007 h 107133"/>
                <a:gd name="connsiteX5" fmla="*/ 92103 w 103372"/>
                <a:gd name="connsiteY5" fmla="*/ 36100 h 107133"/>
                <a:gd name="connsiteX6" fmla="*/ 90160 w 103372"/>
                <a:gd name="connsiteY6" fmla="*/ 46968 h 107133"/>
                <a:gd name="connsiteX7" fmla="*/ 90937 w 103372"/>
                <a:gd name="connsiteY7" fmla="*/ 53567 h 107133"/>
                <a:gd name="connsiteX8" fmla="*/ 90548 w 103372"/>
                <a:gd name="connsiteY8" fmla="*/ 64824 h 107133"/>
                <a:gd name="connsiteX9" fmla="*/ 87051 w 103372"/>
                <a:gd name="connsiteY9" fmla="*/ 67153 h 107133"/>
                <a:gd name="connsiteX10" fmla="*/ 84331 w 103372"/>
                <a:gd name="connsiteY10" fmla="*/ 78021 h 107133"/>
                <a:gd name="connsiteX11" fmla="*/ 85108 w 103372"/>
                <a:gd name="connsiteY11" fmla="*/ 84620 h 107133"/>
                <a:gd name="connsiteX12" fmla="*/ 80444 w 103372"/>
                <a:gd name="connsiteY12" fmla="*/ 90831 h 107133"/>
                <a:gd name="connsiteX13" fmla="*/ 80833 w 103372"/>
                <a:gd name="connsiteY13" fmla="*/ 97430 h 107133"/>
                <a:gd name="connsiteX14" fmla="*/ 83942 w 103372"/>
                <a:gd name="connsiteY14" fmla="*/ 101700 h 107133"/>
                <a:gd name="connsiteX15" fmla="*/ 78501 w 103372"/>
                <a:gd name="connsiteY15" fmla="*/ 107134 h 107133"/>
                <a:gd name="connsiteX16" fmla="*/ 71895 w 103372"/>
                <a:gd name="connsiteY16" fmla="*/ 105193 h 107133"/>
                <a:gd name="connsiteX17" fmla="*/ 68786 w 103372"/>
                <a:gd name="connsiteY17" fmla="*/ 100147 h 107133"/>
                <a:gd name="connsiteX18" fmla="*/ 61791 w 103372"/>
                <a:gd name="connsiteY18" fmla="*/ 98206 h 107133"/>
                <a:gd name="connsiteX19" fmla="*/ 56739 w 103372"/>
                <a:gd name="connsiteY19" fmla="*/ 101311 h 107133"/>
                <a:gd name="connsiteX20" fmla="*/ 42748 w 103372"/>
                <a:gd name="connsiteY20" fmla="*/ 94713 h 107133"/>
                <a:gd name="connsiteX21" fmla="*/ 39251 w 103372"/>
                <a:gd name="connsiteY21" fmla="*/ 97818 h 107133"/>
                <a:gd name="connsiteX22" fmla="*/ 32255 w 103372"/>
                <a:gd name="connsiteY22" fmla="*/ 90055 h 107133"/>
                <a:gd name="connsiteX23" fmla="*/ 22540 w 103372"/>
                <a:gd name="connsiteY23" fmla="*/ 79962 h 107133"/>
                <a:gd name="connsiteX24" fmla="*/ 18265 w 103372"/>
                <a:gd name="connsiteY24" fmla="*/ 71811 h 107133"/>
                <a:gd name="connsiteX25" fmla="*/ 9716 w 103372"/>
                <a:gd name="connsiteY25" fmla="*/ 63659 h 107133"/>
                <a:gd name="connsiteX26" fmla="*/ 0 w 103372"/>
                <a:gd name="connsiteY26" fmla="*/ 52402 h 107133"/>
                <a:gd name="connsiteX27" fmla="*/ 2720 w 103372"/>
                <a:gd name="connsiteY27" fmla="*/ 48521 h 107133"/>
                <a:gd name="connsiteX28" fmla="*/ 5829 w 103372"/>
                <a:gd name="connsiteY28" fmla="*/ 52402 h 107133"/>
                <a:gd name="connsiteX29" fmla="*/ 7772 w 103372"/>
                <a:gd name="connsiteY29" fmla="*/ 50850 h 107133"/>
                <a:gd name="connsiteX30" fmla="*/ 14768 w 103372"/>
                <a:gd name="connsiteY30" fmla="*/ 49685 h 107133"/>
                <a:gd name="connsiteX31" fmla="*/ 17877 w 103372"/>
                <a:gd name="connsiteY31" fmla="*/ 43863 h 107133"/>
                <a:gd name="connsiteX32" fmla="*/ 20985 w 103372"/>
                <a:gd name="connsiteY32" fmla="*/ 43863 h 107133"/>
                <a:gd name="connsiteX33" fmla="*/ 21763 w 103372"/>
                <a:gd name="connsiteY33" fmla="*/ 31442 h 107133"/>
                <a:gd name="connsiteX34" fmla="*/ 26815 w 103372"/>
                <a:gd name="connsiteY34" fmla="*/ 31053 h 107133"/>
                <a:gd name="connsiteX35" fmla="*/ 31478 w 103372"/>
                <a:gd name="connsiteY35" fmla="*/ 31053 h 107133"/>
                <a:gd name="connsiteX36" fmla="*/ 36919 w 103372"/>
                <a:gd name="connsiteY36" fmla="*/ 24455 h 107133"/>
                <a:gd name="connsiteX37" fmla="*/ 42748 w 103372"/>
                <a:gd name="connsiteY37" fmla="*/ 29501 h 107133"/>
                <a:gd name="connsiteX38" fmla="*/ 45080 w 103372"/>
                <a:gd name="connsiteY38" fmla="*/ 26395 h 107133"/>
                <a:gd name="connsiteX39" fmla="*/ 49743 w 103372"/>
                <a:gd name="connsiteY39" fmla="*/ 23290 h 107133"/>
                <a:gd name="connsiteX40" fmla="*/ 57904 w 103372"/>
                <a:gd name="connsiteY40" fmla="*/ 16691 h 107133"/>
                <a:gd name="connsiteX41" fmla="*/ 58682 w 103372"/>
                <a:gd name="connsiteY41" fmla="*/ 11257 h 107133"/>
                <a:gd name="connsiteX42" fmla="*/ 60625 w 103372"/>
                <a:gd name="connsiteY42" fmla="*/ 11645 h 107133"/>
                <a:gd name="connsiteX43" fmla="*/ 64122 w 103372"/>
                <a:gd name="connsiteY43" fmla="*/ 5822 h 107133"/>
                <a:gd name="connsiteX44" fmla="*/ 66454 w 103372"/>
                <a:gd name="connsiteY44" fmla="*/ 5046 h 107133"/>
                <a:gd name="connsiteX45" fmla="*/ 69952 w 103372"/>
                <a:gd name="connsiteY45" fmla="*/ 8928 h 107133"/>
                <a:gd name="connsiteX46" fmla="*/ 74226 w 103372"/>
                <a:gd name="connsiteY46" fmla="*/ 9704 h 107133"/>
                <a:gd name="connsiteX47" fmla="*/ 79279 w 103372"/>
                <a:gd name="connsiteY47" fmla="*/ 6599 h 107133"/>
                <a:gd name="connsiteX48" fmla="*/ 84719 w 103372"/>
                <a:gd name="connsiteY48" fmla="*/ 6599 h 107133"/>
                <a:gd name="connsiteX49" fmla="*/ 92492 w 103372"/>
                <a:gd name="connsiteY49" fmla="*/ 3493 h 107133"/>
                <a:gd name="connsiteX50" fmla="*/ 95989 w 103372"/>
                <a:gd name="connsiteY50" fmla="*/ 0 h 107133"/>
                <a:gd name="connsiteX51" fmla="*/ 103373 w 103372"/>
                <a:gd name="connsiteY51" fmla="*/ 388 h 10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03372" h="107133">
                  <a:moveTo>
                    <a:pt x="103373" y="388"/>
                  </a:moveTo>
                  <a:lnTo>
                    <a:pt x="101430" y="3105"/>
                  </a:lnTo>
                  <a:lnTo>
                    <a:pt x="99487" y="8540"/>
                  </a:lnTo>
                  <a:lnTo>
                    <a:pt x="101041" y="17467"/>
                  </a:lnTo>
                  <a:lnTo>
                    <a:pt x="95212" y="26007"/>
                  </a:lnTo>
                  <a:lnTo>
                    <a:pt x="92103" y="36100"/>
                  </a:lnTo>
                  <a:lnTo>
                    <a:pt x="90160" y="46968"/>
                  </a:lnTo>
                  <a:lnTo>
                    <a:pt x="90937" y="53567"/>
                  </a:lnTo>
                  <a:lnTo>
                    <a:pt x="90548" y="64824"/>
                  </a:lnTo>
                  <a:lnTo>
                    <a:pt x="87051" y="67153"/>
                  </a:lnTo>
                  <a:lnTo>
                    <a:pt x="84331" y="78021"/>
                  </a:lnTo>
                  <a:lnTo>
                    <a:pt x="85108" y="84620"/>
                  </a:lnTo>
                  <a:lnTo>
                    <a:pt x="80444" y="90831"/>
                  </a:lnTo>
                  <a:lnTo>
                    <a:pt x="80833" y="97430"/>
                  </a:lnTo>
                  <a:lnTo>
                    <a:pt x="83942" y="101700"/>
                  </a:lnTo>
                  <a:lnTo>
                    <a:pt x="78501" y="107134"/>
                  </a:lnTo>
                  <a:lnTo>
                    <a:pt x="71895" y="105193"/>
                  </a:lnTo>
                  <a:lnTo>
                    <a:pt x="68786" y="100147"/>
                  </a:lnTo>
                  <a:lnTo>
                    <a:pt x="61791" y="98206"/>
                  </a:lnTo>
                  <a:lnTo>
                    <a:pt x="56739" y="101311"/>
                  </a:lnTo>
                  <a:lnTo>
                    <a:pt x="42748" y="94713"/>
                  </a:lnTo>
                  <a:lnTo>
                    <a:pt x="39251" y="97818"/>
                  </a:lnTo>
                  <a:lnTo>
                    <a:pt x="32255" y="90055"/>
                  </a:lnTo>
                  <a:lnTo>
                    <a:pt x="22540" y="79962"/>
                  </a:lnTo>
                  <a:lnTo>
                    <a:pt x="18265" y="71811"/>
                  </a:lnTo>
                  <a:lnTo>
                    <a:pt x="9716" y="63659"/>
                  </a:lnTo>
                  <a:lnTo>
                    <a:pt x="0" y="52402"/>
                  </a:lnTo>
                  <a:lnTo>
                    <a:pt x="2720" y="48521"/>
                  </a:lnTo>
                  <a:lnTo>
                    <a:pt x="5829" y="52402"/>
                  </a:lnTo>
                  <a:lnTo>
                    <a:pt x="7772" y="50850"/>
                  </a:lnTo>
                  <a:lnTo>
                    <a:pt x="14768" y="49685"/>
                  </a:lnTo>
                  <a:lnTo>
                    <a:pt x="17877" y="43863"/>
                  </a:lnTo>
                  <a:lnTo>
                    <a:pt x="20985" y="43863"/>
                  </a:lnTo>
                  <a:lnTo>
                    <a:pt x="21763" y="31442"/>
                  </a:lnTo>
                  <a:lnTo>
                    <a:pt x="26815" y="31053"/>
                  </a:lnTo>
                  <a:lnTo>
                    <a:pt x="31478" y="31053"/>
                  </a:lnTo>
                  <a:lnTo>
                    <a:pt x="36919" y="24455"/>
                  </a:lnTo>
                  <a:lnTo>
                    <a:pt x="42748" y="29501"/>
                  </a:lnTo>
                  <a:lnTo>
                    <a:pt x="45080" y="26395"/>
                  </a:lnTo>
                  <a:lnTo>
                    <a:pt x="49743" y="23290"/>
                  </a:lnTo>
                  <a:lnTo>
                    <a:pt x="57904" y="16691"/>
                  </a:lnTo>
                  <a:lnTo>
                    <a:pt x="58682" y="11257"/>
                  </a:lnTo>
                  <a:lnTo>
                    <a:pt x="60625" y="11645"/>
                  </a:lnTo>
                  <a:lnTo>
                    <a:pt x="64122" y="5822"/>
                  </a:lnTo>
                  <a:lnTo>
                    <a:pt x="66454" y="5046"/>
                  </a:lnTo>
                  <a:lnTo>
                    <a:pt x="69952" y="8928"/>
                  </a:lnTo>
                  <a:lnTo>
                    <a:pt x="74226" y="9704"/>
                  </a:lnTo>
                  <a:lnTo>
                    <a:pt x="79279" y="6599"/>
                  </a:lnTo>
                  <a:lnTo>
                    <a:pt x="84719" y="6599"/>
                  </a:lnTo>
                  <a:lnTo>
                    <a:pt x="92492" y="3493"/>
                  </a:lnTo>
                  <a:lnTo>
                    <a:pt x="95989" y="0"/>
                  </a:lnTo>
                  <a:lnTo>
                    <a:pt x="103373" y="388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4" name="Forma Livre 163">
              <a:extLst>
                <a:ext uri="{FF2B5EF4-FFF2-40B4-BE49-F238E27FC236}">
                  <a16:creationId xmlns:a16="http://schemas.microsoft.com/office/drawing/2014/main" id="{6EC795E5-1B4F-F204-7F36-CD7E7412504C}"/>
                </a:ext>
              </a:extLst>
            </p:cNvPr>
            <p:cNvSpPr/>
            <p:nvPr/>
          </p:nvSpPr>
          <p:spPr>
            <a:xfrm>
              <a:off x="5691862" y="2236073"/>
              <a:ext cx="544150" cy="347564"/>
            </a:xfrm>
            <a:custGeom>
              <a:avLst/>
              <a:gdLst>
                <a:gd name="connsiteX0" fmla="*/ 408828 w 408828"/>
                <a:gd name="connsiteY0" fmla="*/ 33770 h 287243"/>
                <a:gd name="connsiteX1" fmla="*/ 383957 w 408828"/>
                <a:gd name="connsiteY1" fmla="*/ 41922 h 287243"/>
                <a:gd name="connsiteX2" fmla="*/ 371521 w 408828"/>
                <a:gd name="connsiteY2" fmla="*/ 43863 h 287243"/>
                <a:gd name="connsiteX3" fmla="*/ 374630 w 408828"/>
                <a:gd name="connsiteY3" fmla="*/ 29113 h 287243"/>
                <a:gd name="connsiteX4" fmla="*/ 352090 w 408828"/>
                <a:gd name="connsiteY4" fmla="*/ 20961 h 287243"/>
                <a:gd name="connsiteX5" fmla="*/ 329161 w 408828"/>
                <a:gd name="connsiteY5" fmla="*/ 27948 h 287243"/>
                <a:gd name="connsiteX6" fmla="*/ 324886 w 408828"/>
                <a:gd name="connsiteY6" fmla="*/ 43475 h 287243"/>
                <a:gd name="connsiteX7" fmla="*/ 311673 w 408828"/>
                <a:gd name="connsiteY7" fmla="*/ 52791 h 287243"/>
                <a:gd name="connsiteX8" fmla="*/ 293408 w 408828"/>
                <a:gd name="connsiteY8" fmla="*/ 47744 h 287243"/>
                <a:gd name="connsiteX9" fmla="*/ 272811 w 408828"/>
                <a:gd name="connsiteY9" fmla="*/ 48521 h 287243"/>
                <a:gd name="connsiteX10" fmla="*/ 252992 w 408828"/>
                <a:gd name="connsiteY10" fmla="*/ 37652 h 287243"/>
                <a:gd name="connsiteX11" fmla="*/ 244442 w 408828"/>
                <a:gd name="connsiteY11" fmla="*/ 43086 h 287243"/>
                <a:gd name="connsiteX12" fmla="*/ 234338 w 408828"/>
                <a:gd name="connsiteY12" fmla="*/ 43863 h 287243"/>
                <a:gd name="connsiteX13" fmla="*/ 234727 w 408828"/>
                <a:gd name="connsiteY13" fmla="*/ 57837 h 287243"/>
                <a:gd name="connsiteX14" fmla="*/ 203637 w 408828"/>
                <a:gd name="connsiteY14" fmla="*/ 54343 h 287243"/>
                <a:gd name="connsiteX15" fmla="*/ 201305 w 408828"/>
                <a:gd name="connsiteY15" fmla="*/ 66376 h 287243"/>
                <a:gd name="connsiteX16" fmla="*/ 185761 w 408828"/>
                <a:gd name="connsiteY16" fmla="*/ 66376 h 287243"/>
                <a:gd name="connsiteX17" fmla="*/ 176822 w 408828"/>
                <a:gd name="connsiteY17" fmla="*/ 81515 h 287243"/>
                <a:gd name="connsiteX18" fmla="*/ 163609 w 408828"/>
                <a:gd name="connsiteY18" fmla="*/ 105193 h 287243"/>
                <a:gd name="connsiteX19" fmla="*/ 141458 w 408828"/>
                <a:gd name="connsiteY19" fmla="*/ 135858 h 287243"/>
                <a:gd name="connsiteX20" fmla="*/ 148453 w 408828"/>
                <a:gd name="connsiteY20" fmla="*/ 143622 h 287243"/>
                <a:gd name="connsiteX21" fmla="*/ 143401 w 408828"/>
                <a:gd name="connsiteY21" fmla="*/ 152161 h 287243"/>
                <a:gd name="connsiteX22" fmla="*/ 126690 w 408828"/>
                <a:gd name="connsiteY22" fmla="*/ 151773 h 287243"/>
                <a:gd name="connsiteX23" fmla="*/ 117363 w 408828"/>
                <a:gd name="connsiteY23" fmla="*/ 172734 h 287243"/>
                <a:gd name="connsiteX24" fmla="*/ 121249 w 408828"/>
                <a:gd name="connsiteY24" fmla="*/ 202623 h 287243"/>
                <a:gd name="connsiteX25" fmla="*/ 133297 w 408828"/>
                <a:gd name="connsiteY25" fmla="*/ 213880 h 287243"/>
                <a:gd name="connsiteX26" fmla="*/ 130188 w 408828"/>
                <a:gd name="connsiteY26" fmla="*/ 240663 h 287243"/>
                <a:gd name="connsiteX27" fmla="*/ 116975 w 408828"/>
                <a:gd name="connsiteY27" fmla="*/ 256190 h 287243"/>
                <a:gd name="connsiteX28" fmla="*/ 109980 w 408828"/>
                <a:gd name="connsiteY28" fmla="*/ 269388 h 287243"/>
                <a:gd name="connsiteX29" fmla="*/ 97155 w 408828"/>
                <a:gd name="connsiteY29" fmla="*/ 255414 h 287243"/>
                <a:gd name="connsiteX30" fmla="*/ 63734 w 408828"/>
                <a:gd name="connsiteY30" fmla="*/ 281809 h 287243"/>
                <a:gd name="connsiteX31" fmla="*/ 40028 w 408828"/>
                <a:gd name="connsiteY31" fmla="*/ 287243 h 287243"/>
                <a:gd name="connsiteX32" fmla="*/ 14768 w 408828"/>
                <a:gd name="connsiteY32" fmla="*/ 275598 h 287243"/>
                <a:gd name="connsiteX33" fmla="*/ 7772 w 408828"/>
                <a:gd name="connsiteY33" fmla="*/ 251144 h 287243"/>
                <a:gd name="connsiteX34" fmla="*/ 0 w 408828"/>
                <a:gd name="connsiteY34" fmla="*/ 198741 h 287243"/>
                <a:gd name="connsiteX35" fmla="*/ 15545 w 408828"/>
                <a:gd name="connsiteY35" fmla="*/ 184379 h 287243"/>
                <a:gd name="connsiteX36" fmla="*/ 59459 w 408828"/>
                <a:gd name="connsiteY36" fmla="*/ 165359 h 287243"/>
                <a:gd name="connsiteX37" fmla="*/ 90937 w 408828"/>
                <a:gd name="connsiteY37" fmla="*/ 142457 h 287243"/>
                <a:gd name="connsiteX38" fmla="*/ 118918 w 408828"/>
                <a:gd name="connsiteY38" fmla="*/ 112180 h 287243"/>
                <a:gd name="connsiteX39" fmla="*/ 153505 w 408828"/>
                <a:gd name="connsiteY39" fmla="*/ 70646 h 287243"/>
                <a:gd name="connsiteX40" fmla="*/ 178377 w 408828"/>
                <a:gd name="connsiteY40" fmla="*/ 54731 h 287243"/>
                <a:gd name="connsiteX41" fmla="*/ 218404 w 408828"/>
                <a:gd name="connsiteY41" fmla="*/ 28336 h 287243"/>
                <a:gd name="connsiteX42" fmla="*/ 251437 w 408828"/>
                <a:gd name="connsiteY42" fmla="*/ 19020 h 287243"/>
                <a:gd name="connsiteX43" fmla="*/ 277475 w 408828"/>
                <a:gd name="connsiteY43" fmla="*/ 20185 h 287243"/>
                <a:gd name="connsiteX44" fmla="*/ 297683 w 408828"/>
                <a:gd name="connsiteY44" fmla="*/ 3105 h 287243"/>
                <a:gd name="connsiteX45" fmla="*/ 326441 w 408828"/>
                <a:gd name="connsiteY45" fmla="*/ 3882 h 287243"/>
                <a:gd name="connsiteX46" fmla="*/ 353644 w 408828"/>
                <a:gd name="connsiteY46" fmla="*/ 0 h 287243"/>
                <a:gd name="connsiteX47" fmla="*/ 406885 w 408828"/>
                <a:gd name="connsiteY47" fmla="*/ 15139 h 287243"/>
                <a:gd name="connsiteX48" fmla="*/ 387843 w 408828"/>
                <a:gd name="connsiteY48" fmla="*/ 20573 h 287243"/>
                <a:gd name="connsiteX49" fmla="*/ 408828 w 408828"/>
                <a:gd name="connsiteY49" fmla="*/ 33770 h 287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08828" h="287243">
                  <a:moveTo>
                    <a:pt x="408828" y="33770"/>
                  </a:moveTo>
                  <a:lnTo>
                    <a:pt x="383957" y="41922"/>
                  </a:lnTo>
                  <a:lnTo>
                    <a:pt x="371521" y="43863"/>
                  </a:lnTo>
                  <a:lnTo>
                    <a:pt x="374630" y="29113"/>
                  </a:lnTo>
                  <a:lnTo>
                    <a:pt x="352090" y="20961"/>
                  </a:lnTo>
                  <a:lnTo>
                    <a:pt x="329161" y="27948"/>
                  </a:lnTo>
                  <a:lnTo>
                    <a:pt x="324886" y="43475"/>
                  </a:lnTo>
                  <a:lnTo>
                    <a:pt x="311673" y="52791"/>
                  </a:lnTo>
                  <a:lnTo>
                    <a:pt x="293408" y="47744"/>
                  </a:lnTo>
                  <a:lnTo>
                    <a:pt x="272811" y="48521"/>
                  </a:lnTo>
                  <a:lnTo>
                    <a:pt x="252992" y="37652"/>
                  </a:lnTo>
                  <a:lnTo>
                    <a:pt x="244442" y="43086"/>
                  </a:lnTo>
                  <a:lnTo>
                    <a:pt x="234338" y="43863"/>
                  </a:lnTo>
                  <a:lnTo>
                    <a:pt x="234727" y="57837"/>
                  </a:lnTo>
                  <a:lnTo>
                    <a:pt x="203637" y="54343"/>
                  </a:lnTo>
                  <a:lnTo>
                    <a:pt x="201305" y="66376"/>
                  </a:lnTo>
                  <a:lnTo>
                    <a:pt x="185761" y="66376"/>
                  </a:lnTo>
                  <a:lnTo>
                    <a:pt x="176822" y="81515"/>
                  </a:lnTo>
                  <a:lnTo>
                    <a:pt x="163609" y="105193"/>
                  </a:lnTo>
                  <a:lnTo>
                    <a:pt x="141458" y="135858"/>
                  </a:lnTo>
                  <a:lnTo>
                    <a:pt x="148453" y="143622"/>
                  </a:lnTo>
                  <a:lnTo>
                    <a:pt x="143401" y="152161"/>
                  </a:lnTo>
                  <a:lnTo>
                    <a:pt x="126690" y="151773"/>
                  </a:lnTo>
                  <a:lnTo>
                    <a:pt x="117363" y="172734"/>
                  </a:lnTo>
                  <a:lnTo>
                    <a:pt x="121249" y="202623"/>
                  </a:lnTo>
                  <a:lnTo>
                    <a:pt x="133297" y="213880"/>
                  </a:lnTo>
                  <a:lnTo>
                    <a:pt x="130188" y="240663"/>
                  </a:lnTo>
                  <a:lnTo>
                    <a:pt x="116975" y="256190"/>
                  </a:lnTo>
                  <a:lnTo>
                    <a:pt x="109980" y="269388"/>
                  </a:lnTo>
                  <a:lnTo>
                    <a:pt x="97155" y="255414"/>
                  </a:lnTo>
                  <a:lnTo>
                    <a:pt x="63734" y="281809"/>
                  </a:lnTo>
                  <a:lnTo>
                    <a:pt x="40028" y="287243"/>
                  </a:lnTo>
                  <a:lnTo>
                    <a:pt x="14768" y="275598"/>
                  </a:lnTo>
                  <a:lnTo>
                    <a:pt x="7772" y="251144"/>
                  </a:lnTo>
                  <a:lnTo>
                    <a:pt x="0" y="198741"/>
                  </a:lnTo>
                  <a:lnTo>
                    <a:pt x="15545" y="184379"/>
                  </a:lnTo>
                  <a:lnTo>
                    <a:pt x="59459" y="165359"/>
                  </a:lnTo>
                  <a:lnTo>
                    <a:pt x="90937" y="142457"/>
                  </a:lnTo>
                  <a:lnTo>
                    <a:pt x="118918" y="112180"/>
                  </a:lnTo>
                  <a:lnTo>
                    <a:pt x="153505" y="70646"/>
                  </a:lnTo>
                  <a:lnTo>
                    <a:pt x="178377" y="54731"/>
                  </a:lnTo>
                  <a:lnTo>
                    <a:pt x="218404" y="28336"/>
                  </a:lnTo>
                  <a:lnTo>
                    <a:pt x="251437" y="19020"/>
                  </a:lnTo>
                  <a:lnTo>
                    <a:pt x="277475" y="20185"/>
                  </a:lnTo>
                  <a:lnTo>
                    <a:pt x="297683" y="3105"/>
                  </a:lnTo>
                  <a:lnTo>
                    <a:pt x="326441" y="3882"/>
                  </a:lnTo>
                  <a:lnTo>
                    <a:pt x="353644" y="0"/>
                  </a:lnTo>
                  <a:lnTo>
                    <a:pt x="406885" y="15139"/>
                  </a:lnTo>
                  <a:lnTo>
                    <a:pt x="387843" y="20573"/>
                  </a:lnTo>
                  <a:lnTo>
                    <a:pt x="408828" y="3377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5" name="Forma Livre 164">
              <a:extLst>
                <a:ext uri="{FF2B5EF4-FFF2-40B4-BE49-F238E27FC236}">
                  <a16:creationId xmlns:a16="http://schemas.microsoft.com/office/drawing/2014/main" id="{4E0A8F75-B232-83C3-5E51-641025CD5817}"/>
                </a:ext>
              </a:extLst>
            </p:cNvPr>
            <p:cNvSpPr/>
            <p:nvPr/>
          </p:nvSpPr>
          <p:spPr>
            <a:xfrm>
              <a:off x="5967558" y="2065109"/>
              <a:ext cx="76552" cy="22074"/>
            </a:xfrm>
            <a:custGeom>
              <a:avLst/>
              <a:gdLst>
                <a:gd name="connsiteX0" fmla="*/ 57515 w 57515"/>
                <a:gd name="connsiteY0" fmla="*/ 10869 h 18243"/>
                <a:gd name="connsiteX1" fmla="*/ 27980 w 57515"/>
                <a:gd name="connsiteY1" fmla="*/ 18244 h 18243"/>
                <a:gd name="connsiteX2" fmla="*/ 1554 w 57515"/>
                <a:gd name="connsiteY2" fmla="*/ 13974 h 18243"/>
                <a:gd name="connsiteX3" fmla="*/ 10104 w 57515"/>
                <a:gd name="connsiteY3" fmla="*/ 9316 h 18243"/>
                <a:gd name="connsiteX4" fmla="*/ 0 w 57515"/>
                <a:gd name="connsiteY4" fmla="*/ 3493 h 18243"/>
                <a:gd name="connsiteX5" fmla="*/ 28369 w 57515"/>
                <a:gd name="connsiteY5" fmla="*/ 0 h 18243"/>
                <a:gd name="connsiteX6" fmla="*/ 35753 w 57515"/>
                <a:gd name="connsiteY6" fmla="*/ 6599 h 18243"/>
                <a:gd name="connsiteX7" fmla="*/ 57515 w 57515"/>
                <a:gd name="connsiteY7" fmla="*/ 10869 h 1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515" h="18243">
                  <a:moveTo>
                    <a:pt x="57515" y="10869"/>
                  </a:moveTo>
                  <a:lnTo>
                    <a:pt x="27980" y="18244"/>
                  </a:lnTo>
                  <a:lnTo>
                    <a:pt x="1554" y="13974"/>
                  </a:lnTo>
                  <a:lnTo>
                    <a:pt x="10104" y="9316"/>
                  </a:lnTo>
                  <a:lnTo>
                    <a:pt x="0" y="3493"/>
                  </a:lnTo>
                  <a:lnTo>
                    <a:pt x="28369" y="0"/>
                  </a:lnTo>
                  <a:lnTo>
                    <a:pt x="35753" y="6599"/>
                  </a:lnTo>
                  <a:lnTo>
                    <a:pt x="57515" y="10869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6" name="Forma Livre 165">
              <a:extLst>
                <a:ext uri="{FF2B5EF4-FFF2-40B4-BE49-F238E27FC236}">
                  <a16:creationId xmlns:a16="http://schemas.microsoft.com/office/drawing/2014/main" id="{A2D39DDB-7354-1D09-B1C1-EFDC3A3705D9}"/>
                </a:ext>
              </a:extLst>
            </p:cNvPr>
            <p:cNvSpPr/>
            <p:nvPr/>
          </p:nvSpPr>
          <p:spPr>
            <a:xfrm>
              <a:off x="5768933" y="2031292"/>
              <a:ext cx="207935" cy="71391"/>
            </a:xfrm>
            <a:custGeom>
              <a:avLst/>
              <a:gdLst>
                <a:gd name="connsiteX0" fmla="*/ 107259 w 156225"/>
                <a:gd name="connsiteY0" fmla="*/ 5823 h 59001"/>
                <a:gd name="connsiteX1" fmla="*/ 156225 w 156225"/>
                <a:gd name="connsiteY1" fmla="*/ 19020 h 59001"/>
                <a:gd name="connsiteX2" fmla="*/ 122804 w 156225"/>
                <a:gd name="connsiteY2" fmla="*/ 26007 h 59001"/>
                <a:gd name="connsiteX3" fmla="*/ 118141 w 156225"/>
                <a:gd name="connsiteY3" fmla="*/ 39205 h 59001"/>
                <a:gd name="connsiteX4" fmla="*/ 106482 w 156225"/>
                <a:gd name="connsiteY4" fmla="*/ 42698 h 59001"/>
                <a:gd name="connsiteX5" fmla="*/ 102984 w 156225"/>
                <a:gd name="connsiteY5" fmla="*/ 58225 h 59001"/>
                <a:gd name="connsiteX6" fmla="*/ 85885 w 156225"/>
                <a:gd name="connsiteY6" fmla="*/ 59001 h 59001"/>
                <a:gd name="connsiteX7" fmla="*/ 52852 w 156225"/>
                <a:gd name="connsiteY7" fmla="*/ 47744 h 59001"/>
                <a:gd name="connsiteX8" fmla="*/ 64511 w 156225"/>
                <a:gd name="connsiteY8" fmla="*/ 41146 h 59001"/>
                <a:gd name="connsiteX9" fmla="*/ 42360 w 156225"/>
                <a:gd name="connsiteY9" fmla="*/ 35711 h 59001"/>
                <a:gd name="connsiteX10" fmla="*/ 12436 w 156225"/>
                <a:gd name="connsiteY10" fmla="*/ 20573 h 59001"/>
                <a:gd name="connsiteX11" fmla="*/ 0 w 156225"/>
                <a:gd name="connsiteY11" fmla="*/ 6987 h 59001"/>
                <a:gd name="connsiteX12" fmla="*/ 36141 w 156225"/>
                <a:gd name="connsiteY12" fmla="*/ 776 h 59001"/>
                <a:gd name="connsiteX13" fmla="*/ 45080 w 156225"/>
                <a:gd name="connsiteY13" fmla="*/ 6599 h 59001"/>
                <a:gd name="connsiteX14" fmla="*/ 64511 w 156225"/>
                <a:gd name="connsiteY14" fmla="*/ 6599 h 59001"/>
                <a:gd name="connsiteX15" fmla="*/ 68397 w 156225"/>
                <a:gd name="connsiteY15" fmla="*/ 776 h 59001"/>
                <a:gd name="connsiteX16" fmla="*/ 88605 w 156225"/>
                <a:gd name="connsiteY16" fmla="*/ 0 h 59001"/>
                <a:gd name="connsiteX17" fmla="*/ 107259 w 156225"/>
                <a:gd name="connsiteY17" fmla="*/ 5823 h 5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6225" h="59001">
                  <a:moveTo>
                    <a:pt x="107259" y="5823"/>
                  </a:moveTo>
                  <a:lnTo>
                    <a:pt x="156225" y="19020"/>
                  </a:lnTo>
                  <a:lnTo>
                    <a:pt x="122804" y="26007"/>
                  </a:lnTo>
                  <a:lnTo>
                    <a:pt x="118141" y="39205"/>
                  </a:lnTo>
                  <a:lnTo>
                    <a:pt x="106482" y="42698"/>
                  </a:lnTo>
                  <a:lnTo>
                    <a:pt x="102984" y="58225"/>
                  </a:lnTo>
                  <a:lnTo>
                    <a:pt x="85885" y="59001"/>
                  </a:lnTo>
                  <a:lnTo>
                    <a:pt x="52852" y="47744"/>
                  </a:lnTo>
                  <a:lnTo>
                    <a:pt x="64511" y="41146"/>
                  </a:lnTo>
                  <a:lnTo>
                    <a:pt x="42360" y="35711"/>
                  </a:lnTo>
                  <a:lnTo>
                    <a:pt x="12436" y="20573"/>
                  </a:lnTo>
                  <a:lnTo>
                    <a:pt x="0" y="6987"/>
                  </a:lnTo>
                  <a:lnTo>
                    <a:pt x="36141" y="776"/>
                  </a:lnTo>
                  <a:lnTo>
                    <a:pt x="45080" y="6599"/>
                  </a:lnTo>
                  <a:lnTo>
                    <a:pt x="64511" y="6599"/>
                  </a:lnTo>
                  <a:lnTo>
                    <a:pt x="68397" y="776"/>
                  </a:lnTo>
                  <a:lnTo>
                    <a:pt x="88605" y="0"/>
                  </a:lnTo>
                  <a:lnTo>
                    <a:pt x="107259" y="5823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7" name="Forma Livre 166">
              <a:extLst>
                <a:ext uri="{FF2B5EF4-FFF2-40B4-BE49-F238E27FC236}">
                  <a16:creationId xmlns:a16="http://schemas.microsoft.com/office/drawing/2014/main" id="{BEE8FEF7-B8CE-090E-25B5-42C3D609CBA1}"/>
                </a:ext>
              </a:extLst>
            </p:cNvPr>
            <p:cNvSpPr/>
            <p:nvPr/>
          </p:nvSpPr>
          <p:spPr>
            <a:xfrm>
              <a:off x="5892039" y="2019080"/>
              <a:ext cx="184143" cy="25832"/>
            </a:xfrm>
            <a:custGeom>
              <a:avLst/>
              <a:gdLst>
                <a:gd name="connsiteX0" fmla="*/ 109591 w 138349"/>
                <a:gd name="connsiteY0" fmla="*/ 4270 h 21349"/>
                <a:gd name="connsiteX1" fmla="*/ 138349 w 138349"/>
                <a:gd name="connsiteY1" fmla="*/ 10092 h 21349"/>
                <a:gd name="connsiteX2" fmla="*/ 121250 w 138349"/>
                <a:gd name="connsiteY2" fmla="*/ 19408 h 21349"/>
                <a:gd name="connsiteX3" fmla="*/ 81999 w 138349"/>
                <a:gd name="connsiteY3" fmla="*/ 21349 h 21349"/>
                <a:gd name="connsiteX4" fmla="*/ 40417 w 138349"/>
                <a:gd name="connsiteY4" fmla="*/ 18244 h 21349"/>
                <a:gd name="connsiteX5" fmla="*/ 36530 w 138349"/>
                <a:gd name="connsiteY5" fmla="*/ 13586 h 21349"/>
                <a:gd name="connsiteX6" fmla="*/ 16711 w 138349"/>
                <a:gd name="connsiteY6" fmla="*/ 13586 h 21349"/>
                <a:gd name="connsiteX7" fmla="*/ 0 w 138349"/>
                <a:gd name="connsiteY7" fmla="*/ 5822 h 21349"/>
                <a:gd name="connsiteX8" fmla="*/ 40805 w 138349"/>
                <a:gd name="connsiteY8" fmla="*/ 1164 h 21349"/>
                <a:gd name="connsiteX9" fmla="*/ 61791 w 138349"/>
                <a:gd name="connsiteY9" fmla="*/ 5046 h 21349"/>
                <a:gd name="connsiteX10" fmla="*/ 73838 w 138349"/>
                <a:gd name="connsiteY10" fmla="*/ 0 h 21349"/>
                <a:gd name="connsiteX11" fmla="*/ 109591 w 138349"/>
                <a:gd name="connsiteY11" fmla="*/ 4270 h 21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349" h="21349">
                  <a:moveTo>
                    <a:pt x="109591" y="4270"/>
                  </a:moveTo>
                  <a:lnTo>
                    <a:pt x="138349" y="10092"/>
                  </a:lnTo>
                  <a:lnTo>
                    <a:pt x="121250" y="19408"/>
                  </a:lnTo>
                  <a:lnTo>
                    <a:pt x="81999" y="21349"/>
                  </a:lnTo>
                  <a:lnTo>
                    <a:pt x="40417" y="18244"/>
                  </a:lnTo>
                  <a:lnTo>
                    <a:pt x="36530" y="13586"/>
                  </a:lnTo>
                  <a:lnTo>
                    <a:pt x="16711" y="13586"/>
                  </a:lnTo>
                  <a:lnTo>
                    <a:pt x="0" y="5822"/>
                  </a:lnTo>
                  <a:lnTo>
                    <a:pt x="40805" y="1164"/>
                  </a:lnTo>
                  <a:lnTo>
                    <a:pt x="61791" y="5046"/>
                  </a:lnTo>
                  <a:lnTo>
                    <a:pt x="73838" y="0"/>
                  </a:lnTo>
                  <a:lnTo>
                    <a:pt x="109591" y="427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8" name="Forma Livre 167">
              <a:extLst>
                <a:ext uri="{FF2B5EF4-FFF2-40B4-BE49-F238E27FC236}">
                  <a16:creationId xmlns:a16="http://schemas.microsoft.com/office/drawing/2014/main" id="{9191C372-07B4-26CB-EE17-D8E292DAF98C}"/>
                </a:ext>
              </a:extLst>
            </p:cNvPr>
            <p:cNvSpPr/>
            <p:nvPr/>
          </p:nvSpPr>
          <p:spPr>
            <a:xfrm>
              <a:off x="7840532" y="3399474"/>
              <a:ext cx="242073" cy="121177"/>
            </a:xfrm>
            <a:custGeom>
              <a:avLst/>
              <a:gdLst>
                <a:gd name="connsiteX0" fmla="*/ 175268 w 181873"/>
                <a:gd name="connsiteY0" fmla="*/ 63659 h 100146"/>
                <a:gd name="connsiteX1" fmla="*/ 176045 w 181873"/>
                <a:gd name="connsiteY1" fmla="*/ 74140 h 100146"/>
                <a:gd name="connsiteX2" fmla="*/ 181874 w 181873"/>
                <a:gd name="connsiteY2" fmla="*/ 90055 h 100146"/>
                <a:gd name="connsiteX3" fmla="*/ 181485 w 181873"/>
                <a:gd name="connsiteY3" fmla="*/ 99759 h 100146"/>
                <a:gd name="connsiteX4" fmla="*/ 163609 w 181873"/>
                <a:gd name="connsiteY4" fmla="*/ 100147 h 100146"/>
                <a:gd name="connsiteX5" fmla="*/ 136794 w 181873"/>
                <a:gd name="connsiteY5" fmla="*/ 94324 h 100146"/>
                <a:gd name="connsiteX6" fmla="*/ 120084 w 181873"/>
                <a:gd name="connsiteY6" fmla="*/ 91996 h 100146"/>
                <a:gd name="connsiteX7" fmla="*/ 105316 w 181873"/>
                <a:gd name="connsiteY7" fmla="*/ 79574 h 100146"/>
                <a:gd name="connsiteX8" fmla="*/ 75392 w 181873"/>
                <a:gd name="connsiteY8" fmla="*/ 76081 h 100146"/>
                <a:gd name="connsiteX9" fmla="*/ 45080 w 181873"/>
                <a:gd name="connsiteY9" fmla="*/ 62107 h 100146"/>
                <a:gd name="connsiteX10" fmla="*/ 22540 w 181873"/>
                <a:gd name="connsiteY10" fmla="*/ 50073 h 100146"/>
                <a:gd name="connsiteX11" fmla="*/ 0 w 181873"/>
                <a:gd name="connsiteY11" fmla="*/ 40757 h 100146"/>
                <a:gd name="connsiteX12" fmla="*/ 3498 w 181873"/>
                <a:gd name="connsiteY12" fmla="*/ 17467 h 100146"/>
                <a:gd name="connsiteX13" fmla="*/ 14379 w 181873"/>
                <a:gd name="connsiteY13" fmla="*/ 5822 h 100146"/>
                <a:gd name="connsiteX14" fmla="*/ 21763 w 181873"/>
                <a:gd name="connsiteY14" fmla="*/ 0 h 100146"/>
                <a:gd name="connsiteX15" fmla="*/ 40417 w 181873"/>
                <a:gd name="connsiteY15" fmla="*/ 7763 h 100146"/>
                <a:gd name="connsiteX16" fmla="*/ 65288 w 181873"/>
                <a:gd name="connsiteY16" fmla="*/ 24066 h 100146"/>
                <a:gd name="connsiteX17" fmla="*/ 78113 w 181873"/>
                <a:gd name="connsiteY17" fmla="*/ 27560 h 100146"/>
                <a:gd name="connsiteX18" fmla="*/ 87828 w 181873"/>
                <a:gd name="connsiteY18" fmla="*/ 39593 h 100146"/>
                <a:gd name="connsiteX19" fmla="*/ 105316 w 181873"/>
                <a:gd name="connsiteY19" fmla="*/ 44251 h 100146"/>
                <a:gd name="connsiteX20" fmla="*/ 124747 w 181873"/>
                <a:gd name="connsiteY20" fmla="*/ 55508 h 100146"/>
                <a:gd name="connsiteX21" fmla="*/ 150007 w 181873"/>
                <a:gd name="connsiteY21" fmla="*/ 60942 h 100146"/>
                <a:gd name="connsiteX22" fmla="*/ 175268 w 181873"/>
                <a:gd name="connsiteY22" fmla="*/ 63659 h 10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1873" h="100146">
                  <a:moveTo>
                    <a:pt x="175268" y="63659"/>
                  </a:moveTo>
                  <a:lnTo>
                    <a:pt x="176045" y="74140"/>
                  </a:lnTo>
                  <a:lnTo>
                    <a:pt x="181874" y="90055"/>
                  </a:lnTo>
                  <a:lnTo>
                    <a:pt x="181485" y="99759"/>
                  </a:lnTo>
                  <a:lnTo>
                    <a:pt x="163609" y="100147"/>
                  </a:lnTo>
                  <a:lnTo>
                    <a:pt x="136794" y="94324"/>
                  </a:lnTo>
                  <a:lnTo>
                    <a:pt x="120084" y="91996"/>
                  </a:lnTo>
                  <a:lnTo>
                    <a:pt x="105316" y="79574"/>
                  </a:lnTo>
                  <a:lnTo>
                    <a:pt x="75392" y="76081"/>
                  </a:lnTo>
                  <a:lnTo>
                    <a:pt x="45080" y="62107"/>
                  </a:lnTo>
                  <a:lnTo>
                    <a:pt x="22540" y="50073"/>
                  </a:lnTo>
                  <a:lnTo>
                    <a:pt x="0" y="40757"/>
                  </a:lnTo>
                  <a:lnTo>
                    <a:pt x="3498" y="17467"/>
                  </a:lnTo>
                  <a:lnTo>
                    <a:pt x="14379" y="5822"/>
                  </a:lnTo>
                  <a:lnTo>
                    <a:pt x="21763" y="0"/>
                  </a:lnTo>
                  <a:lnTo>
                    <a:pt x="40417" y="7763"/>
                  </a:lnTo>
                  <a:lnTo>
                    <a:pt x="65288" y="24066"/>
                  </a:lnTo>
                  <a:lnTo>
                    <a:pt x="78113" y="27560"/>
                  </a:lnTo>
                  <a:lnTo>
                    <a:pt x="87828" y="39593"/>
                  </a:lnTo>
                  <a:lnTo>
                    <a:pt x="105316" y="44251"/>
                  </a:lnTo>
                  <a:lnTo>
                    <a:pt x="124747" y="55508"/>
                  </a:lnTo>
                  <a:lnTo>
                    <a:pt x="150007" y="60942"/>
                  </a:lnTo>
                  <a:lnTo>
                    <a:pt x="175268" y="63659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9" name="Forma Livre 168">
              <a:extLst>
                <a:ext uri="{FF2B5EF4-FFF2-40B4-BE49-F238E27FC236}">
                  <a16:creationId xmlns:a16="http://schemas.microsoft.com/office/drawing/2014/main" id="{8FE1EE32-BA8B-8D2F-8F67-F14F5FDE7537}"/>
                </a:ext>
              </a:extLst>
            </p:cNvPr>
            <p:cNvSpPr/>
            <p:nvPr/>
          </p:nvSpPr>
          <p:spPr>
            <a:xfrm>
              <a:off x="7077583" y="3565272"/>
              <a:ext cx="215694" cy="249400"/>
            </a:xfrm>
            <a:custGeom>
              <a:avLst/>
              <a:gdLst>
                <a:gd name="connsiteX0" fmla="*/ 28758 w 162054"/>
                <a:gd name="connsiteY0" fmla="*/ 206116 h 206116"/>
                <a:gd name="connsiteX1" fmla="*/ 20208 w 162054"/>
                <a:gd name="connsiteY1" fmla="*/ 188649 h 206116"/>
                <a:gd name="connsiteX2" fmla="*/ 0 w 162054"/>
                <a:gd name="connsiteY2" fmla="*/ 147503 h 206116"/>
                <a:gd name="connsiteX3" fmla="*/ 63345 w 162054"/>
                <a:gd name="connsiteY3" fmla="*/ 122661 h 206116"/>
                <a:gd name="connsiteX4" fmla="*/ 73449 w 162054"/>
                <a:gd name="connsiteY4" fmla="*/ 72975 h 206116"/>
                <a:gd name="connsiteX5" fmla="*/ 61791 w 162054"/>
                <a:gd name="connsiteY5" fmla="*/ 55120 h 206116"/>
                <a:gd name="connsiteX6" fmla="*/ 61791 w 162054"/>
                <a:gd name="connsiteY6" fmla="*/ 45027 h 206116"/>
                <a:gd name="connsiteX7" fmla="*/ 66842 w 162054"/>
                <a:gd name="connsiteY7" fmla="*/ 34935 h 206116"/>
                <a:gd name="connsiteX8" fmla="*/ 66065 w 162054"/>
                <a:gd name="connsiteY8" fmla="*/ 24843 h 206116"/>
                <a:gd name="connsiteX9" fmla="*/ 75392 w 162054"/>
                <a:gd name="connsiteY9" fmla="*/ 19797 h 206116"/>
                <a:gd name="connsiteX10" fmla="*/ 71117 w 162054"/>
                <a:gd name="connsiteY10" fmla="*/ 16303 h 206116"/>
                <a:gd name="connsiteX11" fmla="*/ 71117 w 162054"/>
                <a:gd name="connsiteY11" fmla="*/ 0 h 206116"/>
                <a:gd name="connsiteX12" fmla="*/ 81999 w 162054"/>
                <a:gd name="connsiteY12" fmla="*/ 0 h 206116"/>
                <a:gd name="connsiteX13" fmla="*/ 93657 w 162054"/>
                <a:gd name="connsiteY13" fmla="*/ 17079 h 206116"/>
                <a:gd name="connsiteX14" fmla="*/ 106482 w 162054"/>
                <a:gd name="connsiteY14" fmla="*/ 26007 h 206116"/>
                <a:gd name="connsiteX15" fmla="*/ 122415 w 162054"/>
                <a:gd name="connsiteY15" fmla="*/ 29501 h 206116"/>
                <a:gd name="connsiteX16" fmla="*/ 135628 w 162054"/>
                <a:gd name="connsiteY16" fmla="*/ 33771 h 206116"/>
                <a:gd name="connsiteX17" fmla="*/ 146898 w 162054"/>
                <a:gd name="connsiteY17" fmla="*/ 48133 h 206116"/>
                <a:gd name="connsiteX18" fmla="*/ 153505 w 162054"/>
                <a:gd name="connsiteY18" fmla="*/ 56284 h 206116"/>
                <a:gd name="connsiteX19" fmla="*/ 161277 w 162054"/>
                <a:gd name="connsiteY19" fmla="*/ 59778 h 206116"/>
                <a:gd name="connsiteX20" fmla="*/ 162054 w 162054"/>
                <a:gd name="connsiteY20" fmla="*/ 65212 h 206116"/>
                <a:gd name="connsiteX21" fmla="*/ 155448 w 162054"/>
                <a:gd name="connsiteY21" fmla="*/ 79962 h 206116"/>
                <a:gd name="connsiteX22" fmla="*/ 152727 w 162054"/>
                <a:gd name="connsiteY22" fmla="*/ 86949 h 206116"/>
                <a:gd name="connsiteX23" fmla="*/ 144178 w 162054"/>
                <a:gd name="connsiteY23" fmla="*/ 95101 h 206116"/>
                <a:gd name="connsiteX24" fmla="*/ 137572 w 162054"/>
                <a:gd name="connsiteY24" fmla="*/ 112180 h 206116"/>
                <a:gd name="connsiteX25" fmla="*/ 127856 w 162054"/>
                <a:gd name="connsiteY25" fmla="*/ 110627 h 206116"/>
                <a:gd name="connsiteX26" fmla="*/ 123970 w 162054"/>
                <a:gd name="connsiteY26" fmla="*/ 116838 h 206116"/>
                <a:gd name="connsiteX27" fmla="*/ 121249 w 162054"/>
                <a:gd name="connsiteY27" fmla="*/ 129260 h 206116"/>
                <a:gd name="connsiteX28" fmla="*/ 125524 w 162054"/>
                <a:gd name="connsiteY28" fmla="*/ 145951 h 206116"/>
                <a:gd name="connsiteX29" fmla="*/ 123581 w 162054"/>
                <a:gd name="connsiteY29" fmla="*/ 149056 h 206116"/>
                <a:gd name="connsiteX30" fmla="*/ 113865 w 162054"/>
                <a:gd name="connsiteY30" fmla="*/ 149056 h 206116"/>
                <a:gd name="connsiteX31" fmla="*/ 101041 w 162054"/>
                <a:gd name="connsiteY31" fmla="*/ 158372 h 206116"/>
                <a:gd name="connsiteX32" fmla="*/ 99875 w 162054"/>
                <a:gd name="connsiteY32" fmla="*/ 170405 h 206116"/>
                <a:gd name="connsiteX33" fmla="*/ 95212 w 162054"/>
                <a:gd name="connsiteY33" fmla="*/ 175840 h 206116"/>
                <a:gd name="connsiteX34" fmla="*/ 81610 w 162054"/>
                <a:gd name="connsiteY34" fmla="*/ 175451 h 206116"/>
                <a:gd name="connsiteX35" fmla="*/ 73838 w 162054"/>
                <a:gd name="connsiteY35" fmla="*/ 181662 h 206116"/>
                <a:gd name="connsiteX36" fmla="*/ 74615 w 162054"/>
                <a:gd name="connsiteY36" fmla="*/ 191754 h 206116"/>
                <a:gd name="connsiteX37" fmla="*/ 64511 w 162054"/>
                <a:gd name="connsiteY37" fmla="*/ 198741 h 206116"/>
                <a:gd name="connsiteX38" fmla="*/ 52464 w 162054"/>
                <a:gd name="connsiteY38" fmla="*/ 196412 h 206116"/>
                <a:gd name="connsiteX39" fmla="*/ 38473 w 162054"/>
                <a:gd name="connsiteY39" fmla="*/ 204952 h 206116"/>
                <a:gd name="connsiteX40" fmla="*/ 28758 w 162054"/>
                <a:gd name="connsiteY40" fmla="*/ 206116 h 206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62054" h="206116">
                  <a:moveTo>
                    <a:pt x="28758" y="206116"/>
                  </a:moveTo>
                  <a:lnTo>
                    <a:pt x="20208" y="188649"/>
                  </a:lnTo>
                  <a:lnTo>
                    <a:pt x="0" y="147503"/>
                  </a:lnTo>
                  <a:lnTo>
                    <a:pt x="63345" y="122661"/>
                  </a:lnTo>
                  <a:lnTo>
                    <a:pt x="73449" y="72975"/>
                  </a:lnTo>
                  <a:lnTo>
                    <a:pt x="61791" y="55120"/>
                  </a:lnTo>
                  <a:lnTo>
                    <a:pt x="61791" y="45027"/>
                  </a:lnTo>
                  <a:lnTo>
                    <a:pt x="66842" y="34935"/>
                  </a:lnTo>
                  <a:lnTo>
                    <a:pt x="66065" y="24843"/>
                  </a:lnTo>
                  <a:lnTo>
                    <a:pt x="75392" y="19797"/>
                  </a:lnTo>
                  <a:lnTo>
                    <a:pt x="71117" y="16303"/>
                  </a:lnTo>
                  <a:lnTo>
                    <a:pt x="71117" y="0"/>
                  </a:lnTo>
                  <a:lnTo>
                    <a:pt x="81999" y="0"/>
                  </a:lnTo>
                  <a:lnTo>
                    <a:pt x="93657" y="17079"/>
                  </a:lnTo>
                  <a:lnTo>
                    <a:pt x="106482" y="26007"/>
                  </a:lnTo>
                  <a:lnTo>
                    <a:pt x="122415" y="29501"/>
                  </a:lnTo>
                  <a:lnTo>
                    <a:pt x="135628" y="33771"/>
                  </a:lnTo>
                  <a:lnTo>
                    <a:pt x="146898" y="48133"/>
                  </a:lnTo>
                  <a:lnTo>
                    <a:pt x="153505" y="56284"/>
                  </a:lnTo>
                  <a:lnTo>
                    <a:pt x="161277" y="59778"/>
                  </a:lnTo>
                  <a:lnTo>
                    <a:pt x="162054" y="65212"/>
                  </a:lnTo>
                  <a:lnTo>
                    <a:pt x="155448" y="79962"/>
                  </a:lnTo>
                  <a:lnTo>
                    <a:pt x="152727" y="86949"/>
                  </a:lnTo>
                  <a:lnTo>
                    <a:pt x="144178" y="95101"/>
                  </a:lnTo>
                  <a:lnTo>
                    <a:pt x="137572" y="112180"/>
                  </a:lnTo>
                  <a:lnTo>
                    <a:pt x="127856" y="110627"/>
                  </a:lnTo>
                  <a:lnTo>
                    <a:pt x="123970" y="116838"/>
                  </a:lnTo>
                  <a:lnTo>
                    <a:pt x="121249" y="129260"/>
                  </a:lnTo>
                  <a:lnTo>
                    <a:pt x="125524" y="145951"/>
                  </a:lnTo>
                  <a:lnTo>
                    <a:pt x="123581" y="149056"/>
                  </a:lnTo>
                  <a:lnTo>
                    <a:pt x="113865" y="149056"/>
                  </a:lnTo>
                  <a:lnTo>
                    <a:pt x="101041" y="158372"/>
                  </a:lnTo>
                  <a:lnTo>
                    <a:pt x="99875" y="170405"/>
                  </a:lnTo>
                  <a:lnTo>
                    <a:pt x="95212" y="175840"/>
                  </a:lnTo>
                  <a:lnTo>
                    <a:pt x="81610" y="175451"/>
                  </a:lnTo>
                  <a:lnTo>
                    <a:pt x="73838" y="181662"/>
                  </a:lnTo>
                  <a:lnTo>
                    <a:pt x="74615" y="191754"/>
                  </a:lnTo>
                  <a:lnTo>
                    <a:pt x="64511" y="198741"/>
                  </a:lnTo>
                  <a:lnTo>
                    <a:pt x="52464" y="196412"/>
                  </a:lnTo>
                  <a:lnTo>
                    <a:pt x="38473" y="204952"/>
                  </a:lnTo>
                  <a:lnTo>
                    <a:pt x="28758" y="206116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0" name="Forma Livre 169">
              <a:extLst>
                <a:ext uri="{FF2B5EF4-FFF2-40B4-BE49-F238E27FC236}">
                  <a16:creationId xmlns:a16="http://schemas.microsoft.com/office/drawing/2014/main" id="{9CEA548F-0021-9A40-C620-A554023601AF}"/>
                </a:ext>
              </a:extLst>
            </p:cNvPr>
            <p:cNvSpPr/>
            <p:nvPr/>
          </p:nvSpPr>
          <p:spPr>
            <a:xfrm>
              <a:off x="7173275" y="3521122"/>
              <a:ext cx="10861" cy="20196"/>
            </a:xfrm>
            <a:custGeom>
              <a:avLst/>
              <a:gdLst>
                <a:gd name="connsiteX0" fmla="*/ 5052 w 8160"/>
                <a:gd name="connsiteY0" fmla="*/ 16691 h 16691"/>
                <a:gd name="connsiteX1" fmla="*/ 0 w 8160"/>
                <a:gd name="connsiteY1" fmla="*/ 8152 h 16691"/>
                <a:gd name="connsiteX2" fmla="*/ 5441 w 8160"/>
                <a:gd name="connsiteY2" fmla="*/ 0 h 16691"/>
                <a:gd name="connsiteX3" fmla="*/ 8161 w 8160"/>
                <a:gd name="connsiteY3" fmla="*/ 1941 h 16691"/>
                <a:gd name="connsiteX4" fmla="*/ 7384 w 8160"/>
                <a:gd name="connsiteY4" fmla="*/ 12421 h 16691"/>
                <a:gd name="connsiteX5" fmla="*/ 5052 w 8160"/>
                <a:gd name="connsiteY5" fmla="*/ 16691 h 1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60" h="16691">
                  <a:moveTo>
                    <a:pt x="5052" y="16691"/>
                  </a:moveTo>
                  <a:lnTo>
                    <a:pt x="0" y="8152"/>
                  </a:lnTo>
                  <a:lnTo>
                    <a:pt x="5441" y="0"/>
                  </a:lnTo>
                  <a:lnTo>
                    <a:pt x="8161" y="1941"/>
                  </a:lnTo>
                  <a:lnTo>
                    <a:pt x="7384" y="12421"/>
                  </a:lnTo>
                  <a:lnTo>
                    <a:pt x="5052" y="16691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1" name="Forma Livre 170">
              <a:extLst>
                <a:ext uri="{FF2B5EF4-FFF2-40B4-BE49-F238E27FC236}">
                  <a16:creationId xmlns:a16="http://schemas.microsoft.com/office/drawing/2014/main" id="{57BB2C3C-2704-BE7A-9158-5AB0D4EB69CE}"/>
                </a:ext>
              </a:extLst>
            </p:cNvPr>
            <p:cNvSpPr/>
            <p:nvPr/>
          </p:nvSpPr>
          <p:spPr>
            <a:xfrm>
              <a:off x="7292244" y="3197041"/>
              <a:ext cx="432940" cy="405334"/>
            </a:xfrm>
            <a:custGeom>
              <a:avLst/>
              <a:gdLst>
                <a:gd name="connsiteX0" fmla="*/ 325275 w 325274"/>
                <a:gd name="connsiteY0" fmla="*/ 40757 h 334987"/>
                <a:gd name="connsiteX1" fmla="*/ 310507 w 325274"/>
                <a:gd name="connsiteY1" fmla="*/ 61718 h 334987"/>
                <a:gd name="connsiteX2" fmla="*/ 288356 w 325274"/>
                <a:gd name="connsiteY2" fmla="*/ 65600 h 334987"/>
                <a:gd name="connsiteX3" fmla="*/ 255323 w 325274"/>
                <a:gd name="connsiteY3" fmla="*/ 59390 h 334987"/>
                <a:gd name="connsiteX4" fmla="*/ 247551 w 325274"/>
                <a:gd name="connsiteY4" fmla="*/ 70258 h 334987"/>
                <a:gd name="connsiteX5" fmla="*/ 260375 w 325274"/>
                <a:gd name="connsiteY5" fmla="*/ 91996 h 334987"/>
                <a:gd name="connsiteX6" fmla="*/ 271645 w 325274"/>
                <a:gd name="connsiteY6" fmla="*/ 109075 h 334987"/>
                <a:gd name="connsiteX7" fmla="*/ 291465 w 325274"/>
                <a:gd name="connsiteY7" fmla="*/ 121108 h 334987"/>
                <a:gd name="connsiteX8" fmla="*/ 276697 w 325274"/>
                <a:gd name="connsiteY8" fmla="*/ 135470 h 334987"/>
                <a:gd name="connsiteX9" fmla="*/ 280583 w 325274"/>
                <a:gd name="connsiteY9" fmla="*/ 153326 h 334987"/>
                <a:gd name="connsiteX10" fmla="*/ 265427 w 325274"/>
                <a:gd name="connsiteY10" fmla="*/ 178557 h 334987"/>
                <a:gd name="connsiteX11" fmla="*/ 256878 w 325274"/>
                <a:gd name="connsiteY11" fmla="*/ 203787 h 334987"/>
                <a:gd name="connsiteX12" fmla="*/ 239390 w 325274"/>
                <a:gd name="connsiteY12" fmla="*/ 229795 h 334987"/>
                <a:gd name="connsiteX13" fmla="*/ 214130 w 325274"/>
                <a:gd name="connsiteY13" fmla="*/ 227854 h 334987"/>
                <a:gd name="connsiteX14" fmla="*/ 195087 w 325274"/>
                <a:gd name="connsiteY14" fmla="*/ 254249 h 334987"/>
                <a:gd name="connsiteX15" fmla="*/ 210632 w 325274"/>
                <a:gd name="connsiteY15" fmla="*/ 265118 h 334987"/>
                <a:gd name="connsiteX16" fmla="*/ 216073 w 325274"/>
                <a:gd name="connsiteY16" fmla="*/ 284526 h 334987"/>
                <a:gd name="connsiteX17" fmla="*/ 229674 w 325274"/>
                <a:gd name="connsiteY17" fmla="*/ 296947 h 334987"/>
                <a:gd name="connsiteX18" fmla="*/ 236670 w 325274"/>
                <a:gd name="connsiteY18" fmla="*/ 318297 h 334987"/>
                <a:gd name="connsiteX19" fmla="*/ 189646 w 325274"/>
                <a:gd name="connsiteY19" fmla="*/ 318297 h 334987"/>
                <a:gd name="connsiteX20" fmla="*/ 177211 w 325274"/>
                <a:gd name="connsiteY20" fmla="*/ 334988 h 334987"/>
                <a:gd name="connsiteX21" fmla="*/ 160889 w 325274"/>
                <a:gd name="connsiteY21" fmla="*/ 328777 h 334987"/>
                <a:gd name="connsiteX22" fmla="*/ 152339 w 325274"/>
                <a:gd name="connsiteY22" fmla="*/ 310921 h 334987"/>
                <a:gd name="connsiteX23" fmla="*/ 133296 w 325274"/>
                <a:gd name="connsiteY23" fmla="*/ 291901 h 334987"/>
                <a:gd name="connsiteX24" fmla="*/ 94434 w 325274"/>
                <a:gd name="connsiteY24" fmla="*/ 296559 h 334987"/>
                <a:gd name="connsiteX25" fmla="*/ 59459 w 325274"/>
                <a:gd name="connsiteY25" fmla="*/ 296947 h 334987"/>
                <a:gd name="connsiteX26" fmla="*/ 29924 w 325274"/>
                <a:gd name="connsiteY26" fmla="*/ 300441 h 334987"/>
                <a:gd name="connsiteX27" fmla="*/ 34198 w 325274"/>
                <a:gd name="connsiteY27" fmla="*/ 271717 h 334987"/>
                <a:gd name="connsiteX28" fmla="*/ 63345 w 325274"/>
                <a:gd name="connsiteY28" fmla="*/ 258519 h 334987"/>
                <a:gd name="connsiteX29" fmla="*/ 59848 w 325274"/>
                <a:gd name="connsiteY29" fmla="*/ 247262 h 334987"/>
                <a:gd name="connsiteX30" fmla="*/ 49355 w 325274"/>
                <a:gd name="connsiteY30" fmla="*/ 242992 h 334987"/>
                <a:gd name="connsiteX31" fmla="*/ 45468 w 325274"/>
                <a:gd name="connsiteY31" fmla="*/ 221255 h 334987"/>
                <a:gd name="connsiteX32" fmla="*/ 23317 w 325274"/>
                <a:gd name="connsiteY32" fmla="*/ 210386 h 334987"/>
                <a:gd name="connsiteX33" fmla="*/ 12436 w 325274"/>
                <a:gd name="connsiteY33" fmla="*/ 195248 h 334987"/>
                <a:gd name="connsiteX34" fmla="*/ 0 w 325274"/>
                <a:gd name="connsiteY34" fmla="*/ 182050 h 334987"/>
                <a:gd name="connsiteX35" fmla="*/ 37307 w 325274"/>
                <a:gd name="connsiteY35" fmla="*/ 194860 h 334987"/>
                <a:gd name="connsiteX36" fmla="*/ 57904 w 325274"/>
                <a:gd name="connsiteY36" fmla="*/ 190978 h 334987"/>
                <a:gd name="connsiteX37" fmla="*/ 71117 w 325274"/>
                <a:gd name="connsiteY37" fmla="*/ 194083 h 334987"/>
                <a:gd name="connsiteX38" fmla="*/ 74615 w 325274"/>
                <a:gd name="connsiteY38" fmla="*/ 188649 h 334987"/>
                <a:gd name="connsiteX39" fmla="*/ 89771 w 325274"/>
                <a:gd name="connsiteY39" fmla="*/ 190978 h 334987"/>
                <a:gd name="connsiteX40" fmla="*/ 115420 w 325274"/>
                <a:gd name="connsiteY40" fmla="*/ 180497 h 334987"/>
                <a:gd name="connsiteX41" fmla="*/ 112311 w 325274"/>
                <a:gd name="connsiteY41" fmla="*/ 159536 h 334987"/>
                <a:gd name="connsiteX42" fmla="*/ 121249 w 325274"/>
                <a:gd name="connsiteY42" fmla="*/ 145174 h 334987"/>
                <a:gd name="connsiteX43" fmla="*/ 137183 w 325274"/>
                <a:gd name="connsiteY43" fmla="*/ 145174 h 334987"/>
                <a:gd name="connsiteX44" fmla="*/ 137960 w 325274"/>
                <a:gd name="connsiteY44" fmla="*/ 138575 h 334987"/>
                <a:gd name="connsiteX45" fmla="*/ 153505 w 325274"/>
                <a:gd name="connsiteY45" fmla="*/ 135082 h 334987"/>
                <a:gd name="connsiteX46" fmla="*/ 161666 w 325274"/>
                <a:gd name="connsiteY46" fmla="*/ 137411 h 334987"/>
                <a:gd name="connsiteX47" fmla="*/ 168661 w 325274"/>
                <a:gd name="connsiteY47" fmla="*/ 130424 h 334987"/>
                <a:gd name="connsiteX48" fmla="*/ 164386 w 325274"/>
                <a:gd name="connsiteY48" fmla="*/ 115286 h 334987"/>
                <a:gd name="connsiteX49" fmla="*/ 169827 w 325274"/>
                <a:gd name="connsiteY49" fmla="*/ 100535 h 334987"/>
                <a:gd name="connsiteX50" fmla="*/ 181874 w 325274"/>
                <a:gd name="connsiteY50" fmla="*/ 93936 h 334987"/>
                <a:gd name="connsiteX51" fmla="*/ 169827 w 325274"/>
                <a:gd name="connsiteY51" fmla="*/ 77633 h 334987"/>
                <a:gd name="connsiteX52" fmla="*/ 190035 w 325274"/>
                <a:gd name="connsiteY52" fmla="*/ 78410 h 334987"/>
                <a:gd name="connsiteX53" fmla="*/ 193532 w 325274"/>
                <a:gd name="connsiteY53" fmla="*/ 69482 h 334987"/>
                <a:gd name="connsiteX54" fmla="*/ 190424 w 325274"/>
                <a:gd name="connsiteY54" fmla="*/ 59778 h 334987"/>
                <a:gd name="connsiteX55" fmla="*/ 198196 w 325274"/>
                <a:gd name="connsiteY55" fmla="*/ 49297 h 334987"/>
                <a:gd name="connsiteX56" fmla="*/ 192755 w 325274"/>
                <a:gd name="connsiteY56" fmla="*/ 36876 h 334987"/>
                <a:gd name="connsiteX57" fmla="*/ 185372 w 325274"/>
                <a:gd name="connsiteY57" fmla="*/ 26395 h 334987"/>
                <a:gd name="connsiteX58" fmla="*/ 194699 w 325274"/>
                <a:gd name="connsiteY58" fmla="*/ 15527 h 334987"/>
                <a:gd name="connsiteX59" fmla="*/ 215296 w 325274"/>
                <a:gd name="connsiteY59" fmla="*/ 10481 h 334987"/>
                <a:gd name="connsiteX60" fmla="*/ 238224 w 325274"/>
                <a:gd name="connsiteY60" fmla="*/ 7375 h 334987"/>
                <a:gd name="connsiteX61" fmla="*/ 247551 w 325274"/>
                <a:gd name="connsiteY61" fmla="*/ 3105 h 334987"/>
                <a:gd name="connsiteX62" fmla="*/ 258821 w 325274"/>
                <a:gd name="connsiteY62" fmla="*/ 0 h 334987"/>
                <a:gd name="connsiteX63" fmla="*/ 277086 w 325274"/>
                <a:gd name="connsiteY63" fmla="*/ 11645 h 334987"/>
                <a:gd name="connsiteX64" fmla="*/ 288356 w 325274"/>
                <a:gd name="connsiteY64" fmla="*/ 31053 h 334987"/>
                <a:gd name="connsiteX65" fmla="*/ 325275 w 325274"/>
                <a:gd name="connsiteY65" fmla="*/ 40757 h 33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325274" h="334987">
                  <a:moveTo>
                    <a:pt x="325275" y="40757"/>
                  </a:moveTo>
                  <a:lnTo>
                    <a:pt x="310507" y="61718"/>
                  </a:lnTo>
                  <a:lnTo>
                    <a:pt x="288356" y="65600"/>
                  </a:lnTo>
                  <a:lnTo>
                    <a:pt x="255323" y="59390"/>
                  </a:lnTo>
                  <a:lnTo>
                    <a:pt x="247551" y="70258"/>
                  </a:lnTo>
                  <a:lnTo>
                    <a:pt x="260375" y="91996"/>
                  </a:lnTo>
                  <a:lnTo>
                    <a:pt x="271645" y="109075"/>
                  </a:lnTo>
                  <a:lnTo>
                    <a:pt x="291465" y="121108"/>
                  </a:lnTo>
                  <a:lnTo>
                    <a:pt x="276697" y="135470"/>
                  </a:lnTo>
                  <a:lnTo>
                    <a:pt x="280583" y="153326"/>
                  </a:lnTo>
                  <a:lnTo>
                    <a:pt x="265427" y="178557"/>
                  </a:lnTo>
                  <a:lnTo>
                    <a:pt x="256878" y="203787"/>
                  </a:lnTo>
                  <a:lnTo>
                    <a:pt x="239390" y="229795"/>
                  </a:lnTo>
                  <a:lnTo>
                    <a:pt x="214130" y="227854"/>
                  </a:lnTo>
                  <a:lnTo>
                    <a:pt x="195087" y="254249"/>
                  </a:lnTo>
                  <a:lnTo>
                    <a:pt x="210632" y="265118"/>
                  </a:lnTo>
                  <a:lnTo>
                    <a:pt x="216073" y="284526"/>
                  </a:lnTo>
                  <a:lnTo>
                    <a:pt x="229674" y="296947"/>
                  </a:lnTo>
                  <a:lnTo>
                    <a:pt x="236670" y="318297"/>
                  </a:lnTo>
                  <a:lnTo>
                    <a:pt x="189646" y="318297"/>
                  </a:lnTo>
                  <a:lnTo>
                    <a:pt x="177211" y="334988"/>
                  </a:lnTo>
                  <a:lnTo>
                    <a:pt x="160889" y="328777"/>
                  </a:lnTo>
                  <a:lnTo>
                    <a:pt x="152339" y="310921"/>
                  </a:lnTo>
                  <a:lnTo>
                    <a:pt x="133296" y="291901"/>
                  </a:lnTo>
                  <a:lnTo>
                    <a:pt x="94434" y="296559"/>
                  </a:lnTo>
                  <a:lnTo>
                    <a:pt x="59459" y="296947"/>
                  </a:lnTo>
                  <a:lnTo>
                    <a:pt x="29924" y="300441"/>
                  </a:lnTo>
                  <a:lnTo>
                    <a:pt x="34198" y="271717"/>
                  </a:lnTo>
                  <a:lnTo>
                    <a:pt x="63345" y="258519"/>
                  </a:lnTo>
                  <a:lnTo>
                    <a:pt x="59848" y="247262"/>
                  </a:lnTo>
                  <a:lnTo>
                    <a:pt x="49355" y="242992"/>
                  </a:lnTo>
                  <a:lnTo>
                    <a:pt x="45468" y="221255"/>
                  </a:lnTo>
                  <a:lnTo>
                    <a:pt x="23317" y="210386"/>
                  </a:lnTo>
                  <a:lnTo>
                    <a:pt x="12436" y="195248"/>
                  </a:lnTo>
                  <a:lnTo>
                    <a:pt x="0" y="182050"/>
                  </a:lnTo>
                  <a:lnTo>
                    <a:pt x="37307" y="194860"/>
                  </a:lnTo>
                  <a:lnTo>
                    <a:pt x="57904" y="190978"/>
                  </a:lnTo>
                  <a:lnTo>
                    <a:pt x="71117" y="194083"/>
                  </a:lnTo>
                  <a:lnTo>
                    <a:pt x="74615" y="188649"/>
                  </a:lnTo>
                  <a:lnTo>
                    <a:pt x="89771" y="190978"/>
                  </a:lnTo>
                  <a:lnTo>
                    <a:pt x="115420" y="180497"/>
                  </a:lnTo>
                  <a:lnTo>
                    <a:pt x="112311" y="159536"/>
                  </a:lnTo>
                  <a:lnTo>
                    <a:pt x="121249" y="145174"/>
                  </a:lnTo>
                  <a:lnTo>
                    <a:pt x="137183" y="145174"/>
                  </a:lnTo>
                  <a:lnTo>
                    <a:pt x="137960" y="138575"/>
                  </a:lnTo>
                  <a:lnTo>
                    <a:pt x="153505" y="135082"/>
                  </a:lnTo>
                  <a:lnTo>
                    <a:pt x="161666" y="137411"/>
                  </a:lnTo>
                  <a:lnTo>
                    <a:pt x="168661" y="130424"/>
                  </a:lnTo>
                  <a:lnTo>
                    <a:pt x="164386" y="115286"/>
                  </a:lnTo>
                  <a:lnTo>
                    <a:pt x="169827" y="100535"/>
                  </a:lnTo>
                  <a:lnTo>
                    <a:pt x="181874" y="93936"/>
                  </a:lnTo>
                  <a:lnTo>
                    <a:pt x="169827" y="77633"/>
                  </a:lnTo>
                  <a:lnTo>
                    <a:pt x="190035" y="78410"/>
                  </a:lnTo>
                  <a:lnTo>
                    <a:pt x="193532" y="69482"/>
                  </a:lnTo>
                  <a:lnTo>
                    <a:pt x="190424" y="59778"/>
                  </a:lnTo>
                  <a:lnTo>
                    <a:pt x="198196" y="49297"/>
                  </a:lnTo>
                  <a:lnTo>
                    <a:pt x="192755" y="36876"/>
                  </a:lnTo>
                  <a:lnTo>
                    <a:pt x="185372" y="26395"/>
                  </a:lnTo>
                  <a:lnTo>
                    <a:pt x="194699" y="15527"/>
                  </a:lnTo>
                  <a:lnTo>
                    <a:pt x="215296" y="10481"/>
                  </a:lnTo>
                  <a:lnTo>
                    <a:pt x="238224" y="7375"/>
                  </a:lnTo>
                  <a:lnTo>
                    <a:pt x="247551" y="3105"/>
                  </a:lnTo>
                  <a:lnTo>
                    <a:pt x="258821" y="0"/>
                  </a:lnTo>
                  <a:lnTo>
                    <a:pt x="277086" y="11645"/>
                  </a:lnTo>
                  <a:lnTo>
                    <a:pt x="288356" y="31053"/>
                  </a:lnTo>
                  <a:lnTo>
                    <a:pt x="325275" y="40757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2" name="Forma Livre 171">
              <a:extLst>
                <a:ext uri="{FF2B5EF4-FFF2-40B4-BE49-F238E27FC236}">
                  <a16:creationId xmlns:a16="http://schemas.microsoft.com/office/drawing/2014/main" id="{0FD62D8D-E499-A664-8E4C-0EDD36E2D7D8}"/>
                </a:ext>
              </a:extLst>
            </p:cNvPr>
            <p:cNvSpPr/>
            <p:nvPr/>
          </p:nvSpPr>
          <p:spPr>
            <a:xfrm>
              <a:off x="3152149" y="4026968"/>
              <a:ext cx="166555" cy="72330"/>
            </a:xfrm>
            <a:custGeom>
              <a:avLst/>
              <a:gdLst>
                <a:gd name="connsiteX0" fmla="*/ 123581 w 125135"/>
                <a:gd name="connsiteY0" fmla="*/ 23678 h 59777"/>
                <a:gd name="connsiteX1" fmla="*/ 120861 w 125135"/>
                <a:gd name="connsiteY1" fmla="*/ 27172 h 59777"/>
                <a:gd name="connsiteX2" fmla="*/ 125136 w 125135"/>
                <a:gd name="connsiteY2" fmla="*/ 41922 h 59777"/>
                <a:gd name="connsiteX3" fmla="*/ 120861 w 125135"/>
                <a:gd name="connsiteY3" fmla="*/ 49297 h 59777"/>
                <a:gd name="connsiteX4" fmla="*/ 113866 w 125135"/>
                <a:gd name="connsiteY4" fmla="*/ 47356 h 59777"/>
                <a:gd name="connsiteX5" fmla="*/ 110368 w 125135"/>
                <a:gd name="connsiteY5" fmla="*/ 59389 h 59777"/>
                <a:gd name="connsiteX6" fmla="*/ 103373 w 125135"/>
                <a:gd name="connsiteY6" fmla="*/ 52402 h 59777"/>
                <a:gd name="connsiteX7" fmla="*/ 99487 w 125135"/>
                <a:gd name="connsiteY7" fmla="*/ 38817 h 59777"/>
                <a:gd name="connsiteX8" fmla="*/ 104927 w 125135"/>
                <a:gd name="connsiteY8" fmla="*/ 32218 h 59777"/>
                <a:gd name="connsiteX9" fmla="*/ 99487 w 125135"/>
                <a:gd name="connsiteY9" fmla="*/ 30665 h 59777"/>
                <a:gd name="connsiteX10" fmla="*/ 95989 w 125135"/>
                <a:gd name="connsiteY10" fmla="*/ 22514 h 59777"/>
                <a:gd name="connsiteX11" fmla="*/ 85108 w 125135"/>
                <a:gd name="connsiteY11" fmla="*/ 15527 h 59777"/>
                <a:gd name="connsiteX12" fmla="*/ 75781 w 125135"/>
                <a:gd name="connsiteY12" fmla="*/ 17079 h 59777"/>
                <a:gd name="connsiteX13" fmla="*/ 70729 w 125135"/>
                <a:gd name="connsiteY13" fmla="*/ 25619 h 59777"/>
                <a:gd name="connsiteX14" fmla="*/ 61402 w 125135"/>
                <a:gd name="connsiteY14" fmla="*/ 31830 h 59777"/>
                <a:gd name="connsiteX15" fmla="*/ 56738 w 125135"/>
                <a:gd name="connsiteY15" fmla="*/ 32606 h 59777"/>
                <a:gd name="connsiteX16" fmla="*/ 54407 w 125135"/>
                <a:gd name="connsiteY16" fmla="*/ 38040 h 59777"/>
                <a:gd name="connsiteX17" fmla="*/ 64122 w 125135"/>
                <a:gd name="connsiteY17" fmla="*/ 51626 h 59777"/>
                <a:gd name="connsiteX18" fmla="*/ 57904 w 125135"/>
                <a:gd name="connsiteY18" fmla="*/ 54732 h 59777"/>
                <a:gd name="connsiteX19" fmla="*/ 54795 w 125135"/>
                <a:gd name="connsiteY19" fmla="*/ 58225 h 59777"/>
                <a:gd name="connsiteX20" fmla="*/ 44303 w 125135"/>
                <a:gd name="connsiteY20" fmla="*/ 59778 h 59777"/>
                <a:gd name="connsiteX21" fmla="*/ 41194 w 125135"/>
                <a:gd name="connsiteY21" fmla="*/ 44639 h 59777"/>
                <a:gd name="connsiteX22" fmla="*/ 38085 w 125135"/>
                <a:gd name="connsiteY22" fmla="*/ 48909 h 59777"/>
                <a:gd name="connsiteX23" fmla="*/ 31090 w 125135"/>
                <a:gd name="connsiteY23" fmla="*/ 47356 h 59777"/>
                <a:gd name="connsiteX24" fmla="*/ 27203 w 125135"/>
                <a:gd name="connsiteY24" fmla="*/ 37652 h 59777"/>
                <a:gd name="connsiteX25" fmla="*/ 18265 w 125135"/>
                <a:gd name="connsiteY25" fmla="*/ 35711 h 59777"/>
                <a:gd name="connsiteX26" fmla="*/ 12436 w 125135"/>
                <a:gd name="connsiteY26" fmla="*/ 32994 h 59777"/>
                <a:gd name="connsiteX27" fmla="*/ 3109 w 125135"/>
                <a:gd name="connsiteY27" fmla="*/ 32994 h 59777"/>
                <a:gd name="connsiteX28" fmla="*/ 2332 w 125135"/>
                <a:gd name="connsiteY28" fmla="*/ 38428 h 59777"/>
                <a:gd name="connsiteX29" fmla="*/ 0 w 125135"/>
                <a:gd name="connsiteY29" fmla="*/ 34547 h 59777"/>
                <a:gd name="connsiteX30" fmla="*/ 1166 w 125135"/>
                <a:gd name="connsiteY30" fmla="*/ 29501 h 59777"/>
                <a:gd name="connsiteX31" fmla="*/ 3498 w 125135"/>
                <a:gd name="connsiteY31" fmla="*/ 24454 h 59777"/>
                <a:gd name="connsiteX32" fmla="*/ 2720 w 125135"/>
                <a:gd name="connsiteY32" fmla="*/ 20185 h 59777"/>
                <a:gd name="connsiteX33" fmla="*/ 6218 w 125135"/>
                <a:gd name="connsiteY33" fmla="*/ 17079 h 59777"/>
                <a:gd name="connsiteX34" fmla="*/ 1943 w 125135"/>
                <a:gd name="connsiteY34" fmla="*/ 13586 h 59777"/>
                <a:gd name="connsiteX35" fmla="*/ 2332 w 125135"/>
                <a:gd name="connsiteY35" fmla="*/ 3493 h 59777"/>
                <a:gd name="connsiteX36" fmla="*/ 10881 w 125135"/>
                <a:gd name="connsiteY36" fmla="*/ 1164 h 59777"/>
                <a:gd name="connsiteX37" fmla="*/ 18265 w 125135"/>
                <a:gd name="connsiteY37" fmla="*/ 10092 h 59777"/>
                <a:gd name="connsiteX38" fmla="*/ 17488 w 125135"/>
                <a:gd name="connsiteY38" fmla="*/ 15527 h 59777"/>
                <a:gd name="connsiteX39" fmla="*/ 26038 w 125135"/>
                <a:gd name="connsiteY39" fmla="*/ 16691 h 59777"/>
                <a:gd name="connsiteX40" fmla="*/ 28369 w 125135"/>
                <a:gd name="connsiteY40" fmla="*/ 14362 h 59777"/>
                <a:gd name="connsiteX41" fmla="*/ 34199 w 125135"/>
                <a:gd name="connsiteY41" fmla="*/ 20573 h 59777"/>
                <a:gd name="connsiteX42" fmla="*/ 45080 w 125135"/>
                <a:gd name="connsiteY42" fmla="*/ 18632 h 59777"/>
                <a:gd name="connsiteX43" fmla="*/ 54795 w 125135"/>
                <a:gd name="connsiteY43" fmla="*/ 12421 h 59777"/>
                <a:gd name="connsiteX44" fmla="*/ 68397 w 125135"/>
                <a:gd name="connsiteY44" fmla="*/ 7375 h 59777"/>
                <a:gd name="connsiteX45" fmla="*/ 76169 w 125135"/>
                <a:gd name="connsiteY45" fmla="*/ 0 h 59777"/>
                <a:gd name="connsiteX46" fmla="*/ 88217 w 125135"/>
                <a:gd name="connsiteY46" fmla="*/ 1553 h 59777"/>
                <a:gd name="connsiteX47" fmla="*/ 87440 w 125135"/>
                <a:gd name="connsiteY47" fmla="*/ 3882 h 59777"/>
                <a:gd name="connsiteX48" fmla="*/ 99487 w 125135"/>
                <a:gd name="connsiteY48" fmla="*/ 4658 h 59777"/>
                <a:gd name="connsiteX49" fmla="*/ 108814 w 125135"/>
                <a:gd name="connsiteY49" fmla="*/ 9316 h 59777"/>
                <a:gd name="connsiteX50" fmla="*/ 115809 w 125135"/>
                <a:gd name="connsiteY50" fmla="*/ 16691 h 59777"/>
                <a:gd name="connsiteX51" fmla="*/ 123581 w 125135"/>
                <a:gd name="connsiteY51" fmla="*/ 23678 h 5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5135" h="59777">
                  <a:moveTo>
                    <a:pt x="123581" y="23678"/>
                  </a:moveTo>
                  <a:lnTo>
                    <a:pt x="120861" y="27172"/>
                  </a:lnTo>
                  <a:lnTo>
                    <a:pt x="125136" y="41922"/>
                  </a:lnTo>
                  <a:lnTo>
                    <a:pt x="120861" y="49297"/>
                  </a:lnTo>
                  <a:lnTo>
                    <a:pt x="113866" y="47356"/>
                  </a:lnTo>
                  <a:lnTo>
                    <a:pt x="110368" y="59389"/>
                  </a:lnTo>
                  <a:lnTo>
                    <a:pt x="103373" y="52402"/>
                  </a:lnTo>
                  <a:lnTo>
                    <a:pt x="99487" y="38817"/>
                  </a:lnTo>
                  <a:lnTo>
                    <a:pt x="104927" y="32218"/>
                  </a:lnTo>
                  <a:lnTo>
                    <a:pt x="99487" y="30665"/>
                  </a:lnTo>
                  <a:lnTo>
                    <a:pt x="95989" y="22514"/>
                  </a:lnTo>
                  <a:lnTo>
                    <a:pt x="85108" y="15527"/>
                  </a:lnTo>
                  <a:lnTo>
                    <a:pt x="75781" y="17079"/>
                  </a:lnTo>
                  <a:lnTo>
                    <a:pt x="70729" y="25619"/>
                  </a:lnTo>
                  <a:lnTo>
                    <a:pt x="61402" y="31830"/>
                  </a:lnTo>
                  <a:lnTo>
                    <a:pt x="56738" y="32606"/>
                  </a:lnTo>
                  <a:lnTo>
                    <a:pt x="54407" y="38040"/>
                  </a:lnTo>
                  <a:lnTo>
                    <a:pt x="64122" y="51626"/>
                  </a:lnTo>
                  <a:lnTo>
                    <a:pt x="57904" y="54732"/>
                  </a:lnTo>
                  <a:lnTo>
                    <a:pt x="54795" y="58225"/>
                  </a:lnTo>
                  <a:lnTo>
                    <a:pt x="44303" y="59778"/>
                  </a:lnTo>
                  <a:lnTo>
                    <a:pt x="41194" y="44639"/>
                  </a:lnTo>
                  <a:lnTo>
                    <a:pt x="38085" y="48909"/>
                  </a:lnTo>
                  <a:lnTo>
                    <a:pt x="31090" y="47356"/>
                  </a:lnTo>
                  <a:lnTo>
                    <a:pt x="27203" y="37652"/>
                  </a:lnTo>
                  <a:lnTo>
                    <a:pt x="18265" y="35711"/>
                  </a:lnTo>
                  <a:lnTo>
                    <a:pt x="12436" y="32994"/>
                  </a:lnTo>
                  <a:lnTo>
                    <a:pt x="3109" y="32994"/>
                  </a:lnTo>
                  <a:lnTo>
                    <a:pt x="2332" y="38428"/>
                  </a:lnTo>
                  <a:lnTo>
                    <a:pt x="0" y="34547"/>
                  </a:lnTo>
                  <a:lnTo>
                    <a:pt x="1166" y="29501"/>
                  </a:lnTo>
                  <a:lnTo>
                    <a:pt x="3498" y="24454"/>
                  </a:lnTo>
                  <a:lnTo>
                    <a:pt x="2720" y="20185"/>
                  </a:lnTo>
                  <a:lnTo>
                    <a:pt x="6218" y="17079"/>
                  </a:lnTo>
                  <a:lnTo>
                    <a:pt x="1943" y="13586"/>
                  </a:lnTo>
                  <a:lnTo>
                    <a:pt x="2332" y="3493"/>
                  </a:lnTo>
                  <a:lnTo>
                    <a:pt x="10881" y="1164"/>
                  </a:lnTo>
                  <a:lnTo>
                    <a:pt x="18265" y="10092"/>
                  </a:lnTo>
                  <a:lnTo>
                    <a:pt x="17488" y="15527"/>
                  </a:lnTo>
                  <a:lnTo>
                    <a:pt x="26038" y="16691"/>
                  </a:lnTo>
                  <a:lnTo>
                    <a:pt x="28369" y="14362"/>
                  </a:lnTo>
                  <a:lnTo>
                    <a:pt x="34199" y="20573"/>
                  </a:lnTo>
                  <a:lnTo>
                    <a:pt x="45080" y="18632"/>
                  </a:lnTo>
                  <a:lnTo>
                    <a:pt x="54795" y="12421"/>
                  </a:lnTo>
                  <a:lnTo>
                    <a:pt x="68397" y="7375"/>
                  </a:lnTo>
                  <a:lnTo>
                    <a:pt x="76169" y="0"/>
                  </a:lnTo>
                  <a:lnTo>
                    <a:pt x="88217" y="1553"/>
                  </a:lnTo>
                  <a:lnTo>
                    <a:pt x="87440" y="3882"/>
                  </a:lnTo>
                  <a:lnTo>
                    <a:pt x="99487" y="4658"/>
                  </a:lnTo>
                  <a:lnTo>
                    <a:pt x="108814" y="9316"/>
                  </a:lnTo>
                  <a:lnTo>
                    <a:pt x="115809" y="16691"/>
                  </a:lnTo>
                  <a:lnTo>
                    <a:pt x="123581" y="23678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3" name="Forma Livre 172">
              <a:extLst>
                <a:ext uri="{FF2B5EF4-FFF2-40B4-BE49-F238E27FC236}">
                  <a16:creationId xmlns:a16="http://schemas.microsoft.com/office/drawing/2014/main" id="{2F0B4A4F-70C9-60EB-FCC5-B0AC0DD00986}"/>
                </a:ext>
              </a:extLst>
            </p:cNvPr>
            <p:cNvSpPr/>
            <p:nvPr/>
          </p:nvSpPr>
          <p:spPr>
            <a:xfrm>
              <a:off x="3192494" y="4318641"/>
              <a:ext cx="386904" cy="551405"/>
            </a:xfrm>
            <a:custGeom>
              <a:avLst/>
              <a:gdLst>
                <a:gd name="connsiteX0" fmla="*/ 253380 w 290687"/>
                <a:gd name="connsiteY0" fmla="*/ 105581 h 455707"/>
                <a:gd name="connsiteX1" fmla="*/ 233561 w 290687"/>
                <a:gd name="connsiteY1" fmla="*/ 104417 h 455707"/>
                <a:gd name="connsiteX2" fmla="*/ 230452 w 290687"/>
                <a:gd name="connsiteY2" fmla="*/ 108298 h 455707"/>
                <a:gd name="connsiteX3" fmla="*/ 212575 w 290687"/>
                <a:gd name="connsiteY3" fmla="*/ 112956 h 455707"/>
                <a:gd name="connsiteX4" fmla="*/ 188092 w 290687"/>
                <a:gd name="connsiteY4" fmla="*/ 130036 h 455707"/>
                <a:gd name="connsiteX5" fmla="*/ 186926 w 290687"/>
                <a:gd name="connsiteY5" fmla="*/ 141681 h 455707"/>
                <a:gd name="connsiteX6" fmla="*/ 181486 w 290687"/>
                <a:gd name="connsiteY6" fmla="*/ 150220 h 455707"/>
                <a:gd name="connsiteX7" fmla="*/ 184206 w 290687"/>
                <a:gd name="connsiteY7" fmla="*/ 163806 h 455707"/>
                <a:gd name="connsiteX8" fmla="*/ 170993 w 290687"/>
                <a:gd name="connsiteY8" fmla="*/ 170793 h 455707"/>
                <a:gd name="connsiteX9" fmla="*/ 171770 w 290687"/>
                <a:gd name="connsiteY9" fmla="*/ 181662 h 455707"/>
                <a:gd name="connsiteX10" fmla="*/ 165941 w 290687"/>
                <a:gd name="connsiteY10" fmla="*/ 185932 h 455707"/>
                <a:gd name="connsiteX11" fmla="*/ 176045 w 290687"/>
                <a:gd name="connsiteY11" fmla="*/ 208445 h 455707"/>
                <a:gd name="connsiteX12" fmla="*/ 188869 w 290687"/>
                <a:gd name="connsiteY12" fmla="*/ 223584 h 455707"/>
                <a:gd name="connsiteX13" fmla="*/ 184983 w 290687"/>
                <a:gd name="connsiteY13" fmla="*/ 234452 h 455707"/>
                <a:gd name="connsiteX14" fmla="*/ 199751 w 290687"/>
                <a:gd name="connsiteY14" fmla="*/ 235617 h 455707"/>
                <a:gd name="connsiteX15" fmla="*/ 208689 w 290687"/>
                <a:gd name="connsiteY15" fmla="*/ 249203 h 455707"/>
                <a:gd name="connsiteX16" fmla="*/ 228120 w 290687"/>
                <a:gd name="connsiteY16" fmla="*/ 249591 h 455707"/>
                <a:gd name="connsiteX17" fmla="*/ 245219 w 290687"/>
                <a:gd name="connsiteY17" fmla="*/ 235229 h 455707"/>
                <a:gd name="connsiteX18" fmla="*/ 245608 w 290687"/>
                <a:gd name="connsiteY18" fmla="*/ 272881 h 455707"/>
                <a:gd name="connsiteX19" fmla="*/ 255712 w 290687"/>
                <a:gd name="connsiteY19" fmla="*/ 275598 h 455707"/>
                <a:gd name="connsiteX20" fmla="*/ 268148 w 290687"/>
                <a:gd name="connsiteY20" fmla="*/ 271328 h 455707"/>
                <a:gd name="connsiteX21" fmla="*/ 289522 w 290687"/>
                <a:gd name="connsiteY21" fmla="*/ 311698 h 455707"/>
                <a:gd name="connsiteX22" fmla="*/ 285247 w 290687"/>
                <a:gd name="connsiteY22" fmla="*/ 319849 h 455707"/>
                <a:gd name="connsiteX23" fmla="*/ 285247 w 290687"/>
                <a:gd name="connsiteY23" fmla="*/ 337705 h 455707"/>
                <a:gd name="connsiteX24" fmla="*/ 286413 w 290687"/>
                <a:gd name="connsiteY24" fmla="*/ 358666 h 455707"/>
                <a:gd name="connsiteX25" fmla="*/ 279029 w 290687"/>
                <a:gd name="connsiteY25" fmla="*/ 371087 h 455707"/>
                <a:gd name="connsiteX26" fmla="*/ 283693 w 290687"/>
                <a:gd name="connsiteY26" fmla="*/ 380403 h 455707"/>
                <a:gd name="connsiteX27" fmla="*/ 279418 w 290687"/>
                <a:gd name="connsiteY27" fmla="*/ 388943 h 455707"/>
                <a:gd name="connsiteX28" fmla="*/ 290688 w 290687"/>
                <a:gd name="connsiteY28" fmla="*/ 409904 h 455707"/>
                <a:gd name="connsiteX29" fmla="*/ 279418 w 290687"/>
                <a:gd name="connsiteY29" fmla="*/ 436687 h 455707"/>
                <a:gd name="connsiteX30" fmla="*/ 275143 w 290687"/>
                <a:gd name="connsiteY30" fmla="*/ 449497 h 455707"/>
                <a:gd name="connsiteX31" fmla="*/ 264262 w 290687"/>
                <a:gd name="connsiteY31" fmla="*/ 455707 h 455707"/>
                <a:gd name="connsiteX32" fmla="*/ 241333 w 290687"/>
                <a:gd name="connsiteY32" fmla="*/ 441345 h 455707"/>
                <a:gd name="connsiteX33" fmla="*/ 238224 w 290687"/>
                <a:gd name="connsiteY33" fmla="*/ 431253 h 455707"/>
                <a:gd name="connsiteX34" fmla="*/ 192756 w 290687"/>
                <a:gd name="connsiteY34" fmla="*/ 406410 h 455707"/>
                <a:gd name="connsiteX35" fmla="*/ 151173 w 290687"/>
                <a:gd name="connsiteY35" fmla="*/ 378850 h 455707"/>
                <a:gd name="connsiteX36" fmla="*/ 132908 w 290687"/>
                <a:gd name="connsiteY36" fmla="*/ 363712 h 455707"/>
                <a:gd name="connsiteX37" fmla="*/ 122027 w 290687"/>
                <a:gd name="connsiteY37" fmla="*/ 343139 h 455707"/>
                <a:gd name="connsiteX38" fmla="*/ 125136 w 290687"/>
                <a:gd name="connsiteY38" fmla="*/ 335764 h 455707"/>
                <a:gd name="connsiteX39" fmla="*/ 104150 w 290687"/>
                <a:gd name="connsiteY39" fmla="*/ 303158 h 455707"/>
                <a:gd name="connsiteX40" fmla="*/ 79279 w 290687"/>
                <a:gd name="connsiteY40" fmla="*/ 257354 h 455707"/>
                <a:gd name="connsiteX41" fmla="*/ 55961 w 290687"/>
                <a:gd name="connsiteY41" fmla="*/ 207669 h 455707"/>
                <a:gd name="connsiteX42" fmla="*/ 46634 w 290687"/>
                <a:gd name="connsiteY42" fmla="*/ 196024 h 455707"/>
                <a:gd name="connsiteX43" fmla="*/ 38862 w 290687"/>
                <a:gd name="connsiteY43" fmla="*/ 177780 h 455707"/>
                <a:gd name="connsiteX44" fmla="*/ 20986 w 290687"/>
                <a:gd name="connsiteY44" fmla="*/ 161477 h 455707"/>
                <a:gd name="connsiteX45" fmla="*/ 5052 w 290687"/>
                <a:gd name="connsiteY45" fmla="*/ 151385 h 455707"/>
                <a:gd name="connsiteX46" fmla="*/ 11659 w 290687"/>
                <a:gd name="connsiteY46" fmla="*/ 140516 h 455707"/>
                <a:gd name="connsiteX47" fmla="*/ 0 w 290687"/>
                <a:gd name="connsiteY47" fmla="*/ 116450 h 455707"/>
                <a:gd name="connsiteX48" fmla="*/ 6607 w 290687"/>
                <a:gd name="connsiteY48" fmla="*/ 98982 h 455707"/>
                <a:gd name="connsiteX49" fmla="*/ 23706 w 290687"/>
                <a:gd name="connsiteY49" fmla="*/ 83456 h 455707"/>
                <a:gd name="connsiteX50" fmla="*/ 26426 w 290687"/>
                <a:gd name="connsiteY50" fmla="*/ 93936 h 455707"/>
                <a:gd name="connsiteX51" fmla="*/ 20208 w 290687"/>
                <a:gd name="connsiteY51" fmla="*/ 99759 h 455707"/>
                <a:gd name="connsiteX52" fmla="*/ 21374 w 290687"/>
                <a:gd name="connsiteY52" fmla="*/ 108687 h 455707"/>
                <a:gd name="connsiteX53" fmla="*/ 30312 w 290687"/>
                <a:gd name="connsiteY53" fmla="*/ 106746 h 455707"/>
                <a:gd name="connsiteX54" fmla="*/ 39251 w 290687"/>
                <a:gd name="connsiteY54" fmla="*/ 109463 h 455707"/>
                <a:gd name="connsiteX55" fmla="*/ 48966 w 290687"/>
                <a:gd name="connsiteY55" fmla="*/ 122272 h 455707"/>
                <a:gd name="connsiteX56" fmla="*/ 61013 w 290687"/>
                <a:gd name="connsiteY56" fmla="*/ 111792 h 455707"/>
                <a:gd name="connsiteX57" fmla="*/ 64511 w 290687"/>
                <a:gd name="connsiteY57" fmla="*/ 95101 h 455707"/>
                <a:gd name="connsiteX58" fmla="*/ 77724 w 290687"/>
                <a:gd name="connsiteY58" fmla="*/ 73363 h 455707"/>
                <a:gd name="connsiteX59" fmla="*/ 103762 w 290687"/>
                <a:gd name="connsiteY59" fmla="*/ 63659 h 455707"/>
                <a:gd name="connsiteX60" fmla="*/ 127467 w 290687"/>
                <a:gd name="connsiteY60" fmla="*/ 37264 h 455707"/>
                <a:gd name="connsiteX61" fmla="*/ 134074 w 290687"/>
                <a:gd name="connsiteY61" fmla="*/ 21349 h 455707"/>
                <a:gd name="connsiteX62" fmla="*/ 130965 w 290687"/>
                <a:gd name="connsiteY62" fmla="*/ 2329 h 455707"/>
                <a:gd name="connsiteX63" fmla="*/ 136794 w 290687"/>
                <a:gd name="connsiteY63" fmla="*/ 0 h 455707"/>
                <a:gd name="connsiteX64" fmla="*/ 151562 w 290687"/>
                <a:gd name="connsiteY64" fmla="*/ 11645 h 455707"/>
                <a:gd name="connsiteX65" fmla="*/ 158557 w 290687"/>
                <a:gd name="connsiteY65" fmla="*/ 23678 h 455707"/>
                <a:gd name="connsiteX66" fmla="*/ 168661 w 290687"/>
                <a:gd name="connsiteY66" fmla="*/ 29889 h 455707"/>
                <a:gd name="connsiteX67" fmla="*/ 182263 w 290687"/>
                <a:gd name="connsiteY67" fmla="*/ 55896 h 455707"/>
                <a:gd name="connsiteX68" fmla="*/ 198585 w 290687"/>
                <a:gd name="connsiteY68" fmla="*/ 59389 h 455707"/>
                <a:gd name="connsiteX69" fmla="*/ 210632 w 290687"/>
                <a:gd name="connsiteY69" fmla="*/ 52791 h 455707"/>
                <a:gd name="connsiteX70" fmla="*/ 218793 w 290687"/>
                <a:gd name="connsiteY70" fmla="*/ 57061 h 455707"/>
                <a:gd name="connsiteX71" fmla="*/ 232006 w 290687"/>
                <a:gd name="connsiteY71" fmla="*/ 54731 h 455707"/>
                <a:gd name="connsiteX72" fmla="*/ 249106 w 290687"/>
                <a:gd name="connsiteY72" fmla="*/ 66376 h 455707"/>
                <a:gd name="connsiteX73" fmla="*/ 235504 w 290687"/>
                <a:gd name="connsiteY73" fmla="*/ 91996 h 455707"/>
                <a:gd name="connsiteX74" fmla="*/ 242110 w 290687"/>
                <a:gd name="connsiteY74" fmla="*/ 92384 h 455707"/>
                <a:gd name="connsiteX75" fmla="*/ 253380 w 290687"/>
                <a:gd name="connsiteY75" fmla="*/ 105581 h 455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90687" h="455707">
                  <a:moveTo>
                    <a:pt x="253380" y="105581"/>
                  </a:moveTo>
                  <a:lnTo>
                    <a:pt x="233561" y="104417"/>
                  </a:lnTo>
                  <a:lnTo>
                    <a:pt x="230452" y="108298"/>
                  </a:lnTo>
                  <a:lnTo>
                    <a:pt x="212575" y="112956"/>
                  </a:lnTo>
                  <a:lnTo>
                    <a:pt x="188092" y="130036"/>
                  </a:lnTo>
                  <a:lnTo>
                    <a:pt x="186926" y="141681"/>
                  </a:lnTo>
                  <a:lnTo>
                    <a:pt x="181486" y="150220"/>
                  </a:lnTo>
                  <a:lnTo>
                    <a:pt x="184206" y="163806"/>
                  </a:lnTo>
                  <a:lnTo>
                    <a:pt x="170993" y="170793"/>
                  </a:lnTo>
                  <a:lnTo>
                    <a:pt x="171770" y="181662"/>
                  </a:lnTo>
                  <a:lnTo>
                    <a:pt x="165941" y="185932"/>
                  </a:lnTo>
                  <a:lnTo>
                    <a:pt x="176045" y="208445"/>
                  </a:lnTo>
                  <a:lnTo>
                    <a:pt x="188869" y="223584"/>
                  </a:lnTo>
                  <a:lnTo>
                    <a:pt x="184983" y="234452"/>
                  </a:lnTo>
                  <a:lnTo>
                    <a:pt x="199751" y="235617"/>
                  </a:lnTo>
                  <a:lnTo>
                    <a:pt x="208689" y="249203"/>
                  </a:lnTo>
                  <a:lnTo>
                    <a:pt x="228120" y="249591"/>
                  </a:lnTo>
                  <a:lnTo>
                    <a:pt x="245219" y="235229"/>
                  </a:lnTo>
                  <a:lnTo>
                    <a:pt x="245608" y="272881"/>
                  </a:lnTo>
                  <a:lnTo>
                    <a:pt x="255712" y="275598"/>
                  </a:lnTo>
                  <a:lnTo>
                    <a:pt x="268148" y="271328"/>
                  </a:lnTo>
                  <a:lnTo>
                    <a:pt x="289522" y="311698"/>
                  </a:lnTo>
                  <a:lnTo>
                    <a:pt x="285247" y="319849"/>
                  </a:lnTo>
                  <a:lnTo>
                    <a:pt x="285247" y="337705"/>
                  </a:lnTo>
                  <a:lnTo>
                    <a:pt x="286413" y="358666"/>
                  </a:lnTo>
                  <a:lnTo>
                    <a:pt x="279029" y="371087"/>
                  </a:lnTo>
                  <a:lnTo>
                    <a:pt x="283693" y="380403"/>
                  </a:lnTo>
                  <a:lnTo>
                    <a:pt x="279418" y="388943"/>
                  </a:lnTo>
                  <a:lnTo>
                    <a:pt x="290688" y="409904"/>
                  </a:lnTo>
                  <a:lnTo>
                    <a:pt x="279418" y="436687"/>
                  </a:lnTo>
                  <a:lnTo>
                    <a:pt x="275143" y="449497"/>
                  </a:lnTo>
                  <a:lnTo>
                    <a:pt x="264262" y="455707"/>
                  </a:lnTo>
                  <a:lnTo>
                    <a:pt x="241333" y="441345"/>
                  </a:lnTo>
                  <a:lnTo>
                    <a:pt x="238224" y="431253"/>
                  </a:lnTo>
                  <a:lnTo>
                    <a:pt x="192756" y="406410"/>
                  </a:lnTo>
                  <a:lnTo>
                    <a:pt x="151173" y="378850"/>
                  </a:lnTo>
                  <a:lnTo>
                    <a:pt x="132908" y="363712"/>
                  </a:lnTo>
                  <a:lnTo>
                    <a:pt x="122027" y="343139"/>
                  </a:lnTo>
                  <a:lnTo>
                    <a:pt x="125136" y="335764"/>
                  </a:lnTo>
                  <a:lnTo>
                    <a:pt x="104150" y="303158"/>
                  </a:lnTo>
                  <a:lnTo>
                    <a:pt x="79279" y="257354"/>
                  </a:lnTo>
                  <a:lnTo>
                    <a:pt x="55961" y="207669"/>
                  </a:lnTo>
                  <a:lnTo>
                    <a:pt x="46634" y="196024"/>
                  </a:lnTo>
                  <a:lnTo>
                    <a:pt x="38862" y="177780"/>
                  </a:lnTo>
                  <a:lnTo>
                    <a:pt x="20986" y="161477"/>
                  </a:lnTo>
                  <a:lnTo>
                    <a:pt x="5052" y="151385"/>
                  </a:lnTo>
                  <a:lnTo>
                    <a:pt x="11659" y="140516"/>
                  </a:lnTo>
                  <a:lnTo>
                    <a:pt x="0" y="116450"/>
                  </a:lnTo>
                  <a:lnTo>
                    <a:pt x="6607" y="98982"/>
                  </a:lnTo>
                  <a:lnTo>
                    <a:pt x="23706" y="83456"/>
                  </a:lnTo>
                  <a:lnTo>
                    <a:pt x="26426" y="93936"/>
                  </a:lnTo>
                  <a:lnTo>
                    <a:pt x="20208" y="99759"/>
                  </a:lnTo>
                  <a:lnTo>
                    <a:pt x="21374" y="108687"/>
                  </a:lnTo>
                  <a:lnTo>
                    <a:pt x="30312" y="106746"/>
                  </a:lnTo>
                  <a:lnTo>
                    <a:pt x="39251" y="109463"/>
                  </a:lnTo>
                  <a:lnTo>
                    <a:pt x="48966" y="122272"/>
                  </a:lnTo>
                  <a:lnTo>
                    <a:pt x="61013" y="111792"/>
                  </a:lnTo>
                  <a:lnTo>
                    <a:pt x="64511" y="95101"/>
                  </a:lnTo>
                  <a:lnTo>
                    <a:pt x="77724" y="73363"/>
                  </a:lnTo>
                  <a:lnTo>
                    <a:pt x="103762" y="63659"/>
                  </a:lnTo>
                  <a:lnTo>
                    <a:pt x="127467" y="37264"/>
                  </a:lnTo>
                  <a:lnTo>
                    <a:pt x="134074" y="21349"/>
                  </a:lnTo>
                  <a:lnTo>
                    <a:pt x="130965" y="2329"/>
                  </a:lnTo>
                  <a:lnTo>
                    <a:pt x="136794" y="0"/>
                  </a:lnTo>
                  <a:lnTo>
                    <a:pt x="151562" y="11645"/>
                  </a:lnTo>
                  <a:lnTo>
                    <a:pt x="158557" y="23678"/>
                  </a:lnTo>
                  <a:lnTo>
                    <a:pt x="168661" y="29889"/>
                  </a:lnTo>
                  <a:lnTo>
                    <a:pt x="182263" y="55896"/>
                  </a:lnTo>
                  <a:lnTo>
                    <a:pt x="198585" y="59389"/>
                  </a:lnTo>
                  <a:lnTo>
                    <a:pt x="210632" y="52791"/>
                  </a:lnTo>
                  <a:lnTo>
                    <a:pt x="218793" y="57061"/>
                  </a:lnTo>
                  <a:lnTo>
                    <a:pt x="232006" y="54731"/>
                  </a:lnTo>
                  <a:lnTo>
                    <a:pt x="249106" y="66376"/>
                  </a:lnTo>
                  <a:lnTo>
                    <a:pt x="235504" y="91996"/>
                  </a:lnTo>
                  <a:lnTo>
                    <a:pt x="242110" y="92384"/>
                  </a:lnTo>
                  <a:lnTo>
                    <a:pt x="253380" y="105581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4" name="Forma Livre 173">
              <a:extLst>
                <a:ext uri="{FF2B5EF4-FFF2-40B4-BE49-F238E27FC236}">
                  <a16:creationId xmlns:a16="http://schemas.microsoft.com/office/drawing/2014/main" id="{66A28BC8-537F-48FA-9482-894F9F595328}"/>
                </a:ext>
              </a:extLst>
            </p:cNvPr>
            <p:cNvSpPr/>
            <p:nvPr/>
          </p:nvSpPr>
          <p:spPr>
            <a:xfrm>
              <a:off x="9144010" y="4022742"/>
              <a:ext cx="135002" cy="125874"/>
            </a:xfrm>
            <a:custGeom>
              <a:avLst/>
              <a:gdLst>
                <a:gd name="connsiteX0" fmla="*/ 95600 w 101429"/>
                <a:gd name="connsiteY0" fmla="*/ 33382 h 104028"/>
                <a:gd name="connsiteX1" fmla="*/ 99098 w 101429"/>
                <a:gd name="connsiteY1" fmla="*/ 50073 h 104028"/>
                <a:gd name="connsiteX2" fmla="*/ 101430 w 101429"/>
                <a:gd name="connsiteY2" fmla="*/ 64047 h 104028"/>
                <a:gd name="connsiteX3" fmla="*/ 95212 w 101429"/>
                <a:gd name="connsiteY3" fmla="*/ 86561 h 104028"/>
                <a:gd name="connsiteX4" fmla="*/ 85496 w 101429"/>
                <a:gd name="connsiteY4" fmla="*/ 61330 h 104028"/>
                <a:gd name="connsiteX5" fmla="*/ 76169 w 101429"/>
                <a:gd name="connsiteY5" fmla="*/ 74140 h 104028"/>
                <a:gd name="connsiteX6" fmla="*/ 84330 w 101429"/>
                <a:gd name="connsiteY6" fmla="*/ 92384 h 104028"/>
                <a:gd name="connsiteX7" fmla="*/ 78890 w 101429"/>
                <a:gd name="connsiteY7" fmla="*/ 104029 h 104028"/>
                <a:gd name="connsiteX8" fmla="*/ 52075 w 101429"/>
                <a:gd name="connsiteY8" fmla="*/ 89666 h 104028"/>
                <a:gd name="connsiteX9" fmla="*/ 44691 w 101429"/>
                <a:gd name="connsiteY9" fmla="*/ 71423 h 104028"/>
                <a:gd name="connsiteX10" fmla="*/ 50521 w 101429"/>
                <a:gd name="connsiteY10" fmla="*/ 59778 h 104028"/>
                <a:gd name="connsiteX11" fmla="*/ 35753 w 101429"/>
                <a:gd name="connsiteY11" fmla="*/ 47744 h 104028"/>
                <a:gd name="connsiteX12" fmla="*/ 29535 w 101429"/>
                <a:gd name="connsiteY12" fmla="*/ 58225 h 104028"/>
                <a:gd name="connsiteX13" fmla="*/ 19431 w 101429"/>
                <a:gd name="connsiteY13" fmla="*/ 57060 h 104028"/>
                <a:gd name="connsiteX14" fmla="*/ 3886 w 101429"/>
                <a:gd name="connsiteY14" fmla="*/ 71034 h 104028"/>
                <a:gd name="connsiteX15" fmla="*/ 0 w 101429"/>
                <a:gd name="connsiteY15" fmla="*/ 63659 h 104028"/>
                <a:gd name="connsiteX16" fmla="*/ 6995 w 101429"/>
                <a:gd name="connsiteY16" fmla="*/ 42698 h 104028"/>
                <a:gd name="connsiteX17" fmla="*/ 20208 w 101429"/>
                <a:gd name="connsiteY17" fmla="*/ 35711 h 104028"/>
                <a:gd name="connsiteX18" fmla="*/ 31478 w 101429"/>
                <a:gd name="connsiteY18" fmla="*/ 26395 h 104028"/>
                <a:gd name="connsiteX19" fmla="*/ 40028 w 101429"/>
                <a:gd name="connsiteY19" fmla="*/ 37652 h 104028"/>
                <a:gd name="connsiteX20" fmla="*/ 56350 w 101429"/>
                <a:gd name="connsiteY20" fmla="*/ 31053 h 104028"/>
                <a:gd name="connsiteX21" fmla="*/ 59070 w 101429"/>
                <a:gd name="connsiteY21" fmla="*/ 19796 h 104028"/>
                <a:gd name="connsiteX22" fmla="*/ 74615 w 101429"/>
                <a:gd name="connsiteY22" fmla="*/ 19020 h 104028"/>
                <a:gd name="connsiteX23" fmla="*/ 71506 w 101429"/>
                <a:gd name="connsiteY23" fmla="*/ 0 h 104028"/>
                <a:gd name="connsiteX24" fmla="*/ 90548 w 101429"/>
                <a:gd name="connsiteY24" fmla="*/ 11645 h 104028"/>
                <a:gd name="connsiteX25" fmla="*/ 93269 w 101429"/>
                <a:gd name="connsiteY25" fmla="*/ 24066 h 104028"/>
                <a:gd name="connsiteX26" fmla="*/ 95600 w 101429"/>
                <a:gd name="connsiteY26" fmla="*/ 33382 h 104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1429" h="104028">
                  <a:moveTo>
                    <a:pt x="95600" y="33382"/>
                  </a:moveTo>
                  <a:lnTo>
                    <a:pt x="99098" y="50073"/>
                  </a:lnTo>
                  <a:lnTo>
                    <a:pt x="101430" y="64047"/>
                  </a:lnTo>
                  <a:lnTo>
                    <a:pt x="95212" y="86561"/>
                  </a:lnTo>
                  <a:lnTo>
                    <a:pt x="85496" y="61330"/>
                  </a:lnTo>
                  <a:lnTo>
                    <a:pt x="76169" y="74140"/>
                  </a:lnTo>
                  <a:lnTo>
                    <a:pt x="84330" y="92384"/>
                  </a:lnTo>
                  <a:lnTo>
                    <a:pt x="78890" y="104029"/>
                  </a:lnTo>
                  <a:lnTo>
                    <a:pt x="52075" y="89666"/>
                  </a:lnTo>
                  <a:lnTo>
                    <a:pt x="44691" y="71423"/>
                  </a:lnTo>
                  <a:lnTo>
                    <a:pt x="50521" y="59778"/>
                  </a:lnTo>
                  <a:lnTo>
                    <a:pt x="35753" y="47744"/>
                  </a:lnTo>
                  <a:lnTo>
                    <a:pt x="29535" y="58225"/>
                  </a:lnTo>
                  <a:lnTo>
                    <a:pt x="19431" y="57060"/>
                  </a:lnTo>
                  <a:lnTo>
                    <a:pt x="3886" y="71034"/>
                  </a:lnTo>
                  <a:lnTo>
                    <a:pt x="0" y="63659"/>
                  </a:lnTo>
                  <a:lnTo>
                    <a:pt x="6995" y="42698"/>
                  </a:lnTo>
                  <a:lnTo>
                    <a:pt x="20208" y="35711"/>
                  </a:lnTo>
                  <a:lnTo>
                    <a:pt x="31478" y="26395"/>
                  </a:lnTo>
                  <a:lnTo>
                    <a:pt x="40028" y="37652"/>
                  </a:lnTo>
                  <a:lnTo>
                    <a:pt x="56350" y="31053"/>
                  </a:lnTo>
                  <a:lnTo>
                    <a:pt x="59070" y="19796"/>
                  </a:lnTo>
                  <a:lnTo>
                    <a:pt x="74615" y="19020"/>
                  </a:lnTo>
                  <a:lnTo>
                    <a:pt x="71506" y="0"/>
                  </a:lnTo>
                  <a:lnTo>
                    <a:pt x="90548" y="11645"/>
                  </a:lnTo>
                  <a:lnTo>
                    <a:pt x="93269" y="24066"/>
                  </a:lnTo>
                  <a:lnTo>
                    <a:pt x="95600" y="33382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5" name="Forma Livre 174">
              <a:extLst>
                <a:ext uri="{FF2B5EF4-FFF2-40B4-BE49-F238E27FC236}">
                  <a16:creationId xmlns:a16="http://schemas.microsoft.com/office/drawing/2014/main" id="{A2188B70-35C5-FB91-7D7E-6622EC257C8C}"/>
                </a:ext>
              </a:extLst>
            </p:cNvPr>
            <p:cNvSpPr/>
            <p:nvPr/>
          </p:nvSpPr>
          <p:spPr>
            <a:xfrm>
              <a:off x="9150734" y="3978122"/>
              <a:ext cx="45001" cy="66694"/>
            </a:xfrm>
            <a:custGeom>
              <a:avLst/>
              <a:gdLst>
                <a:gd name="connsiteX0" fmla="*/ 33810 w 33810"/>
                <a:gd name="connsiteY0" fmla="*/ 23678 h 55119"/>
                <a:gd name="connsiteX1" fmla="*/ 26815 w 33810"/>
                <a:gd name="connsiteY1" fmla="*/ 31830 h 55119"/>
                <a:gd name="connsiteX2" fmla="*/ 21374 w 33810"/>
                <a:gd name="connsiteY2" fmla="*/ 47744 h 55119"/>
                <a:gd name="connsiteX3" fmla="*/ 15156 w 33810"/>
                <a:gd name="connsiteY3" fmla="*/ 55120 h 55119"/>
                <a:gd name="connsiteX4" fmla="*/ 0 w 33810"/>
                <a:gd name="connsiteY4" fmla="*/ 38040 h 55119"/>
                <a:gd name="connsiteX5" fmla="*/ 3886 w 33810"/>
                <a:gd name="connsiteY5" fmla="*/ 31053 h 55119"/>
                <a:gd name="connsiteX6" fmla="*/ 8938 w 33810"/>
                <a:gd name="connsiteY6" fmla="*/ 24066 h 55119"/>
                <a:gd name="connsiteX7" fmla="*/ 9716 w 33810"/>
                <a:gd name="connsiteY7" fmla="*/ 8928 h 55119"/>
                <a:gd name="connsiteX8" fmla="*/ 21763 w 33810"/>
                <a:gd name="connsiteY8" fmla="*/ 7375 h 55119"/>
                <a:gd name="connsiteX9" fmla="*/ 19820 w 33810"/>
                <a:gd name="connsiteY9" fmla="*/ 24066 h 55119"/>
                <a:gd name="connsiteX10" fmla="*/ 33810 w 33810"/>
                <a:gd name="connsiteY10" fmla="*/ 0 h 55119"/>
                <a:gd name="connsiteX11" fmla="*/ 33810 w 33810"/>
                <a:gd name="connsiteY11" fmla="*/ 23678 h 55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810" h="55119">
                  <a:moveTo>
                    <a:pt x="33810" y="23678"/>
                  </a:moveTo>
                  <a:lnTo>
                    <a:pt x="26815" y="31830"/>
                  </a:lnTo>
                  <a:lnTo>
                    <a:pt x="21374" y="47744"/>
                  </a:lnTo>
                  <a:lnTo>
                    <a:pt x="15156" y="55120"/>
                  </a:lnTo>
                  <a:lnTo>
                    <a:pt x="0" y="38040"/>
                  </a:lnTo>
                  <a:lnTo>
                    <a:pt x="3886" y="31053"/>
                  </a:lnTo>
                  <a:lnTo>
                    <a:pt x="8938" y="24066"/>
                  </a:lnTo>
                  <a:lnTo>
                    <a:pt x="9716" y="8928"/>
                  </a:lnTo>
                  <a:lnTo>
                    <a:pt x="21763" y="7375"/>
                  </a:lnTo>
                  <a:lnTo>
                    <a:pt x="19820" y="24066"/>
                  </a:lnTo>
                  <a:lnTo>
                    <a:pt x="33810" y="0"/>
                  </a:lnTo>
                  <a:lnTo>
                    <a:pt x="33810" y="23678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6" name="Forma Livre 175">
              <a:extLst>
                <a:ext uri="{FF2B5EF4-FFF2-40B4-BE49-F238E27FC236}">
                  <a16:creationId xmlns:a16="http://schemas.microsoft.com/office/drawing/2014/main" id="{6666E097-749D-0307-7567-FBECB89D74E0}"/>
                </a:ext>
              </a:extLst>
            </p:cNvPr>
            <p:cNvSpPr/>
            <p:nvPr/>
          </p:nvSpPr>
          <p:spPr>
            <a:xfrm>
              <a:off x="9002283" y="3973894"/>
              <a:ext cx="67760" cy="90648"/>
            </a:xfrm>
            <a:custGeom>
              <a:avLst/>
              <a:gdLst>
                <a:gd name="connsiteX0" fmla="*/ 27592 w 50909"/>
                <a:gd name="connsiteY0" fmla="*/ 51238 h 74916"/>
                <a:gd name="connsiteX1" fmla="*/ 0 w 50909"/>
                <a:gd name="connsiteY1" fmla="*/ 74916 h 74916"/>
                <a:gd name="connsiteX2" fmla="*/ 9327 w 50909"/>
                <a:gd name="connsiteY2" fmla="*/ 57449 h 74916"/>
                <a:gd name="connsiteX3" fmla="*/ 24094 w 50909"/>
                <a:gd name="connsiteY3" fmla="*/ 41922 h 74916"/>
                <a:gd name="connsiteX4" fmla="*/ 35753 w 50909"/>
                <a:gd name="connsiteY4" fmla="*/ 24843 h 74916"/>
                <a:gd name="connsiteX5" fmla="*/ 44691 w 50909"/>
                <a:gd name="connsiteY5" fmla="*/ 0 h 74916"/>
                <a:gd name="connsiteX6" fmla="*/ 50909 w 50909"/>
                <a:gd name="connsiteY6" fmla="*/ 20573 h 74916"/>
                <a:gd name="connsiteX7" fmla="*/ 37307 w 50909"/>
                <a:gd name="connsiteY7" fmla="*/ 34159 h 74916"/>
                <a:gd name="connsiteX8" fmla="*/ 27592 w 50909"/>
                <a:gd name="connsiteY8" fmla="*/ 51238 h 74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909" h="74916">
                  <a:moveTo>
                    <a:pt x="27592" y="51238"/>
                  </a:moveTo>
                  <a:lnTo>
                    <a:pt x="0" y="74916"/>
                  </a:lnTo>
                  <a:lnTo>
                    <a:pt x="9327" y="57449"/>
                  </a:lnTo>
                  <a:lnTo>
                    <a:pt x="24094" y="41922"/>
                  </a:lnTo>
                  <a:lnTo>
                    <a:pt x="35753" y="24843"/>
                  </a:lnTo>
                  <a:lnTo>
                    <a:pt x="44691" y="0"/>
                  </a:lnTo>
                  <a:lnTo>
                    <a:pt x="50909" y="20573"/>
                  </a:lnTo>
                  <a:lnTo>
                    <a:pt x="37307" y="34159"/>
                  </a:lnTo>
                  <a:lnTo>
                    <a:pt x="27592" y="51238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7" name="Forma Livre 176">
              <a:extLst>
                <a:ext uri="{FF2B5EF4-FFF2-40B4-BE49-F238E27FC236}">
                  <a16:creationId xmlns:a16="http://schemas.microsoft.com/office/drawing/2014/main" id="{0E56D764-869F-7DB3-3F1D-F2709071AD27}"/>
                </a:ext>
              </a:extLst>
            </p:cNvPr>
            <p:cNvSpPr/>
            <p:nvPr/>
          </p:nvSpPr>
          <p:spPr>
            <a:xfrm>
              <a:off x="9129527" y="3958395"/>
              <a:ext cx="37759" cy="43680"/>
            </a:xfrm>
            <a:custGeom>
              <a:avLst/>
              <a:gdLst>
                <a:gd name="connsiteX0" fmla="*/ 0 w 28369"/>
                <a:gd name="connsiteY0" fmla="*/ 0 h 36099"/>
                <a:gd name="connsiteX1" fmla="*/ 13990 w 28369"/>
                <a:gd name="connsiteY1" fmla="*/ 7763 h 36099"/>
                <a:gd name="connsiteX2" fmla="*/ 27592 w 28369"/>
                <a:gd name="connsiteY2" fmla="*/ 7763 h 36099"/>
                <a:gd name="connsiteX3" fmla="*/ 28369 w 28369"/>
                <a:gd name="connsiteY3" fmla="*/ 17856 h 36099"/>
                <a:gd name="connsiteX4" fmla="*/ 19431 w 28369"/>
                <a:gd name="connsiteY4" fmla="*/ 28724 h 36099"/>
                <a:gd name="connsiteX5" fmla="*/ 6218 w 28369"/>
                <a:gd name="connsiteY5" fmla="*/ 36099 h 36099"/>
                <a:gd name="connsiteX6" fmla="*/ 4275 w 28369"/>
                <a:gd name="connsiteY6" fmla="*/ 24454 h 36099"/>
                <a:gd name="connsiteX7" fmla="*/ 4664 w 28369"/>
                <a:gd name="connsiteY7" fmla="*/ 11645 h 36099"/>
                <a:gd name="connsiteX8" fmla="*/ 0 w 28369"/>
                <a:gd name="connsiteY8" fmla="*/ 0 h 36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69" h="36099">
                  <a:moveTo>
                    <a:pt x="0" y="0"/>
                  </a:moveTo>
                  <a:lnTo>
                    <a:pt x="13990" y="7763"/>
                  </a:lnTo>
                  <a:lnTo>
                    <a:pt x="27592" y="7763"/>
                  </a:lnTo>
                  <a:lnTo>
                    <a:pt x="28369" y="17856"/>
                  </a:lnTo>
                  <a:lnTo>
                    <a:pt x="19431" y="28724"/>
                  </a:lnTo>
                  <a:lnTo>
                    <a:pt x="6218" y="36099"/>
                  </a:lnTo>
                  <a:lnTo>
                    <a:pt x="4275" y="24454"/>
                  </a:lnTo>
                  <a:lnTo>
                    <a:pt x="4664" y="1164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8" name="Forma Livre 177">
              <a:extLst>
                <a:ext uri="{FF2B5EF4-FFF2-40B4-BE49-F238E27FC236}">
                  <a16:creationId xmlns:a16="http://schemas.microsoft.com/office/drawing/2014/main" id="{3B99B66A-5CFB-66AE-7A4B-168978F915A0}"/>
                </a:ext>
              </a:extLst>
            </p:cNvPr>
            <p:cNvSpPr/>
            <p:nvPr/>
          </p:nvSpPr>
          <p:spPr>
            <a:xfrm>
              <a:off x="9196253" y="3938199"/>
              <a:ext cx="49656" cy="73269"/>
            </a:xfrm>
            <a:custGeom>
              <a:avLst/>
              <a:gdLst>
                <a:gd name="connsiteX0" fmla="*/ 27980 w 37307"/>
                <a:gd name="connsiteY0" fmla="*/ 9704 h 60553"/>
                <a:gd name="connsiteX1" fmla="*/ 37307 w 37307"/>
                <a:gd name="connsiteY1" fmla="*/ 37652 h 60553"/>
                <a:gd name="connsiteX2" fmla="*/ 19820 w 37307"/>
                <a:gd name="connsiteY2" fmla="*/ 31053 h 60553"/>
                <a:gd name="connsiteX3" fmla="*/ 20986 w 37307"/>
                <a:gd name="connsiteY3" fmla="*/ 39593 h 60553"/>
                <a:gd name="connsiteX4" fmla="*/ 27980 w 37307"/>
                <a:gd name="connsiteY4" fmla="*/ 54731 h 60553"/>
                <a:gd name="connsiteX5" fmla="*/ 17876 w 37307"/>
                <a:gd name="connsiteY5" fmla="*/ 60554 h 60553"/>
                <a:gd name="connsiteX6" fmla="*/ 15545 w 37307"/>
                <a:gd name="connsiteY6" fmla="*/ 42698 h 60553"/>
                <a:gd name="connsiteX7" fmla="*/ 8549 w 37307"/>
                <a:gd name="connsiteY7" fmla="*/ 41534 h 60553"/>
                <a:gd name="connsiteX8" fmla="*/ 3886 w 37307"/>
                <a:gd name="connsiteY8" fmla="*/ 26395 h 60553"/>
                <a:gd name="connsiteX9" fmla="*/ 16711 w 37307"/>
                <a:gd name="connsiteY9" fmla="*/ 28336 h 60553"/>
                <a:gd name="connsiteX10" fmla="*/ 15545 w 37307"/>
                <a:gd name="connsiteY10" fmla="*/ 19020 h 60553"/>
                <a:gd name="connsiteX11" fmla="*/ 0 w 37307"/>
                <a:gd name="connsiteY11" fmla="*/ 0 h 60553"/>
                <a:gd name="connsiteX12" fmla="*/ 20986 w 37307"/>
                <a:gd name="connsiteY12" fmla="*/ 388 h 60553"/>
                <a:gd name="connsiteX13" fmla="*/ 27980 w 37307"/>
                <a:gd name="connsiteY13" fmla="*/ 9704 h 6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307" h="60553">
                  <a:moveTo>
                    <a:pt x="27980" y="9704"/>
                  </a:moveTo>
                  <a:lnTo>
                    <a:pt x="37307" y="37652"/>
                  </a:lnTo>
                  <a:lnTo>
                    <a:pt x="19820" y="31053"/>
                  </a:lnTo>
                  <a:lnTo>
                    <a:pt x="20986" y="39593"/>
                  </a:lnTo>
                  <a:lnTo>
                    <a:pt x="27980" y="54731"/>
                  </a:lnTo>
                  <a:lnTo>
                    <a:pt x="17876" y="60554"/>
                  </a:lnTo>
                  <a:lnTo>
                    <a:pt x="15545" y="42698"/>
                  </a:lnTo>
                  <a:lnTo>
                    <a:pt x="8549" y="41534"/>
                  </a:lnTo>
                  <a:lnTo>
                    <a:pt x="3886" y="26395"/>
                  </a:lnTo>
                  <a:lnTo>
                    <a:pt x="16711" y="28336"/>
                  </a:lnTo>
                  <a:lnTo>
                    <a:pt x="15545" y="19020"/>
                  </a:lnTo>
                  <a:lnTo>
                    <a:pt x="0" y="0"/>
                  </a:lnTo>
                  <a:lnTo>
                    <a:pt x="20986" y="388"/>
                  </a:lnTo>
                  <a:lnTo>
                    <a:pt x="27980" y="9704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9" name="Forma Livre 178">
              <a:extLst>
                <a:ext uri="{FF2B5EF4-FFF2-40B4-BE49-F238E27FC236}">
                  <a16:creationId xmlns:a16="http://schemas.microsoft.com/office/drawing/2014/main" id="{345F5B95-3BA9-8398-BF1D-27F73320FB22}"/>
                </a:ext>
              </a:extLst>
            </p:cNvPr>
            <p:cNvSpPr/>
            <p:nvPr/>
          </p:nvSpPr>
          <p:spPr>
            <a:xfrm>
              <a:off x="9077802" y="3910957"/>
              <a:ext cx="36724" cy="38044"/>
            </a:xfrm>
            <a:custGeom>
              <a:avLst/>
              <a:gdLst>
                <a:gd name="connsiteX0" fmla="*/ 27592 w 27591"/>
                <a:gd name="connsiteY0" fmla="*/ 9704 h 31441"/>
                <a:gd name="connsiteX1" fmla="*/ 24095 w 27591"/>
                <a:gd name="connsiteY1" fmla="*/ 31442 h 31441"/>
                <a:gd name="connsiteX2" fmla="*/ 13602 w 27591"/>
                <a:gd name="connsiteY2" fmla="*/ 19020 h 31441"/>
                <a:gd name="connsiteX3" fmla="*/ 0 w 27591"/>
                <a:gd name="connsiteY3" fmla="*/ 0 h 31441"/>
                <a:gd name="connsiteX4" fmla="*/ 18654 w 27591"/>
                <a:gd name="connsiteY4" fmla="*/ 776 h 31441"/>
                <a:gd name="connsiteX5" fmla="*/ 27592 w 27591"/>
                <a:gd name="connsiteY5" fmla="*/ 9704 h 3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591" h="31441">
                  <a:moveTo>
                    <a:pt x="27592" y="9704"/>
                  </a:moveTo>
                  <a:lnTo>
                    <a:pt x="24095" y="31442"/>
                  </a:lnTo>
                  <a:lnTo>
                    <a:pt x="13602" y="19020"/>
                  </a:lnTo>
                  <a:lnTo>
                    <a:pt x="0" y="0"/>
                  </a:lnTo>
                  <a:lnTo>
                    <a:pt x="18654" y="776"/>
                  </a:lnTo>
                  <a:lnTo>
                    <a:pt x="27592" y="9704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0" name="Forma Livre 179">
              <a:extLst>
                <a:ext uri="{FF2B5EF4-FFF2-40B4-BE49-F238E27FC236}">
                  <a16:creationId xmlns:a16="http://schemas.microsoft.com/office/drawing/2014/main" id="{783F3D0D-134B-634E-D7BA-A05C90667140}"/>
                </a:ext>
              </a:extLst>
            </p:cNvPr>
            <p:cNvSpPr/>
            <p:nvPr/>
          </p:nvSpPr>
          <p:spPr>
            <a:xfrm>
              <a:off x="9051422" y="3758780"/>
              <a:ext cx="140692" cy="179887"/>
            </a:xfrm>
            <a:custGeom>
              <a:avLst/>
              <a:gdLst>
                <a:gd name="connsiteX0" fmla="*/ 22151 w 105704"/>
                <a:gd name="connsiteY0" fmla="*/ 0 h 148667"/>
                <a:gd name="connsiteX1" fmla="*/ 36919 w 105704"/>
                <a:gd name="connsiteY1" fmla="*/ 7375 h 148667"/>
                <a:gd name="connsiteX2" fmla="*/ 42360 w 105704"/>
                <a:gd name="connsiteY2" fmla="*/ 776 h 148667"/>
                <a:gd name="connsiteX3" fmla="*/ 45468 w 105704"/>
                <a:gd name="connsiteY3" fmla="*/ 6987 h 148667"/>
                <a:gd name="connsiteX4" fmla="*/ 43914 w 105704"/>
                <a:gd name="connsiteY4" fmla="*/ 17467 h 148667"/>
                <a:gd name="connsiteX5" fmla="*/ 54018 w 105704"/>
                <a:gd name="connsiteY5" fmla="*/ 35323 h 148667"/>
                <a:gd name="connsiteX6" fmla="*/ 51687 w 105704"/>
                <a:gd name="connsiteY6" fmla="*/ 55896 h 148667"/>
                <a:gd name="connsiteX7" fmla="*/ 40417 w 105704"/>
                <a:gd name="connsiteY7" fmla="*/ 64047 h 148667"/>
                <a:gd name="connsiteX8" fmla="*/ 40028 w 105704"/>
                <a:gd name="connsiteY8" fmla="*/ 84232 h 148667"/>
                <a:gd name="connsiteX9" fmla="*/ 47800 w 105704"/>
                <a:gd name="connsiteY9" fmla="*/ 104029 h 148667"/>
                <a:gd name="connsiteX10" fmla="*/ 59459 w 105704"/>
                <a:gd name="connsiteY10" fmla="*/ 106746 h 148667"/>
                <a:gd name="connsiteX11" fmla="*/ 68786 w 105704"/>
                <a:gd name="connsiteY11" fmla="*/ 104029 h 148667"/>
                <a:gd name="connsiteX12" fmla="*/ 97932 w 105704"/>
                <a:gd name="connsiteY12" fmla="*/ 117614 h 148667"/>
                <a:gd name="connsiteX13" fmla="*/ 97544 w 105704"/>
                <a:gd name="connsiteY13" fmla="*/ 131200 h 148667"/>
                <a:gd name="connsiteX14" fmla="*/ 105704 w 105704"/>
                <a:gd name="connsiteY14" fmla="*/ 137411 h 148667"/>
                <a:gd name="connsiteX15" fmla="*/ 104539 w 105704"/>
                <a:gd name="connsiteY15" fmla="*/ 148668 h 148667"/>
                <a:gd name="connsiteX16" fmla="*/ 86273 w 105704"/>
                <a:gd name="connsiteY16" fmla="*/ 136635 h 148667"/>
                <a:gd name="connsiteX17" fmla="*/ 76558 w 105704"/>
                <a:gd name="connsiteY17" fmla="*/ 123437 h 148667"/>
                <a:gd name="connsiteX18" fmla="*/ 71895 w 105704"/>
                <a:gd name="connsiteY18" fmla="*/ 132753 h 148667"/>
                <a:gd name="connsiteX19" fmla="*/ 56350 w 105704"/>
                <a:gd name="connsiteY19" fmla="*/ 117614 h 148667"/>
                <a:gd name="connsiteX20" fmla="*/ 36919 w 105704"/>
                <a:gd name="connsiteY20" fmla="*/ 121496 h 148667"/>
                <a:gd name="connsiteX21" fmla="*/ 25260 w 105704"/>
                <a:gd name="connsiteY21" fmla="*/ 116062 h 148667"/>
                <a:gd name="connsiteX22" fmla="*/ 24872 w 105704"/>
                <a:gd name="connsiteY22" fmla="*/ 105581 h 148667"/>
                <a:gd name="connsiteX23" fmla="*/ 31090 w 105704"/>
                <a:gd name="connsiteY23" fmla="*/ 99371 h 148667"/>
                <a:gd name="connsiteX24" fmla="*/ 23706 w 105704"/>
                <a:gd name="connsiteY24" fmla="*/ 93548 h 148667"/>
                <a:gd name="connsiteX25" fmla="*/ 22151 w 105704"/>
                <a:gd name="connsiteY25" fmla="*/ 102476 h 148667"/>
                <a:gd name="connsiteX26" fmla="*/ 9327 w 105704"/>
                <a:gd name="connsiteY26" fmla="*/ 88114 h 148667"/>
                <a:gd name="connsiteX27" fmla="*/ 4275 w 105704"/>
                <a:gd name="connsiteY27" fmla="*/ 77245 h 148667"/>
                <a:gd name="connsiteX28" fmla="*/ 0 w 105704"/>
                <a:gd name="connsiteY28" fmla="*/ 53567 h 148667"/>
                <a:gd name="connsiteX29" fmla="*/ 10104 w 105704"/>
                <a:gd name="connsiteY29" fmla="*/ 61718 h 148667"/>
                <a:gd name="connsiteX30" fmla="*/ 5829 w 105704"/>
                <a:gd name="connsiteY30" fmla="*/ 22514 h 148667"/>
                <a:gd name="connsiteX31" fmla="*/ 8938 w 105704"/>
                <a:gd name="connsiteY31" fmla="*/ 0 h 148667"/>
                <a:gd name="connsiteX32" fmla="*/ 22151 w 105704"/>
                <a:gd name="connsiteY32" fmla="*/ 0 h 14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5704" h="148667">
                  <a:moveTo>
                    <a:pt x="22151" y="0"/>
                  </a:moveTo>
                  <a:lnTo>
                    <a:pt x="36919" y="7375"/>
                  </a:lnTo>
                  <a:lnTo>
                    <a:pt x="42360" y="776"/>
                  </a:lnTo>
                  <a:lnTo>
                    <a:pt x="45468" y="6987"/>
                  </a:lnTo>
                  <a:lnTo>
                    <a:pt x="43914" y="17467"/>
                  </a:lnTo>
                  <a:lnTo>
                    <a:pt x="54018" y="35323"/>
                  </a:lnTo>
                  <a:lnTo>
                    <a:pt x="51687" y="55896"/>
                  </a:lnTo>
                  <a:lnTo>
                    <a:pt x="40417" y="64047"/>
                  </a:lnTo>
                  <a:lnTo>
                    <a:pt x="40028" y="84232"/>
                  </a:lnTo>
                  <a:lnTo>
                    <a:pt x="47800" y="104029"/>
                  </a:lnTo>
                  <a:lnTo>
                    <a:pt x="59459" y="106746"/>
                  </a:lnTo>
                  <a:lnTo>
                    <a:pt x="68786" y="104029"/>
                  </a:lnTo>
                  <a:lnTo>
                    <a:pt x="97932" y="117614"/>
                  </a:lnTo>
                  <a:lnTo>
                    <a:pt x="97544" y="131200"/>
                  </a:lnTo>
                  <a:lnTo>
                    <a:pt x="105704" y="137411"/>
                  </a:lnTo>
                  <a:lnTo>
                    <a:pt x="104539" y="148668"/>
                  </a:lnTo>
                  <a:lnTo>
                    <a:pt x="86273" y="136635"/>
                  </a:lnTo>
                  <a:lnTo>
                    <a:pt x="76558" y="123437"/>
                  </a:lnTo>
                  <a:lnTo>
                    <a:pt x="71895" y="132753"/>
                  </a:lnTo>
                  <a:lnTo>
                    <a:pt x="56350" y="117614"/>
                  </a:lnTo>
                  <a:lnTo>
                    <a:pt x="36919" y="121496"/>
                  </a:lnTo>
                  <a:lnTo>
                    <a:pt x="25260" y="116062"/>
                  </a:lnTo>
                  <a:lnTo>
                    <a:pt x="24872" y="105581"/>
                  </a:lnTo>
                  <a:lnTo>
                    <a:pt x="31090" y="99371"/>
                  </a:lnTo>
                  <a:lnTo>
                    <a:pt x="23706" y="93548"/>
                  </a:lnTo>
                  <a:lnTo>
                    <a:pt x="22151" y="102476"/>
                  </a:lnTo>
                  <a:lnTo>
                    <a:pt x="9327" y="88114"/>
                  </a:lnTo>
                  <a:lnTo>
                    <a:pt x="4275" y="77245"/>
                  </a:lnTo>
                  <a:lnTo>
                    <a:pt x="0" y="53567"/>
                  </a:lnTo>
                  <a:lnTo>
                    <a:pt x="10104" y="61718"/>
                  </a:lnTo>
                  <a:lnTo>
                    <a:pt x="5829" y="22514"/>
                  </a:lnTo>
                  <a:lnTo>
                    <a:pt x="8938" y="0"/>
                  </a:lnTo>
                  <a:lnTo>
                    <a:pt x="22151" y="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1" name="Forma Livre 180">
              <a:extLst>
                <a:ext uri="{FF2B5EF4-FFF2-40B4-BE49-F238E27FC236}">
                  <a16:creationId xmlns:a16="http://schemas.microsoft.com/office/drawing/2014/main" id="{9AEC581A-24A1-5CFD-CC25-C72EA5D6853E}"/>
                </a:ext>
              </a:extLst>
            </p:cNvPr>
            <p:cNvSpPr/>
            <p:nvPr/>
          </p:nvSpPr>
          <p:spPr>
            <a:xfrm>
              <a:off x="10102481" y="4468939"/>
              <a:ext cx="40345" cy="56831"/>
            </a:xfrm>
            <a:custGeom>
              <a:avLst/>
              <a:gdLst>
                <a:gd name="connsiteX0" fmla="*/ 26815 w 30312"/>
                <a:gd name="connsiteY0" fmla="*/ 44251 h 46968"/>
                <a:gd name="connsiteX1" fmla="*/ 20597 w 30312"/>
                <a:gd name="connsiteY1" fmla="*/ 46968 h 46968"/>
                <a:gd name="connsiteX2" fmla="*/ 11659 w 30312"/>
                <a:gd name="connsiteY2" fmla="*/ 37264 h 46968"/>
                <a:gd name="connsiteX3" fmla="*/ 3109 w 30312"/>
                <a:gd name="connsiteY3" fmla="*/ 21349 h 46968"/>
                <a:gd name="connsiteX4" fmla="*/ 0 w 30312"/>
                <a:gd name="connsiteY4" fmla="*/ 2329 h 46968"/>
                <a:gd name="connsiteX5" fmla="*/ 3109 w 30312"/>
                <a:gd name="connsiteY5" fmla="*/ 0 h 46968"/>
                <a:gd name="connsiteX6" fmla="*/ 5052 w 30312"/>
                <a:gd name="connsiteY6" fmla="*/ 7375 h 46968"/>
                <a:gd name="connsiteX7" fmla="*/ 11270 w 30312"/>
                <a:gd name="connsiteY7" fmla="*/ 13198 h 46968"/>
                <a:gd name="connsiteX8" fmla="*/ 20597 w 30312"/>
                <a:gd name="connsiteY8" fmla="*/ 28724 h 46968"/>
                <a:gd name="connsiteX9" fmla="*/ 30313 w 30312"/>
                <a:gd name="connsiteY9" fmla="*/ 37264 h 46968"/>
                <a:gd name="connsiteX10" fmla="*/ 26815 w 30312"/>
                <a:gd name="connsiteY10" fmla="*/ 44251 h 4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312" h="46968">
                  <a:moveTo>
                    <a:pt x="26815" y="44251"/>
                  </a:moveTo>
                  <a:lnTo>
                    <a:pt x="20597" y="46968"/>
                  </a:lnTo>
                  <a:lnTo>
                    <a:pt x="11659" y="37264"/>
                  </a:lnTo>
                  <a:lnTo>
                    <a:pt x="3109" y="21349"/>
                  </a:lnTo>
                  <a:lnTo>
                    <a:pt x="0" y="2329"/>
                  </a:lnTo>
                  <a:lnTo>
                    <a:pt x="3109" y="0"/>
                  </a:lnTo>
                  <a:lnTo>
                    <a:pt x="5052" y="7375"/>
                  </a:lnTo>
                  <a:lnTo>
                    <a:pt x="11270" y="13198"/>
                  </a:lnTo>
                  <a:lnTo>
                    <a:pt x="20597" y="28724"/>
                  </a:lnTo>
                  <a:lnTo>
                    <a:pt x="30313" y="37264"/>
                  </a:lnTo>
                  <a:lnTo>
                    <a:pt x="26815" y="44251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2" name="Forma Livre 181">
              <a:extLst>
                <a:ext uri="{FF2B5EF4-FFF2-40B4-BE49-F238E27FC236}">
                  <a16:creationId xmlns:a16="http://schemas.microsoft.com/office/drawing/2014/main" id="{A349E9DA-9D24-7036-4BD6-C958B85808D9}"/>
                </a:ext>
              </a:extLst>
            </p:cNvPr>
            <p:cNvSpPr/>
            <p:nvPr/>
          </p:nvSpPr>
          <p:spPr>
            <a:xfrm>
              <a:off x="9919374" y="4442168"/>
              <a:ext cx="121036" cy="65286"/>
            </a:xfrm>
            <a:custGeom>
              <a:avLst/>
              <a:gdLst>
                <a:gd name="connsiteX0" fmla="*/ 81221 w 90936"/>
                <a:gd name="connsiteY0" fmla="*/ 32994 h 53955"/>
                <a:gd name="connsiteX1" fmla="*/ 69563 w 90936"/>
                <a:gd name="connsiteY1" fmla="*/ 34935 h 53955"/>
                <a:gd name="connsiteX2" fmla="*/ 65676 w 90936"/>
                <a:gd name="connsiteY2" fmla="*/ 41922 h 53955"/>
                <a:gd name="connsiteX3" fmla="*/ 53241 w 90936"/>
                <a:gd name="connsiteY3" fmla="*/ 48133 h 53955"/>
                <a:gd name="connsiteX4" fmla="*/ 41582 w 90936"/>
                <a:gd name="connsiteY4" fmla="*/ 53955 h 53955"/>
                <a:gd name="connsiteX5" fmla="*/ 29535 w 90936"/>
                <a:gd name="connsiteY5" fmla="*/ 53955 h 53955"/>
                <a:gd name="connsiteX6" fmla="*/ 12047 w 90936"/>
                <a:gd name="connsiteY6" fmla="*/ 46580 h 53955"/>
                <a:gd name="connsiteX7" fmla="*/ 0 w 90936"/>
                <a:gd name="connsiteY7" fmla="*/ 39593 h 53955"/>
                <a:gd name="connsiteX8" fmla="*/ 2332 w 90936"/>
                <a:gd name="connsiteY8" fmla="*/ 31830 h 53955"/>
                <a:gd name="connsiteX9" fmla="*/ 21763 w 90936"/>
                <a:gd name="connsiteY9" fmla="*/ 35711 h 53955"/>
                <a:gd name="connsiteX10" fmla="*/ 34198 w 90936"/>
                <a:gd name="connsiteY10" fmla="*/ 33771 h 53955"/>
                <a:gd name="connsiteX11" fmla="*/ 38084 w 90936"/>
                <a:gd name="connsiteY11" fmla="*/ 21737 h 53955"/>
                <a:gd name="connsiteX12" fmla="*/ 41582 w 90936"/>
                <a:gd name="connsiteY12" fmla="*/ 20961 h 53955"/>
                <a:gd name="connsiteX13" fmla="*/ 42748 w 90936"/>
                <a:gd name="connsiteY13" fmla="*/ 34159 h 53955"/>
                <a:gd name="connsiteX14" fmla="*/ 55184 w 90936"/>
                <a:gd name="connsiteY14" fmla="*/ 32606 h 53955"/>
                <a:gd name="connsiteX15" fmla="*/ 62179 w 90936"/>
                <a:gd name="connsiteY15" fmla="*/ 24066 h 53955"/>
                <a:gd name="connsiteX16" fmla="*/ 75003 w 90936"/>
                <a:gd name="connsiteY16" fmla="*/ 15139 h 53955"/>
                <a:gd name="connsiteX17" fmla="*/ 73449 w 90936"/>
                <a:gd name="connsiteY17" fmla="*/ 388 h 53955"/>
                <a:gd name="connsiteX18" fmla="*/ 86662 w 90936"/>
                <a:gd name="connsiteY18" fmla="*/ 0 h 53955"/>
                <a:gd name="connsiteX19" fmla="*/ 90937 w 90936"/>
                <a:gd name="connsiteY19" fmla="*/ 3882 h 53955"/>
                <a:gd name="connsiteX20" fmla="*/ 89383 w 90936"/>
                <a:gd name="connsiteY20" fmla="*/ 17856 h 53955"/>
                <a:gd name="connsiteX21" fmla="*/ 81221 w 90936"/>
                <a:gd name="connsiteY21" fmla="*/ 32994 h 53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0936" h="53955">
                  <a:moveTo>
                    <a:pt x="81221" y="32994"/>
                  </a:moveTo>
                  <a:lnTo>
                    <a:pt x="69563" y="34935"/>
                  </a:lnTo>
                  <a:lnTo>
                    <a:pt x="65676" y="41922"/>
                  </a:lnTo>
                  <a:lnTo>
                    <a:pt x="53241" y="48133"/>
                  </a:lnTo>
                  <a:lnTo>
                    <a:pt x="41582" y="53955"/>
                  </a:lnTo>
                  <a:lnTo>
                    <a:pt x="29535" y="53955"/>
                  </a:lnTo>
                  <a:lnTo>
                    <a:pt x="12047" y="46580"/>
                  </a:lnTo>
                  <a:lnTo>
                    <a:pt x="0" y="39593"/>
                  </a:lnTo>
                  <a:lnTo>
                    <a:pt x="2332" y="31830"/>
                  </a:lnTo>
                  <a:lnTo>
                    <a:pt x="21763" y="35711"/>
                  </a:lnTo>
                  <a:lnTo>
                    <a:pt x="34198" y="33771"/>
                  </a:lnTo>
                  <a:lnTo>
                    <a:pt x="38084" y="21737"/>
                  </a:lnTo>
                  <a:lnTo>
                    <a:pt x="41582" y="20961"/>
                  </a:lnTo>
                  <a:lnTo>
                    <a:pt x="42748" y="34159"/>
                  </a:lnTo>
                  <a:lnTo>
                    <a:pt x="55184" y="32606"/>
                  </a:lnTo>
                  <a:lnTo>
                    <a:pt x="62179" y="24066"/>
                  </a:lnTo>
                  <a:lnTo>
                    <a:pt x="75003" y="15139"/>
                  </a:lnTo>
                  <a:lnTo>
                    <a:pt x="73449" y="388"/>
                  </a:lnTo>
                  <a:lnTo>
                    <a:pt x="86662" y="0"/>
                  </a:lnTo>
                  <a:lnTo>
                    <a:pt x="90937" y="3882"/>
                  </a:lnTo>
                  <a:lnTo>
                    <a:pt x="89383" y="17856"/>
                  </a:lnTo>
                  <a:lnTo>
                    <a:pt x="81221" y="32994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3" name="Forma Livre 182">
              <a:extLst>
                <a:ext uri="{FF2B5EF4-FFF2-40B4-BE49-F238E27FC236}">
                  <a16:creationId xmlns:a16="http://schemas.microsoft.com/office/drawing/2014/main" id="{FEB712AD-8BB3-2051-B3B3-5FA5D120B543}"/>
                </a:ext>
              </a:extLst>
            </p:cNvPr>
            <p:cNvSpPr/>
            <p:nvPr/>
          </p:nvSpPr>
          <p:spPr>
            <a:xfrm>
              <a:off x="9697472" y="4395199"/>
              <a:ext cx="281385" cy="242825"/>
            </a:xfrm>
            <a:custGeom>
              <a:avLst/>
              <a:gdLst>
                <a:gd name="connsiteX0" fmla="*/ 0 w 211409"/>
                <a:gd name="connsiteY0" fmla="*/ 162642 h 200682"/>
                <a:gd name="connsiteX1" fmla="*/ 6218 w 211409"/>
                <a:gd name="connsiteY1" fmla="*/ 81127 h 200682"/>
                <a:gd name="connsiteX2" fmla="*/ 10104 w 211409"/>
                <a:gd name="connsiteY2" fmla="*/ 0 h 200682"/>
                <a:gd name="connsiteX3" fmla="*/ 47411 w 211409"/>
                <a:gd name="connsiteY3" fmla="*/ 17079 h 200682"/>
                <a:gd name="connsiteX4" fmla="*/ 87440 w 211409"/>
                <a:gd name="connsiteY4" fmla="*/ 31441 h 200682"/>
                <a:gd name="connsiteX5" fmla="*/ 101818 w 211409"/>
                <a:gd name="connsiteY5" fmla="*/ 44251 h 200682"/>
                <a:gd name="connsiteX6" fmla="*/ 113477 w 211409"/>
                <a:gd name="connsiteY6" fmla="*/ 56672 h 200682"/>
                <a:gd name="connsiteX7" fmla="*/ 115808 w 211409"/>
                <a:gd name="connsiteY7" fmla="*/ 71423 h 200682"/>
                <a:gd name="connsiteX8" fmla="*/ 151562 w 211409"/>
                <a:gd name="connsiteY8" fmla="*/ 86949 h 200682"/>
                <a:gd name="connsiteX9" fmla="*/ 155837 w 211409"/>
                <a:gd name="connsiteY9" fmla="*/ 100147 h 200682"/>
                <a:gd name="connsiteX10" fmla="*/ 135628 w 211409"/>
                <a:gd name="connsiteY10" fmla="*/ 102864 h 200682"/>
                <a:gd name="connsiteX11" fmla="*/ 139126 w 211409"/>
                <a:gd name="connsiteY11" fmla="*/ 119555 h 200682"/>
                <a:gd name="connsiteX12" fmla="*/ 157391 w 211409"/>
                <a:gd name="connsiteY12" fmla="*/ 135858 h 200682"/>
                <a:gd name="connsiteX13" fmla="*/ 169050 w 211409"/>
                <a:gd name="connsiteY13" fmla="*/ 162254 h 200682"/>
                <a:gd name="connsiteX14" fmla="*/ 181874 w 211409"/>
                <a:gd name="connsiteY14" fmla="*/ 161477 h 200682"/>
                <a:gd name="connsiteX15" fmla="*/ 179542 w 211409"/>
                <a:gd name="connsiteY15" fmla="*/ 172346 h 200682"/>
                <a:gd name="connsiteX16" fmla="*/ 196253 w 211409"/>
                <a:gd name="connsiteY16" fmla="*/ 176616 h 200682"/>
                <a:gd name="connsiteX17" fmla="*/ 189258 w 211409"/>
                <a:gd name="connsiteY17" fmla="*/ 181274 h 200682"/>
                <a:gd name="connsiteX18" fmla="*/ 211409 w 211409"/>
                <a:gd name="connsiteY18" fmla="*/ 191754 h 200682"/>
                <a:gd name="connsiteX19" fmla="*/ 207912 w 211409"/>
                <a:gd name="connsiteY19" fmla="*/ 199129 h 200682"/>
                <a:gd name="connsiteX20" fmla="*/ 193144 w 211409"/>
                <a:gd name="connsiteY20" fmla="*/ 200682 h 200682"/>
                <a:gd name="connsiteX21" fmla="*/ 188481 w 211409"/>
                <a:gd name="connsiteY21" fmla="*/ 194471 h 200682"/>
                <a:gd name="connsiteX22" fmla="*/ 170215 w 211409"/>
                <a:gd name="connsiteY22" fmla="*/ 191366 h 200682"/>
                <a:gd name="connsiteX23" fmla="*/ 148453 w 211409"/>
                <a:gd name="connsiteY23" fmla="*/ 187873 h 200682"/>
                <a:gd name="connsiteX24" fmla="*/ 132908 w 211409"/>
                <a:gd name="connsiteY24" fmla="*/ 171958 h 200682"/>
                <a:gd name="connsiteX25" fmla="*/ 122027 w 211409"/>
                <a:gd name="connsiteY25" fmla="*/ 157984 h 200682"/>
                <a:gd name="connsiteX26" fmla="*/ 112311 w 211409"/>
                <a:gd name="connsiteY26" fmla="*/ 136246 h 200682"/>
                <a:gd name="connsiteX27" fmla="*/ 84719 w 211409"/>
                <a:gd name="connsiteY27" fmla="*/ 125378 h 200682"/>
                <a:gd name="connsiteX28" fmla="*/ 65677 w 211409"/>
                <a:gd name="connsiteY28" fmla="*/ 132365 h 200682"/>
                <a:gd name="connsiteX29" fmla="*/ 51298 w 211409"/>
                <a:gd name="connsiteY29" fmla="*/ 140904 h 200682"/>
                <a:gd name="connsiteX30" fmla="*/ 52464 w 211409"/>
                <a:gd name="connsiteY30" fmla="*/ 159148 h 200682"/>
                <a:gd name="connsiteX31" fmla="*/ 34587 w 211409"/>
                <a:gd name="connsiteY31" fmla="*/ 167688 h 200682"/>
                <a:gd name="connsiteX32" fmla="*/ 22540 w 211409"/>
                <a:gd name="connsiteY32" fmla="*/ 163418 h 200682"/>
                <a:gd name="connsiteX33" fmla="*/ 0 w 211409"/>
                <a:gd name="connsiteY33" fmla="*/ 162642 h 200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11409" h="200682">
                  <a:moveTo>
                    <a:pt x="0" y="162642"/>
                  </a:moveTo>
                  <a:lnTo>
                    <a:pt x="6218" y="81127"/>
                  </a:lnTo>
                  <a:lnTo>
                    <a:pt x="10104" y="0"/>
                  </a:lnTo>
                  <a:lnTo>
                    <a:pt x="47411" y="17079"/>
                  </a:lnTo>
                  <a:lnTo>
                    <a:pt x="87440" y="31441"/>
                  </a:lnTo>
                  <a:lnTo>
                    <a:pt x="101818" y="44251"/>
                  </a:lnTo>
                  <a:lnTo>
                    <a:pt x="113477" y="56672"/>
                  </a:lnTo>
                  <a:lnTo>
                    <a:pt x="115808" y="71423"/>
                  </a:lnTo>
                  <a:lnTo>
                    <a:pt x="151562" y="86949"/>
                  </a:lnTo>
                  <a:lnTo>
                    <a:pt x="155837" y="100147"/>
                  </a:lnTo>
                  <a:lnTo>
                    <a:pt x="135628" y="102864"/>
                  </a:lnTo>
                  <a:lnTo>
                    <a:pt x="139126" y="119555"/>
                  </a:lnTo>
                  <a:lnTo>
                    <a:pt x="157391" y="135858"/>
                  </a:lnTo>
                  <a:lnTo>
                    <a:pt x="169050" y="162254"/>
                  </a:lnTo>
                  <a:lnTo>
                    <a:pt x="181874" y="161477"/>
                  </a:lnTo>
                  <a:lnTo>
                    <a:pt x="179542" y="172346"/>
                  </a:lnTo>
                  <a:lnTo>
                    <a:pt x="196253" y="176616"/>
                  </a:lnTo>
                  <a:lnTo>
                    <a:pt x="189258" y="181274"/>
                  </a:lnTo>
                  <a:lnTo>
                    <a:pt x="211409" y="191754"/>
                  </a:lnTo>
                  <a:lnTo>
                    <a:pt x="207912" y="199129"/>
                  </a:lnTo>
                  <a:lnTo>
                    <a:pt x="193144" y="200682"/>
                  </a:lnTo>
                  <a:lnTo>
                    <a:pt x="188481" y="194471"/>
                  </a:lnTo>
                  <a:lnTo>
                    <a:pt x="170215" y="191366"/>
                  </a:lnTo>
                  <a:lnTo>
                    <a:pt x="148453" y="187873"/>
                  </a:lnTo>
                  <a:lnTo>
                    <a:pt x="132908" y="171958"/>
                  </a:lnTo>
                  <a:lnTo>
                    <a:pt x="122027" y="157984"/>
                  </a:lnTo>
                  <a:lnTo>
                    <a:pt x="112311" y="136246"/>
                  </a:lnTo>
                  <a:lnTo>
                    <a:pt x="84719" y="125378"/>
                  </a:lnTo>
                  <a:lnTo>
                    <a:pt x="65677" y="132365"/>
                  </a:lnTo>
                  <a:lnTo>
                    <a:pt x="51298" y="140904"/>
                  </a:lnTo>
                  <a:lnTo>
                    <a:pt x="52464" y="159148"/>
                  </a:lnTo>
                  <a:lnTo>
                    <a:pt x="34587" y="167688"/>
                  </a:lnTo>
                  <a:lnTo>
                    <a:pt x="22540" y="163418"/>
                  </a:lnTo>
                  <a:lnTo>
                    <a:pt x="0" y="162642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4" name="Forma Livre 183">
              <a:extLst>
                <a:ext uri="{FF2B5EF4-FFF2-40B4-BE49-F238E27FC236}">
                  <a16:creationId xmlns:a16="http://schemas.microsoft.com/office/drawing/2014/main" id="{C36D7093-9F8E-ADCC-5A44-1B1FF019DE6C}"/>
                </a:ext>
              </a:extLst>
            </p:cNvPr>
            <p:cNvSpPr/>
            <p:nvPr/>
          </p:nvSpPr>
          <p:spPr>
            <a:xfrm>
              <a:off x="9993858" y="4392381"/>
              <a:ext cx="69312" cy="68104"/>
            </a:xfrm>
            <a:custGeom>
              <a:avLst/>
              <a:gdLst>
                <a:gd name="connsiteX0" fmla="*/ 52075 w 52075"/>
                <a:gd name="connsiteY0" fmla="*/ 49685 h 56284"/>
                <a:gd name="connsiteX1" fmla="*/ 45080 w 52075"/>
                <a:gd name="connsiteY1" fmla="*/ 56284 h 56284"/>
                <a:gd name="connsiteX2" fmla="*/ 41583 w 52075"/>
                <a:gd name="connsiteY2" fmla="*/ 41534 h 56284"/>
                <a:gd name="connsiteX3" fmla="*/ 37308 w 52075"/>
                <a:gd name="connsiteY3" fmla="*/ 32218 h 56284"/>
                <a:gd name="connsiteX4" fmla="*/ 27592 w 52075"/>
                <a:gd name="connsiteY4" fmla="*/ 24066 h 56284"/>
                <a:gd name="connsiteX5" fmla="*/ 15545 w 52075"/>
                <a:gd name="connsiteY5" fmla="*/ 13198 h 56284"/>
                <a:gd name="connsiteX6" fmla="*/ 0 w 52075"/>
                <a:gd name="connsiteY6" fmla="*/ 5822 h 56284"/>
                <a:gd name="connsiteX7" fmla="*/ 6218 w 52075"/>
                <a:gd name="connsiteY7" fmla="*/ 0 h 56284"/>
                <a:gd name="connsiteX8" fmla="*/ 17877 w 52075"/>
                <a:gd name="connsiteY8" fmla="*/ 6987 h 56284"/>
                <a:gd name="connsiteX9" fmla="*/ 25260 w 52075"/>
                <a:gd name="connsiteY9" fmla="*/ 12421 h 56284"/>
                <a:gd name="connsiteX10" fmla="*/ 34199 w 52075"/>
                <a:gd name="connsiteY10" fmla="*/ 18244 h 56284"/>
                <a:gd name="connsiteX11" fmla="*/ 42360 w 52075"/>
                <a:gd name="connsiteY11" fmla="*/ 28724 h 56284"/>
                <a:gd name="connsiteX12" fmla="*/ 50521 w 52075"/>
                <a:gd name="connsiteY12" fmla="*/ 36876 h 56284"/>
                <a:gd name="connsiteX13" fmla="*/ 52075 w 52075"/>
                <a:gd name="connsiteY13" fmla="*/ 49685 h 56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075" h="56284">
                  <a:moveTo>
                    <a:pt x="52075" y="49685"/>
                  </a:moveTo>
                  <a:lnTo>
                    <a:pt x="45080" y="56284"/>
                  </a:lnTo>
                  <a:lnTo>
                    <a:pt x="41583" y="41534"/>
                  </a:lnTo>
                  <a:lnTo>
                    <a:pt x="37308" y="32218"/>
                  </a:lnTo>
                  <a:lnTo>
                    <a:pt x="27592" y="24066"/>
                  </a:lnTo>
                  <a:lnTo>
                    <a:pt x="15545" y="13198"/>
                  </a:lnTo>
                  <a:lnTo>
                    <a:pt x="0" y="5822"/>
                  </a:lnTo>
                  <a:lnTo>
                    <a:pt x="6218" y="0"/>
                  </a:lnTo>
                  <a:lnTo>
                    <a:pt x="17877" y="6987"/>
                  </a:lnTo>
                  <a:lnTo>
                    <a:pt x="25260" y="12421"/>
                  </a:lnTo>
                  <a:lnTo>
                    <a:pt x="34199" y="18244"/>
                  </a:lnTo>
                  <a:lnTo>
                    <a:pt x="42360" y="28724"/>
                  </a:lnTo>
                  <a:lnTo>
                    <a:pt x="50521" y="36876"/>
                  </a:lnTo>
                  <a:lnTo>
                    <a:pt x="52075" y="49685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5" name="Forma Livre 184">
              <a:extLst>
                <a:ext uri="{FF2B5EF4-FFF2-40B4-BE49-F238E27FC236}">
                  <a16:creationId xmlns:a16="http://schemas.microsoft.com/office/drawing/2014/main" id="{D1812C16-C24F-13B9-8FED-BCB72D915566}"/>
                </a:ext>
              </a:extLst>
            </p:cNvPr>
            <p:cNvSpPr/>
            <p:nvPr/>
          </p:nvSpPr>
          <p:spPr>
            <a:xfrm>
              <a:off x="5926695" y="2675225"/>
              <a:ext cx="259143" cy="168145"/>
            </a:xfrm>
            <a:custGeom>
              <a:avLst/>
              <a:gdLst>
                <a:gd name="connsiteX0" fmla="*/ 101041 w 194698"/>
                <a:gd name="connsiteY0" fmla="*/ 9704 h 138963"/>
                <a:gd name="connsiteX1" fmla="*/ 123970 w 194698"/>
                <a:gd name="connsiteY1" fmla="*/ 12421 h 138963"/>
                <a:gd name="connsiteX2" fmla="*/ 158168 w 194698"/>
                <a:gd name="connsiteY2" fmla="*/ 12033 h 138963"/>
                <a:gd name="connsiteX3" fmla="*/ 167884 w 194698"/>
                <a:gd name="connsiteY3" fmla="*/ 14750 h 138963"/>
                <a:gd name="connsiteX4" fmla="*/ 173324 w 194698"/>
                <a:gd name="connsiteY4" fmla="*/ 22125 h 138963"/>
                <a:gd name="connsiteX5" fmla="*/ 175656 w 194698"/>
                <a:gd name="connsiteY5" fmla="*/ 32606 h 138963"/>
                <a:gd name="connsiteX6" fmla="*/ 182263 w 194698"/>
                <a:gd name="connsiteY6" fmla="*/ 41534 h 138963"/>
                <a:gd name="connsiteX7" fmla="*/ 183817 w 194698"/>
                <a:gd name="connsiteY7" fmla="*/ 50850 h 138963"/>
                <a:gd name="connsiteX8" fmla="*/ 172936 w 194698"/>
                <a:gd name="connsiteY8" fmla="*/ 55896 h 138963"/>
                <a:gd name="connsiteX9" fmla="*/ 180320 w 194698"/>
                <a:gd name="connsiteY9" fmla="*/ 66765 h 138963"/>
                <a:gd name="connsiteX10" fmla="*/ 182263 w 194698"/>
                <a:gd name="connsiteY10" fmla="*/ 77633 h 138963"/>
                <a:gd name="connsiteX11" fmla="*/ 194699 w 194698"/>
                <a:gd name="connsiteY11" fmla="*/ 98594 h 138963"/>
                <a:gd name="connsiteX12" fmla="*/ 193532 w 194698"/>
                <a:gd name="connsiteY12" fmla="*/ 105193 h 138963"/>
                <a:gd name="connsiteX13" fmla="*/ 184595 w 194698"/>
                <a:gd name="connsiteY13" fmla="*/ 107910 h 138963"/>
                <a:gd name="connsiteX14" fmla="*/ 169827 w 194698"/>
                <a:gd name="connsiteY14" fmla="*/ 128095 h 138963"/>
                <a:gd name="connsiteX15" fmla="*/ 176045 w 194698"/>
                <a:gd name="connsiteY15" fmla="*/ 138964 h 138963"/>
                <a:gd name="connsiteX16" fmla="*/ 171770 w 194698"/>
                <a:gd name="connsiteY16" fmla="*/ 137411 h 138963"/>
                <a:gd name="connsiteX17" fmla="*/ 152339 w 194698"/>
                <a:gd name="connsiteY17" fmla="*/ 128095 h 138963"/>
                <a:gd name="connsiteX18" fmla="*/ 138737 w 194698"/>
                <a:gd name="connsiteY18" fmla="*/ 131588 h 138963"/>
                <a:gd name="connsiteX19" fmla="*/ 129410 w 194698"/>
                <a:gd name="connsiteY19" fmla="*/ 129259 h 138963"/>
                <a:gd name="connsiteX20" fmla="*/ 118529 w 194698"/>
                <a:gd name="connsiteY20" fmla="*/ 134306 h 138963"/>
                <a:gd name="connsiteX21" fmla="*/ 108036 w 194698"/>
                <a:gd name="connsiteY21" fmla="*/ 125766 h 138963"/>
                <a:gd name="connsiteX22" fmla="*/ 100653 w 194698"/>
                <a:gd name="connsiteY22" fmla="*/ 129259 h 138963"/>
                <a:gd name="connsiteX23" fmla="*/ 99487 w 194698"/>
                <a:gd name="connsiteY23" fmla="*/ 127707 h 138963"/>
                <a:gd name="connsiteX24" fmla="*/ 89383 w 194698"/>
                <a:gd name="connsiteY24" fmla="*/ 115674 h 138963"/>
                <a:gd name="connsiteX25" fmla="*/ 75003 w 194698"/>
                <a:gd name="connsiteY25" fmla="*/ 114509 h 138963"/>
                <a:gd name="connsiteX26" fmla="*/ 72283 w 194698"/>
                <a:gd name="connsiteY26" fmla="*/ 106746 h 138963"/>
                <a:gd name="connsiteX27" fmla="*/ 59070 w 194698"/>
                <a:gd name="connsiteY27" fmla="*/ 104029 h 138963"/>
                <a:gd name="connsiteX28" fmla="*/ 56738 w 194698"/>
                <a:gd name="connsiteY28" fmla="*/ 110239 h 138963"/>
                <a:gd name="connsiteX29" fmla="*/ 45857 w 194698"/>
                <a:gd name="connsiteY29" fmla="*/ 105193 h 138963"/>
                <a:gd name="connsiteX30" fmla="*/ 46634 w 194698"/>
                <a:gd name="connsiteY30" fmla="*/ 98594 h 138963"/>
                <a:gd name="connsiteX31" fmla="*/ 32255 w 194698"/>
                <a:gd name="connsiteY31" fmla="*/ 96653 h 138963"/>
                <a:gd name="connsiteX32" fmla="*/ 22540 w 194698"/>
                <a:gd name="connsiteY32" fmla="*/ 88890 h 138963"/>
                <a:gd name="connsiteX33" fmla="*/ 13213 w 194698"/>
                <a:gd name="connsiteY33" fmla="*/ 73752 h 138963"/>
                <a:gd name="connsiteX34" fmla="*/ 13990 w 194698"/>
                <a:gd name="connsiteY34" fmla="*/ 65212 h 138963"/>
                <a:gd name="connsiteX35" fmla="*/ 8161 w 194698"/>
                <a:gd name="connsiteY35" fmla="*/ 52402 h 138963"/>
                <a:gd name="connsiteX36" fmla="*/ 777 w 194698"/>
                <a:gd name="connsiteY36" fmla="*/ 44251 h 138963"/>
                <a:gd name="connsiteX37" fmla="*/ 5441 w 194698"/>
                <a:gd name="connsiteY37" fmla="*/ 37652 h 138963"/>
                <a:gd name="connsiteX38" fmla="*/ 0 w 194698"/>
                <a:gd name="connsiteY38" fmla="*/ 25619 h 138963"/>
                <a:gd name="connsiteX39" fmla="*/ 12047 w 194698"/>
                <a:gd name="connsiteY39" fmla="*/ 18632 h 138963"/>
                <a:gd name="connsiteX40" fmla="*/ 39639 w 194698"/>
                <a:gd name="connsiteY40" fmla="*/ 7763 h 138963"/>
                <a:gd name="connsiteX41" fmla="*/ 62179 w 194698"/>
                <a:gd name="connsiteY41" fmla="*/ 0 h 138963"/>
                <a:gd name="connsiteX42" fmla="*/ 80833 w 194698"/>
                <a:gd name="connsiteY42" fmla="*/ 3882 h 138963"/>
                <a:gd name="connsiteX43" fmla="*/ 83165 w 194698"/>
                <a:gd name="connsiteY43" fmla="*/ 9704 h 138963"/>
                <a:gd name="connsiteX44" fmla="*/ 101041 w 194698"/>
                <a:gd name="connsiteY44" fmla="*/ 9704 h 138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94698" h="138963">
                  <a:moveTo>
                    <a:pt x="101041" y="9704"/>
                  </a:moveTo>
                  <a:lnTo>
                    <a:pt x="123970" y="12421"/>
                  </a:lnTo>
                  <a:lnTo>
                    <a:pt x="158168" y="12033"/>
                  </a:lnTo>
                  <a:lnTo>
                    <a:pt x="167884" y="14750"/>
                  </a:lnTo>
                  <a:lnTo>
                    <a:pt x="173324" y="22125"/>
                  </a:lnTo>
                  <a:lnTo>
                    <a:pt x="175656" y="32606"/>
                  </a:lnTo>
                  <a:lnTo>
                    <a:pt x="182263" y="41534"/>
                  </a:lnTo>
                  <a:lnTo>
                    <a:pt x="183817" y="50850"/>
                  </a:lnTo>
                  <a:lnTo>
                    <a:pt x="172936" y="55896"/>
                  </a:lnTo>
                  <a:lnTo>
                    <a:pt x="180320" y="66765"/>
                  </a:lnTo>
                  <a:lnTo>
                    <a:pt x="182263" y="77633"/>
                  </a:lnTo>
                  <a:lnTo>
                    <a:pt x="194699" y="98594"/>
                  </a:lnTo>
                  <a:lnTo>
                    <a:pt x="193532" y="105193"/>
                  </a:lnTo>
                  <a:lnTo>
                    <a:pt x="184595" y="107910"/>
                  </a:lnTo>
                  <a:lnTo>
                    <a:pt x="169827" y="128095"/>
                  </a:lnTo>
                  <a:lnTo>
                    <a:pt x="176045" y="138964"/>
                  </a:lnTo>
                  <a:lnTo>
                    <a:pt x="171770" y="137411"/>
                  </a:lnTo>
                  <a:lnTo>
                    <a:pt x="152339" y="128095"/>
                  </a:lnTo>
                  <a:lnTo>
                    <a:pt x="138737" y="131588"/>
                  </a:lnTo>
                  <a:lnTo>
                    <a:pt x="129410" y="129259"/>
                  </a:lnTo>
                  <a:lnTo>
                    <a:pt x="118529" y="134306"/>
                  </a:lnTo>
                  <a:lnTo>
                    <a:pt x="108036" y="125766"/>
                  </a:lnTo>
                  <a:lnTo>
                    <a:pt x="100653" y="129259"/>
                  </a:lnTo>
                  <a:lnTo>
                    <a:pt x="99487" y="127707"/>
                  </a:lnTo>
                  <a:lnTo>
                    <a:pt x="89383" y="115674"/>
                  </a:lnTo>
                  <a:lnTo>
                    <a:pt x="75003" y="114509"/>
                  </a:lnTo>
                  <a:lnTo>
                    <a:pt x="72283" y="106746"/>
                  </a:lnTo>
                  <a:lnTo>
                    <a:pt x="59070" y="104029"/>
                  </a:lnTo>
                  <a:lnTo>
                    <a:pt x="56738" y="110239"/>
                  </a:lnTo>
                  <a:lnTo>
                    <a:pt x="45857" y="105193"/>
                  </a:lnTo>
                  <a:lnTo>
                    <a:pt x="46634" y="98594"/>
                  </a:lnTo>
                  <a:lnTo>
                    <a:pt x="32255" y="96653"/>
                  </a:lnTo>
                  <a:lnTo>
                    <a:pt x="22540" y="88890"/>
                  </a:lnTo>
                  <a:lnTo>
                    <a:pt x="13213" y="73752"/>
                  </a:lnTo>
                  <a:lnTo>
                    <a:pt x="13990" y="65212"/>
                  </a:lnTo>
                  <a:lnTo>
                    <a:pt x="8161" y="52402"/>
                  </a:lnTo>
                  <a:lnTo>
                    <a:pt x="777" y="44251"/>
                  </a:lnTo>
                  <a:lnTo>
                    <a:pt x="5441" y="37652"/>
                  </a:lnTo>
                  <a:lnTo>
                    <a:pt x="0" y="25619"/>
                  </a:lnTo>
                  <a:lnTo>
                    <a:pt x="12047" y="18632"/>
                  </a:lnTo>
                  <a:lnTo>
                    <a:pt x="39639" y="7763"/>
                  </a:lnTo>
                  <a:lnTo>
                    <a:pt x="62179" y="0"/>
                  </a:lnTo>
                  <a:lnTo>
                    <a:pt x="80833" y="3882"/>
                  </a:lnTo>
                  <a:lnTo>
                    <a:pt x="83165" y="9704"/>
                  </a:lnTo>
                  <a:lnTo>
                    <a:pt x="101041" y="9704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6" name="Forma Livre 185">
              <a:extLst>
                <a:ext uri="{FF2B5EF4-FFF2-40B4-BE49-F238E27FC236}">
                  <a16:creationId xmlns:a16="http://schemas.microsoft.com/office/drawing/2014/main" id="{3DA574AB-BCFB-9A1D-05D6-AC844E4FD5D0}"/>
                </a:ext>
              </a:extLst>
            </p:cNvPr>
            <p:cNvSpPr/>
            <p:nvPr/>
          </p:nvSpPr>
          <p:spPr>
            <a:xfrm>
              <a:off x="8937109" y="3021850"/>
              <a:ext cx="133450" cy="159221"/>
            </a:xfrm>
            <a:custGeom>
              <a:avLst/>
              <a:gdLst>
                <a:gd name="connsiteX0" fmla="*/ 94823 w 100263"/>
                <a:gd name="connsiteY0" fmla="*/ 14750 h 131588"/>
                <a:gd name="connsiteX1" fmla="*/ 100264 w 100263"/>
                <a:gd name="connsiteY1" fmla="*/ 19020 h 131588"/>
                <a:gd name="connsiteX2" fmla="*/ 91714 w 100263"/>
                <a:gd name="connsiteY2" fmla="*/ 17467 h 131588"/>
                <a:gd name="connsiteX3" fmla="*/ 87828 w 100263"/>
                <a:gd name="connsiteY3" fmla="*/ 26007 h 131588"/>
                <a:gd name="connsiteX4" fmla="*/ 86662 w 100263"/>
                <a:gd name="connsiteY4" fmla="*/ 34159 h 131588"/>
                <a:gd name="connsiteX5" fmla="*/ 97544 w 100263"/>
                <a:gd name="connsiteY5" fmla="*/ 52014 h 131588"/>
                <a:gd name="connsiteX6" fmla="*/ 90160 w 100263"/>
                <a:gd name="connsiteY6" fmla="*/ 57449 h 131588"/>
                <a:gd name="connsiteX7" fmla="*/ 88994 w 100263"/>
                <a:gd name="connsiteY7" fmla="*/ 61718 h 131588"/>
                <a:gd name="connsiteX8" fmla="*/ 85496 w 100263"/>
                <a:gd name="connsiteY8" fmla="*/ 69094 h 131588"/>
                <a:gd name="connsiteX9" fmla="*/ 74226 w 100263"/>
                <a:gd name="connsiteY9" fmla="*/ 73363 h 131588"/>
                <a:gd name="connsiteX10" fmla="*/ 68786 w 100263"/>
                <a:gd name="connsiteY10" fmla="*/ 79962 h 131588"/>
                <a:gd name="connsiteX11" fmla="*/ 73838 w 100263"/>
                <a:gd name="connsiteY11" fmla="*/ 90443 h 131588"/>
                <a:gd name="connsiteX12" fmla="*/ 72672 w 100263"/>
                <a:gd name="connsiteY12" fmla="*/ 93160 h 131588"/>
                <a:gd name="connsiteX13" fmla="*/ 82776 w 100263"/>
                <a:gd name="connsiteY13" fmla="*/ 97430 h 131588"/>
                <a:gd name="connsiteX14" fmla="*/ 99875 w 100263"/>
                <a:gd name="connsiteY14" fmla="*/ 108298 h 131588"/>
                <a:gd name="connsiteX15" fmla="*/ 99875 w 100263"/>
                <a:gd name="connsiteY15" fmla="*/ 114121 h 131588"/>
                <a:gd name="connsiteX16" fmla="*/ 92103 w 100263"/>
                <a:gd name="connsiteY16" fmla="*/ 115674 h 131588"/>
                <a:gd name="connsiteX17" fmla="*/ 78113 w 100263"/>
                <a:gd name="connsiteY17" fmla="*/ 117226 h 131588"/>
                <a:gd name="connsiteX18" fmla="*/ 75781 w 100263"/>
                <a:gd name="connsiteY18" fmla="*/ 128095 h 131588"/>
                <a:gd name="connsiteX19" fmla="*/ 66065 w 100263"/>
                <a:gd name="connsiteY19" fmla="*/ 127319 h 131588"/>
                <a:gd name="connsiteX20" fmla="*/ 66065 w 100263"/>
                <a:gd name="connsiteY20" fmla="*/ 129648 h 131588"/>
                <a:gd name="connsiteX21" fmla="*/ 53629 w 100263"/>
                <a:gd name="connsiteY21" fmla="*/ 124990 h 131588"/>
                <a:gd name="connsiteX22" fmla="*/ 53241 w 100263"/>
                <a:gd name="connsiteY22" fmla="*/ 129648 h 131588"/>
                <a:gd name="connsiteX23" fmla="*/ 48189 w 100263"/>
                <a:gd name="connsiteY23" fmla="*/ 131588 h 131588"/>
                <a:gd name="connsiteX24" fmla="*/ 45468 w 100263"/>
                <a:gd name="connsiteY24" fmla="*/ 126930 h 131588"/>
                <a:gd name="connsiteX25" fmla="*/ 38862 w 100263"/>
                <a:gd name="connsiteY25" fmla="*/ 124601 h 131588"/>
                <a:gd name="connsiteX26" fmla="*/ 31478 w 100263"/>
                <a:gd name="connsiteY26" fmla="*/ 120720 h 131588"/>
                <a:gd name="connsiteX27" fmla="*/ 31867 w 100263"/>
                <a:gd name="connsiteY27" fmla="*/ 109851 h 131588"/>
                <a:gd name="connsiteX28" fmla="*/ 35364 w 100263"/>
                <a:gd name="connsiteY28" fmla="*/ 106746 h 131588"/>
                <a:gd name="connsiteX29" fmla="*/ 31478 w 100263"/>
                <a:gd name="connsiteY29" fmla="*/ 102476 h 131588"/>
                <a:gd name="connsiteX30" fmla="*/ 29924 w 100263"/>
                <a:gd name="connsiteY30" fmla="*/ 88890 h 131588"/>
                <a:gd name="connsiteX31" fmla="*/ 26426 w 100263"/>
                <a:gd name="connsiteY31" fmla="*/ 85008 h 131588"/>
                <a:gd name="connsiteX32" fmla="*/ 13213 w 100263"/>
                <a:gd name="connsiteY32" fmla="*/ 82291 h 131588"/>
                <a:gd name="connsiteX33" fmla="*/ 0 w 100263"/>
                <a:gd name="connsiteY33" fmla="*/ 75692 h 131588"/>
                <a:gd name="connsiteX34" fmla="*/ 8161 w 100263"/>
                <a:gd name="connsiteY34" fmla="*/ 59778 h 131588"/>
                <a:gd name="connsiteX35" fmla="*/ 23317 w 100263"/>
                <a:gd name="connsiteY35" fmla="*/ 46580 h 131588"/>
                <a:gd name="connsiteX36" fmla="*/ 27592 w 100263"/>
                <a:gd name="connsiteY36" fmla="*/ 28724 h 131588"/>
                <a:gd name="connsiteX37" fmla="*/ 41582 w 100263"/>
                <a:gd name="connsiteY37" fmla="*/ 36488 h 131588"/>
                <a:gd name="connsiteX38" fmla="*/ 59459 w 100263"/>
                <a:gd name="connsiteY38" fmla="*/ 37652 h 131588"/>
                <a:gd name="connsiteX39" fmla="*/ 48578 w 100263"/>
                <a:gd name="connsiteY39" fmla="*/ 24454 h 131588"/>
                <a:gd name="connsiteX40" fmla="*/ 73449 w 100263"/>
                <a:gd name="connsiteY40" fmla="*/ 13974 h 131588"/>
                <a:gd name="connsiteX41" fmla="*/ 73449 w 100263"/>
                <a:gd name="connsiteY41" fmla="*/ 0 h 131588"/>
                <a:gd name="connsiteX42" fmla="*/ 94823 w 100263"/>
                <a:gd name="connsiteY42" fmla="*/ 14750 h 131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0263" h="131588">
                  <a:moveTo>
                    <a:pt x="94823" y="14750"/>
                  </a:moveTo>
                  <a:lnTo>
                    <a:pt x="100264" y="19020"/>
                  </a:lnTo>
                  <a:lnTo>
                    <a:pt x="91714" y="17467"/>
                  </a:lnTo>
                  <a:lnTo>
                    <a:pt x="87828" y="26007"/>
                  </a:lnTo>
                  <a:lnTo>
                    <a:pt x="86662" y="34159"/>
                  </a:lnTo>
                  <a:lnTo>
                    <a:pt x="97544" y="52014"/>
                  </a:lnTo>
                  <a:lnTo>
                    <a:pt x="90160" y="57449"/>
                  </a:lnTo>
                  <a:lnTo>
                    <a:pt x="88994" y="61718"/>
                  </a:lnTo>
                  <a:lnTo>
                    <a:pt x="85496" y="69094"/>
                  </a:lnTo>
                  <a:lnTo>
                    <a:pt x="74226" y="73363"/>
                  </a:lnTo>
                  <a:lnTo>
                    <a:pt x="68786" y="79962"/>
                  </a:lnTo>
                  <a:lnTo>
                    <a:pt x="73838" y="90443"/>
                  </a:lnTo>
                  <a:lnTo>
                    <a:pt x="72672" y="93160"/>
                  </a:lnTo>
                  <a:lnTo>
                    <a:pt x="82776" y="97430"/>
                  </a:lnTo>
                  <a:lnTo>
                    <a:pt x="99875" y="108298"/>
                  </a:lnTo>
                  <a:lnTo>
                    <a:pt x="99875" y="114121"/>
                  </a:lnTo>
                  <a:lnTo>
                    <a:pt x="92103" y="115674"/>
                  </a:lnTo>
                  <a:lnTo>
                    <a:pt x="78113" y="117226"/>
                  </a:lnTo>
                  <a:lnTo>
                    <a:pt x="75781" y="128095"/>
                  </a:lnTo>
                  <a:lnTo>
                    <a:pt x="66065" y="127319"/>
                  </a:lnTo>
                  <a:lnTo>
                    <a:pt x="66065" y="129648"/>
                  </a:lnTo>
                  <a:lnTo>
                    <a:pt x="53629" y="124990"/>
                  </a:lnTo>
                  <a:lnTo>
                    <a:pt x="53241" y="129648"/>
                  </a:lnTo>
                  <a:lnTo>
                    <a:pt x="48189" y="131588"/>
                  </a:lnTo>
                  <a:lnTo>
                    <a:pt x="45468" y="126930"/>
                  </a:lnTo>
                  <a:lnTo>
                    <a:pt x="38862" y="124601"/>
                  </a:lnTo>
                  <a:lnTo>
                    <a:pt x="31478" y="120720"/>
                  </a:lnTo>
                  <a:lnTo>
                    <a:pt x="31867" y="109851"/>
                  </a:lnTo>
                  <a:lnTo>
                    <a:pt x="35364" y="106746"/>
                  </a:lnTo>
                  <a:lnTo>
                    <a:pt x="31478" y="102476"/>
                  </a:lnTo>
                  <a:lnTo>
                    <a:pt x="29924" y="88890"/>
                  </a:lnTo>
                  <a:lnTo>
                    <a:pt x="26426" y="85008"/>
                  </a:lnTo>
                  <a:lnTo>
                    <a:pt x="13213" y="82291"/>
                  </a:lnTo>
                  <a:lnTo>
                    <a:pt x="0" y="75692"/>
                  </a:lnTo>
                  <a:lnTo>
                    <a:pt x="8161" y="59778"/>
                  </a:lnTo>
                  <a:lnTo>
                    <a:pt x="23317" y="46580"/>
                  </a:lnTo>
                  <a:lnTo>
                    <a:pt x="27592" y="28724"/>
                  </a:lnTo>
                  <a:lnTo>
                    <a:pt x="41582" y="36488"/>
                  </a:lnTo>
                  <a:lnTo>
                    <a:pt x="59459" y="37652"/>
                  </a:lnTo>
                  <a:lnTo>
                    <a:pt x="48578" y="24454"/>
                  </a:lnTo>
                  <a:lnTo>
                    <a:pt x="73449" y="13974"/>
                  </a:lnTo>
                  <a:lnTo>
                    <a:pt x="73449" y="0"/>
                  </a:lnTo>
                  <a:lnTo>
                    <a:pt x="94823" y="1475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7" name="Forma Livre 186">
              <a:extLst>
                <a:ext uri="{FF2B5EF4-FFF2-40B4-BE49-F238E27FC236}">
                  <a16:creationId xmlns:a16="http://schemas.microsoft.com/office/drawing/2014/main" id="{6B503F7C-253E-2FD9-E065-C64F2A134AF5}"/>
                </a:ext>
              </a:extLst>
            </p:cNvPr>
            <p:cNvSpPr/>
            <p:nvPr/>
          </p:nvSpPr>
          <p:spPr>
            <a:xfrm>
              <a:off x="3778543" y="4900107"/>
              <a:ext cx="247764" cy="247521"/>
            </a:xfrm>
            <a:custGeom>
              <a:avLst/>
              <a:gdLst>
                <a:gd name="connsiteX0" fmla="*/ 92880 w 186149"/>
                <a:gd name="connsiteY0" fmla="*/ 20961 h 204563"/>
                <a:gd name="connsiteX1" fmla="*/ 100653 w 186149"/>
                <a:gd name="connsiteY1" fmla="*/ 34547 h 204563"/>
                <a:gd name="connsiteX2" fmla="*/ 102207 w 186149"/>
                <a:gd name="connsiteY2" fmla="*/ 68317 h 204563"/>
                <a:gd name="connsiteX3" fmla="*/ 125136 w 186149"/>
                <a:gd name="connsiteY3" fmla="*/ 73364 h 204563"/>
                <a:gd name="connsiteX4" fmla="*/ 133685 w 186149"/>
                <a:gd name="connsiteY4" fmla="*/ 68317 h 204563"/>
                <a:gd name="connsiteX5" fmla="*/ 148842 w 186149"/>
                <a:gd name="connsiteY5" fmla="*/ 75304 h 204563"/>
                <a:gd name="connsiteX6" fmla="*/ 153505 w 186149"/>
                <a:gd name="connsiteY6" fmla="*/ 82679 h 204563"/>
                <a:gd name="connsiteX7" fmla="*/ 157780 w 186149"/>
                <a:gd name="connsiteY7" fmla="*/ 105581 h 204563"/>
                <a:gd name="connsiteX8" fmla="*/ 160889 w 186149"/>
                <a:gd name="connsiteY8" fmla="*/ 114897 h 204563"/>
                <a:gd name="connsiteX9" fmla="*/ 169050 w 186149"/>
                <a:gd name="connsiteY9" fmla="*/ 116062 h 204563"/>
                <a:gd name="connsiteX10" fmla="*/ 176822 w 186149"/>
                <a:gd name="connsiteY10" fmla="*/ 112180 h 204563"/>
                <a:gd name="connsiteX11" fmla="*/ 184983 w 186149"/>
                <a:gd name="connsiteY11" fmla="*/ 116450 h 204563"/>
                <a:gd name="connsiteX12" fmla="*/ 186149 w 186149"/>
                <a:gd name="connsiteY12" fmla="*/ 130424 h 204563"/>
                <a:gd name="connsiteX13" fmla="*/ 184983 w 186149"/>
                <a:gd name="connsiteY13" fmla="*/ 145174 h 204563"/>
                <a:gd name="connsiteX14" fmla="*/ 182263 w 186149"/>
                <a:gd name="connsiteY14" fmla="*/ 159536 h 204563"/>
                <a:gd name="connsiteX15" fmla="*/ 181097 w 186149"/>
                <a:gd name="connsiteY15" fmla="*/ 181274 h 204563"/>
                <a:gd name="connsiteX16" fmla="*/ 164386 w 186149"/>
                <a:gd name="connsiteY16" fmla="*/ 200682 h 204563"/>
                <a:gd name="connsiteX17" fmla="*/ 148064 w 186149"/>
                <a:gd name="connsiteY17" fmla="*/ 204564 h 204563"/>
                <a:gd name="connsiteX18" fmla="*/ 123581 w 186149"/>
                <a:gd name="connsiteY18" fmla="*/ 200682 h 204563"/>
                <a:gd name="connsiteX19" fmla="*/ 101041 w 186149"/>
                <a:gd name="connsiteY19" fmla="*/ 194083 h 204563"/>
                <a:gd name="connsiteX20" fmla="*/ 117363 w 186149"/>
                <a:gd name="connsiteY20" fmla="*/ 156043 h 204563"/>
                <a:gd name="connsiteX21" fmla="*/ 113089 w 186149"/>
                <a:gd name="connsiteY21" fmla="*/ 145174 h 204563"/>
                <a:gd name="connsiteX22" fmla="*/ 90160 w 186149"/>
                <a:gd name="connsiteY22" fmla="*/ 135470 h 204563"/>
                <a:gd name="connsiteX23" fmla="*/ 61791 w 186149"/>
                <a:gd name="connsiteY23" fmla="*/ 116838 h 204563"/>
                <a:gd name="connsiteX24" fmla="*/ 43914 w 186149"/>
                <a:gd name="connsiteY24" fmla="*/ 112956 h 204563"/>
                <a:gd name="connsiteX25" fmla="*/ 0 w 186149"/>
                <a:gd name="connsiteY25" fmla="*/ 72587 h 204563"/>
                <a:gd name="connsiteX26" fmla="*/ 5829 w 186149"/>
                <a:gd name="connsiteY26" fmla="*/ 42698 h 204563"/>
                <a:gd name="connsiteX27" fmla="*/ 5052 w 186149"/>
                <a:gd name="connsiteY27" fmla="*/ 29112 h 204563"/>
                <a:gd name="connsiteX28" fmla="*/ 13213 w 186149"/>
                <a:gd name="connsiteY28" fmla="*/ 7375 h 204563"/>
                <a:gd name="connsiteX29" fmla="*/ 50521 w 186149"/>
                <a:gd name="connsiteY29" fmla="*/ 0 h 204563"/>
                <a:gd name="connsiteX30" fmla="*/ 70729 w 186149"/>
                <a:gd name="connsiteY30" fmla="*/ 388 h 204563"/>
                <a:gd name="connsiteX31" fmla="*/ 91714 w 186149"/>
                <a:gd name="connsiteY31" fmla="*/ 13198 h 204563"/>
                <a:gd name="connsiteX32" fmla="*/ 92880 w 186149"/>
                <a:gd name="connsiteY32" fmla="*/ 20961 h 204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6149" h="204563">
                  <a:moveTo>
                    <a:pt x="92880" y="20961"/>
                  </a:moveTo>
                  <a:lnTo>
                    <a:pt x="100653" y="34547"/>
                  </a:lnTo>
                  <a:lnTo>
                    <a:pt x="102207" y="68317"/>
                  </a:lnTo>
                  <a:lnTo>
                    <a:pt x="125136" y="73364"/>
                  </a:lnTo>
                  <a:lnTo>
                    <a:pt x="133685" y="68317"/>
                  </a:lnTo>
                  <a:lnTo>
                    <a:pt x="148842" y="75304"/>
                  </a:lnTo>
                  <a:lnTo>
                    <a:pt x="153505" y="82679"/>
                  </a:lnTo>
                  <a:lnTo>
                    <a:pt x="157780" y="105581"/>
                  </a:lnTo>
                  <a:lnTo>
                    <a:pt x="160889" y="114897"/>
                  </a:lnTo>
                  <a:lnTo>
                    <a:pt x="169050" y="116062"/>
                  </a:lnTo>
                  <a:lnTo>
                    <a:pt x="176822" y="112180"/>
                  </a:lnTo>
                  <a:lnTo>
                    <a:pt x="184983" y="116450"/>
                  </a:lnTo>
                  <a:lnTo>
                    <a:pt x="186149" y="130424"/>
                  </a:lnTo>
                  <a:lnTo>
                    <a:pt x="184983" y="145174"/>
                  </a:lnTo>
                  <a:lnTo>
                    <a:pt x="182263" y="159536"/>
                  </a:lnTo>
                  <a:lnTo>
                    <a:pt x="181097" y="181274"/>
                  </a:lnTo>
                  <a:lnTo>
                    <a:pt x="164386" y="200682"/>
                  </a:lnTo>
                  <a:lnTo>
                    <a:pt x="148064" y="204564"/>
                  </a:lnTo>
                  <a:lnTo>
                    <a:pt x="123581" y="200682"/>
                  </a:lnTo>
                  <a:lnTo>
                    <a:pt x="101041" y="194083"/>
                  </a:lnTo>
                  <a:lnTo>
                    <a:pt x="117363" y="156043"/>
                  </a:lnTo>
                  <a:lnTo>
                    <a:pt x="113089" y="145174"/>
                  </a:lnTo>
                  <a:lnTo>
                    <a:pt x="90160" y="135470"/>
                  </a:lnTo>
                  <a:lnTo>
                    <a:pt x="61791" y="116838"/>
                  </a:lnTo>
                  <a:lnTo>
                    <a:pt x="43914" y="112956"/>
                  </a:lnTo>
                  <a:lnTo>
                    <a:pt x="0" y="72587"/>
                  </a:lnTo>
                  <a:lnTo>
                    <a:pt x="5829" y="42698"/>
                  </a:lnTo>
                  <a:lnTo>
                    <a:pt x="5052" y="29112"/>
                  </a:lnTo>
                  <a:lnTo>
                    <a:pt x="13213" y="7375"/>
                  </a:lnTo>
                  <a:lnTo>
                    <a:pt x="50521" y="0"/>
                  </a:lnTo>
                  <a:lnTo>
                    <a:pt x="70729" y="388"/>
                  </a:lnTo>
                  <a:lnTo>
                    <a:pt x="91714" y="13198"/>
                  </a:lnTo>
                  <a:lnTo>
                    <a:pt x="92880" y="20961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8" name="Forma Livre 187">
              <a:extLst>
                <a:ext uri="{FF2B5EF4-FFF2-40B4-BE49-F238E27FC236}">
                  <a16:creationId xmlns:a16="http://schemas.microsoft.com/office/drawing/2014/main" id="{EACD82D2-9A9B-BEEC-04DC-AE995F71C5D6}"/>
                </a:ext>
              </a:extLst>
            </p:cNvPr>
            <p:cNvSpPr/>
            <p:nvPr/>
          </p:nvSpPr>
          <p:spPr>
            <a:xfrm>
              <a:off x="6555675" y="3336067"/>
              <a:ext cx="16551" cy="35226"/>
            </a:xfrm>
            <a:custGeom>
              <a:avLst/>
              <a:gdLst>
                <a:gd name="connsiteX0" fmla="*/ 10882 w 12435"/>
                <a:gd name="connsiteY0" fmla="*/ 3105 h 29112"/>
                <a:gd name="connsiteX1" fmla="*/ 12436 w 12435"/>
                <a:gd name="connsiteY1" fmla="*/ 18632 h 29112"/>
                <a:gd name="connsiteX2" fmla="*/ 10104 w 12435"/>
                <a:gd name="connsiteY2" fmla="*/ 26007 h 29112"/>
                <a:gd name="connsiteX3" fmla="*/ 389 w 12435"/>
                <a:gd name="connsiteY3" fmla="*/ 29112 h 29112"/>
                <a:gd name="connsiteX4" fmla="*/ 777 w 12435"/>
                <a:gd name="connsiteY4" fmla="*/ 22514 h 29112"/>
                <a:gd name="connsiteX5" fmla="*/ 5829 w 12435"/>
                <a:gd name="connsiteY5" fmla="*/ 19020 h 29112"/>
                <a:gd name="connsiteX6" fmla="*/ 0 w 12435"/>
                <a:gd name="connsiteY6" fmla="*/ 16303 h 29112"/>
                <a:gd name="connsiteX7" fmla="*/ 2720 w 12435"/>
                <a:gd name="connsiteY7" fmla="*/ 0 h 29112"/>
                <a:gd name="connsiteX8" fmla="*/ 10882 w 12435"/>
                <a:gd name="connsiteY8" fmla="*/ 3105 h 29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35" h="29112">
                  <a:moveTo>
                    <a:pt x="10882" y="3105"/>
                  </a:moveTo>
                  <a:lnTo>
                    <a:pt x="12436" y="18632"/>
                  </a:lnTo>
                  <a:lnTo>
                    <a:pt x="10104" y="26007"/>
                  </a:lnTo>
                  <a:lnTo>
                    <a:pt x="389" y="29112"/>
                  </a:lnTo>
                  <a:lnTo>
                    <a:pt x="777" y="22514"/>
                  </a:lnTo>
                  <a:lnTo>
                    <a:pt x="5829" y="19020"/>
                  </a:lnTo>
                  <a:lnTo>
                    <a:pt x="0" y="16303"/>
                  </a:lnTo>
                  <a:lnTo>
                    <a:pt x="2720" y="0"/>
                  </a:lnTo>
                  <a:lnTo>
                    <a:pt x="10882" y="3105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9" name="Forma Livre 188">
              <a:extLst>
                <a:ext uri="{FF2B5EF4-FFF2-40B4-BE49-F238E27FC236}">
                  <a16:creationId xmlns:a16="http://schemas.microsoft.com/office/drawing/2014/main" id="{F32F2E4C-AD76-A4CD-9088-AAA308DABB23}"/>
                </a:ext>
              </a:extLst>
            </p:cNvPr>
            <p:cNvSpPr/>
            <p:nvPr/>
          </p:nvSpPr>
          <p:spPr>
            <a:xfrm>
              <a:off x="7023790" y="3529576"/>
              <a:ext cx="25345" cy="46967"/>
            </a:xfrm>
            <a:custGeom>
              <a:avLst/>
              <a:gdLst>
                <a:gd name="connsiteX0" fmla="*/ 15933 w 19042"/>
                <a:gd name="connsiteY0" fmla="*/ 36876 h 38816"/>
                <a:gd name="connsiteX1" fmla="*/ 10104 w 19042"/>
                <a:gd name="connsiteY1" fmla="*/ 38817 h 38816"/>
                <a:gd name="connsiteX2" fmla="*/ 3109 w 19042"/>
                <a:gd name="connsiteY2" fmla="*/ 33770 h 38816"/>
                <a:gd name="connsiteX3" fmla="*/ 0 w 19042"/>
                <a:gd name="connsiteY3" fmla="*/ 15527 h 38816"/>
                <a:gd name="connsiteX4" fmla="*/ 4275 w 19042"/>
                <a:gd name="connsiteY4" fmla="*/ 2717 h 38816"/>
                <a:gd name="connsiteX5" fmla="*/ 10104 w 19042"/>
                <a:gd name="connsiteY5" fmla="*/ 0 h 38816"/>
                <a:gd name="connsiteX6" fmla="*/ 17099 w 19042"/>
                <a:gd name="connsiteY6" fmla="*/ 7763 h 38816"/>
                <a:gd name="connsiteX7" fmla="*/ 19042 w 19042"/>
                <a:gd name="connsiteY7" fmla="*/ 22125 h 38816"/>
                <a:gd name="connsiteX8" fmla="*/ 15933 w 19042"/>
                <a:gd name="connsiteY8" fmla="*/ 36876 h 38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42" h="38816">
                  <a:moveTo>
                    <a:pt x="15933" y="36876"/>
                  </a:moveTo>
                  <a:lnTo>
                    <a:pt x="10104" y="38817"/>
                  </a:lnTo>
                  <a:lnTo>
                    <a:pt x="3109" y="33770"/>
                  </a:lnTo>
                  <a:lnTo>
                    <a:pt x="0" y="15527"/>
                  </a:lnTo>
                  <a:lnTo>
                    <a:pt x="4275" y="2717"/>
                  </a:lnTo>
                  <a:lnTo>
                    <a:pt x="10104" y="0"/>
                  </a:lnTo>
                  <a:lnTo>
                    <a:pt x="17099" y="7763"/>
                  </a:lnTo>
                  <a:lnTo>
                    <a:pt x="19042" y="22125"/>
                  </a:lnTo>
                  <a:lnTo>
                    <a:pt x="15933" y="36876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0" name="Forma Livre 189">
              <a:extLst>
                <a:ext uri="{FF2B5EF4-FFF2-40B4-BE49-F238E27FC236}">
                  <a16:creationId xmlns:a16="http://schemas.microsoft.com/office/drawing/2014/main" id="{A3AEAF1D-DBBA-9062-0DE7-FD5B3FB13D45}"/>
                </a:ext>
              </a:extLst>
            </p:cNvPr>
            <p:cNvSpPr/>
            <p:nvPr/>
          </p:nvSpPr>
          <p:spPr>
            <a:xfrm>
              <a:off x="6105148" y="2866855"/>
              <a:ext cx="250867" cy="134328"/>
            </a:xfrm>
            <a:custGeom>
              <a:avLst/>
              <a:gdLst>
                <a:gd name="connsiteX0" fmla="*/ 118529 w 188480"/>
                <a:gd name="connsiteY0" fmla="*/ 0 h 111015"/>
                <a:gd name="connsiteX1" fmla="*/ 124747 w 188480"/>
                <a:gd name="connsiteY1" fmla="*/ 2717 h 111015"/>
                <a:gd name="connsiteX2" fmla="*/ 131742 w 188480"/>
                <a:gd name="connsiteY2" fmla="*/ 9704 h 111015"/>
                <a:gd name="connsiteX3" fmla="*/ 139515 w 188480"/>
                <a:gd name="connsiteY3" fmla="*/ 19796 h 111015"/>
                <a:gd name="connsiteX4" fmla="*/ 152727 w 188480"/>
                <a:gd name="connsiteY4" fmla="*/ 34547 h 111015"/>
                <a:gd name="connsiteX5" fmla="*/ 155059 w 188480"/>
                <a:gd name="connsiteY5" fmla="*/ 45027 h 111015"/>
                <a:gd name="connsiteX6" fmla="*/ 154282 w 188480"/>
                <a:gd name="connsiteY6" fmla="*/ 55508 h 111015"/>
                <a:gd name="connsiteX7" fmla="*/ 159334 w 188480"/>
                <a:gd name="connsiteY7" fmla="*/ 66765 h 111015"/>
                <a:gd name="connsiteX8" fmla="*/ 168661 w 188480"/>
                <a:gd name="connsiteY8" fmla="*/ 71423 h 111015"/>
                <a:gd name="connsiteX9" fmla="*/ 177599 w 188480"/>
                <a:gd name="connsiteY9" fmla="*/ 67153 h 111015"/>
                <a:gd name="connsiteX10" fmla="*/ 186926 w 188480"/>
                <a:gd name="connsiteY10" fmla="*/ 71423 h 111015"/>
                <a:gd name="connsiteX11" fmla="*/ 188481 w 188480"/>
                <a:gd name="connsiteY11" fmla="*/ 78021 h 111015"/>
                <a:gd name="connsiteX12" fmla="*/ 179542 w 188480"/>
                <a:gd name="connsiteY12" fmla="*/ 83068 h 111015"/>
                <a:gd name="connsiteX13" fmla="*/ 173324 w 188480"/>
                <a:gd name="connsiteY13" fmla="*/ 80739 h 111015"/>
                <a:gd name="connsiteX14" fmla="*/ 171770 w 188480"/>
                <a:gd name="connsiteY14" fmla="*/ 110627 h 111015"/>
                <a:gd name="connsiteX15" fmla="*/ 159723 w 188480"/>
                <a:gd name="connsiteY15" fmla="*/ 107910 h 111015"/>
                <a:gd name="connsiteX16" fmla="*/ 144178 w 188480"/>
                <a:gd name="connsiteY16" fmla="*/ 98982 h 111015"/>
                <a:gd name="connsiteX17" fmla="*/ 121249 w 188480"/>
                <a:gd name="connsiteY17" fmla="*/ 104805 h 111015"/>
                <a:gd name="connsiteX18" fmla="*/ 112311 w 188480"/>
                <a:gd name="connsiteY18" fmla="*/ 111016 h 111015"/>
                <a:gd name="connsiteX19" fmla="*/ 82776 w 188480"/>
                <a:gd name="connsiteY19" fmla="*/ 109463 h 111015"/>
                <a:gd name="connsiteX20" fmla="*/ 67231 w 188480"/>
                <a:gd name="connsiteY20" fmla="*/ 105969 h 111015"/>
                <a:gd name="connsiteX21" fmla="*/ 59848 w 188480"/>
                <a:gd name="connsiteY21" fmla="*/ 107522 h 111015"/>
                <a:gd name="connsiteX22" fmla="*/ 52852 w 188480"/>
                <a:gd name="connsiteY22" fmla="*/ 97430 h 111015"/>
                <a:gd name="connsiteX23" fmla="*/ 48966 w 188480"/>
                <a:gd name="connsiteY23" fmla="*/ 93160 h 111015"/>
                <a:gd name="connsiteX24" fmla="*/ 52852 w 188480"/>
                <a:gd name="connsiteY24" fmla="*/ 88890 h 111015"/>
                <a:gd name="connsiteX25" fmla="*/ 47800 w 188480"/>
                <a:gd name="connsiteY25" fmla="*/ 86173 h 111015"/>
                <a:gd name="connsiteX26" fmla="*/ 41971 w 188480"/>
                <a:gd name="connsiteY26" fmla="*/ 91607 h 111015"/>
                <a:gd name="connsiteX27" fmla="*/ 29924 w 188480"/>
                <a:gd name="connsiteY27" fmla="*/ 84232 h 111015"/>
                <a:gd name="connsiteX28" fmla="*/ 27203 w 188480"/>
                <a:gd name="connsiteY28" fmla="*/ 74140 h 111015"/>
                <a:gd name="connsiteX29" fmla="*/ 14767 w 188480"/>
                <a:gd name="connsiteY29" fmla="*/ 68705 h 111015"/>
                <a:gd name="connsiteX30" fmla="*/ 11659 w 188480"/>
                <a:gd name="connsiteY30" fmla="*/ 60554 h 111015"/>
                <a:gd name="connsiteX31" fmla="*/ 0 w 188480"/>
                <a:gd name="connsiteY31" fmla="*/ 51238 h 111015"/>
                <a:gd name="connsiteX32" fmla="*/ 15156 w 188480"/>
                <a:gd name="connsiteY32" fmla="*/ 46580 h 111015"/>
                <a:gd name="connsiteX33" fmla="*/ 25260 w 188480"/>
                <a:gd name="connsiteY33" fmla="*/ 29889 h 111015"/>
                <a:gd name="connsiteX34" fmla="*/ 32644 w 188480"/>
                <a:gd name="connsiteY34" fmla="*/ 13586 h 111015"/>
                <a:gd name="connsiteX35" fmla="*/ 43914 w 188480"/>
                <a:gd name="connsiteY35" fmla="*/ 8540 h 111015"/>
                <a:gd name="connsiteX36" fmla="*/ 51686 w 188480"/>
                <a:gd name="connsiteY36" fmla="*/ 3105 h 111015"/>
                <a:gd name="connsiteX37" fmla="*/ 64122 w 188480"/>
                <a:gd name="connsiteY37" fmla="*/ 5822 h 111015"/>
                <a:gd name="connsiteX38" fmla="*/ 76558 w 188480"/>
                <a:gd name="connsiteY38" fmla="*/ 5822 h 111015"/>
                <a:gd name="connsiteX39" fmla="*/ 86273 w 188480"/>
                <a:gd name="connsiteY39" fmla="*/ 12033 h 111015"/>
                <a:gd name="connsiteX40" fmla="*/ 92491 w 188480"/>
                <a:gd name="connsiteY40" fmla="*/ 8151 h 111015"/>
                <a:gd name="connsiteX41" fmla="*/ 106482 w 188480"/>
                <a:gd name="connsiteY41" fmla="*/ 5822 h 111015"/>
                <a:gd name="connsiteX42" fmla="*/ 110368 w 188480"/>
                <a:gd name="connsiteY42" fmla="*/ 0 h 111015"/>
                <a:gd name="connsiteX43" fmla="*/ 118529 w 188480"/>
                <a:gd name="connsiteY43" fmla="*/ 0 h 11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88480" h="111015">
                  <a:moveTo>
                    <a:pt x="118529" y="0"/>
                  </a:moveTo>
                  <a:lnTo>
                    <a:pt x="124747" y="2717"/>
                  </a:lnTo>
                  <a:lnTo>
                    <a:pt x="131742" y="9704"/>
                  </a:lnTo>
                  <a:lnTo>
                    <a:pt x="139515" y="19796"/>
                  </a:lnTo>
                  <a:lnTo>
                    <a:pt x="152727" y="34547"/>
                  </a:lnTo>
                  <a:lnTo>
                    <a:pt x="155059" y="45027"/>
                  </a:lnTo>
                  <a:lnTo>
                    <a:pt x="154282" y="55508"/>
                  </a:lnTo>
                  <a:lnTo>
                    <a:pt x="159334" y="66765"/>
                  </a:lnTo>
                  <a:lnTo>
                    <a:pt x="168661" y="71423"/>
                  </a:lnTo>
                  <a:lnTo>
                    <a:pt x="177599" y="67153"/>
                  </a:lnTo>
                  <a:lnTo>
                    <a:pt x="186926" y="71423"/>
                  </a:lnTo>
                  <a:lnTo>
                    <a:pt x="188481" y="78021"/>
                  </a:lnTo>
                  <a:lnTo>
                    <a:pt x="179542" y="83068"/>
                  </a:lnTo>
                  <a:lnTo>
                    <a:pt x="173324" y="80739"/>
                  </a:lnTo>
                  <a:lnTo>
                    <a:pt x="171770" y="110627"/>
                  </a:lnTo>
                  <a:lnTo>
                    <a:pt x="159723" y="107910"/>
                  </a:lnTo>
                  <a:lnTo>
                    <a:pt x="144178" y="98982"/>
                  </a:lnTo>
                  <a:lnTo>
                    <a:pt x="121249" y="104805"/>
                  </a:lnTo>
                  <a:lnTo>
                    <a:pt x="112311" y="111016"/>
                  </a:lnTo>
                  <a:lnTo>
                    <a:pt x="82776" y="109463"/>
                  </a:lnTo>
                  <a:lnTo>
                    <a:pt x="67231" y="105969"/>
                  </a:lnTo>
                  <a:lnTo>
                    <a:pt x="59848" y="107522"/>
                  </a:lnTo>
                  <a:lnTo>
                    <a:pt x="52852" y="97430"/>
                  </a:lnTo>
                  <a:lnTo>
                    <a:pt x="48966" y="93160"/>
                  </a:lnTo>
                  <a:lnTo>
                    <a:pt x="52852" y="88890"/>
                  </a:lnTo>
                  <a:lnTo>
                    <a:pt x="47800" y="86173"/>
                  </a:lnTo>
                  <a:lnTo>
                    <a:pt x="41971" y="91607"/>
                  </a:lnTo>
                  <a:lnTo>
                    <a:pt x="29924" y="84232"/>
                  </a:lnTo>
                  <a:lnTo>
                    <a:pt x="27203" y="74140"/>
                  </a:lnTo>
                  <a:lnTo>
                    <a:pt x="14767" y="68705"/>
                  </a:lnTo>
                  <a:lnTo>
                    <a:pt x="11659" y="60554"/>
                  </a:lnTo>
                  <a:lnTo>
                    <a:pt x="0" y="51238"/>
                  </a:lnTo>
                  <a:lnTo>
                    <a:pt x="15156" y="46580"/>
                  </a:lnTo>
                  <a:lnTo>
                    <a:pt x="25260" y="29889"/>
                  </a:lnTo>
                  <a:lnTo>
                    <a:pt x="32644" y="13586"/>
                  </a:lnTo>
                  <a:lnTo>
                    <a:pt x="43914" y="8540"/>
                  </a:lnTo>
                  <a:lnTo>
                    <a:pt x="51686" y="3105"/>
                  </a:lnTo>
                  <a:lnTo>
                    <a:pt x="64122" y="5822"/>
                  </a:lnTo>
                  <a:lnTo>
                    <a:pt x="76558" y="5822"/>
                  </a:lnTo>
                  <a:lnTo>
                    <a:pt x="86273" y="12033"/>
                  </a:lnTo>
                  <a:lnTo>
                    <a:pt x="92491" y="8151"/>
                  </a:lnTo>
                  <a:lnTo>
                    <a:pt x="106482" y="5822"/>
                  </a:lnTo>
                  <a:lnTo>
                    <a:pt x="110368" y="0"/>
                  </a:lnTo>
                  <a:lnTo>
                    <a:pt x="118529" y="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1" name="Forma Livre 190">
              <a:extLst>
                <a:ext uri="{FF2B5EF4-FFF2-40B4-BE49-F238E27FC236}">
                  <a16:creationId xmlns:a16="http://schemas.microsoft.com/office/drawing/2014/main" id="{2A6159E4-7F7C-40DB-3A4C-FCBDE6C66835}"/>
                </a:ext>
              </a:extLst>
            </p:cNvPr>
            <p:cNvSpPr/>
            <p:nvPr/>
          </p:nvSpPr>
          <p:spPr>
            <a:xfrm>
              <a:off x="6427914" y="4351049"/>
              <a:ext cx="52760" cy="54013"/>
            </a:xfrm>
            <a:custGeom>
              <a:avLst/>
              <a:gdLst>
                <a:gd name="connsiteX0" fmla="*/ 31090 w 39639"/>
                <a:gd name="connsiteY0" fmla="*/ 0 h 44639"/>
                <a:gd name="connsiteX1" fmla="*/ 39639 w 39639"/>
                <a:gd name="connsiteY1" fmla="*/ 13974 h 44639"/>
                <a:gd name="connsiteX2" fmla="*/ 38473 w 39639"/>
                <a:gd name="connsiteY2" fmla="*/ 28724 h 44639"/>
                <a:gd name="connsiteX3" fmla="*/ 32255 w 39639"/>
                <a:gd name="connsiteY3" fmla="*/ 31830 h 44639"/>
                <a:gd name="connsiteX4" fmla="*/ 20208 w 39639"/>
                <a:gd name="connsiteY4" fmla="*/ 30277 h 44639"/>
                <a:gd name="connsiteX5" fmla="*/ 13602 w 39639"/>
                <a:gd name="connsiteY5" fmla="*/ 44639 h 44639"/>
                <a:gd name="connsiteX6" fmla="*/ 0 w 39639"/>
                <a:gd name="connsiteY6" fmla="*/ 42698 h 44639"/>
                <a:gd name="connsiteX7" fmla="*/ 2332 w 39639"/>
                <a:gd name="connsiteY7" fmla="*/ 28724 h 44639"/>
                <a:gd name="connsiteX8" fmla="*/ 5440 w 39639"/>
                <a:gd name="connsiteY8" fmla="*/ 26783 h 44639"/>
                <a:gd name="connsiteX9" fmla="*/ 6218 w 39639"/>
                <a:gd name="connsiteY9" fmla="*/ 12033 h 44639"/>
                <a:gd name="connsiteX10" fmla="*/ 12436 w 39639"/>
                <a:gd name="connsiteY10" fmla="*/ 5046 h 44639"/>
                <a:gd name="connsiteX11" fmla="*/ 17876 w 39639"/>
                <a:gd name="connsiteY11" fmla="*/ 7763 h 44639"/>
                <a:gd name="connsiteX12" fmla="*/ 31090 w 39639"/>
                <a:gd name="connsiteY12" fmla="*/ 0 h 44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639" h="44639">
                  <a:moveTo>
                    <a:pt x="31090" y="0"/>
                  </a:moveTo>
                  <a:lnTo>
                    <a:pt x="39639" y="13974"/>
                  </a:lnTo>
                  <a:lnTo>
                    <a:pt x="38473" y="28724"/>
                  </a:lnTo>
                  <a:lnTo>
                    <a:pt x="32255" y="31830"/>
                  </a:lnTo>
                  <a:lnTo>
                    <a:pt x="20208" y="30277"/>
                  </a:lnTo>
                  <a:lnTo>
                    <a:pt x="13602" y="44639"/>
                  </a:lnTo>
                  <a:lnTo>
                    <a:pt x="0" y="42698"/>
                  </a:lnTo>
                  <a:lnTo>
                    <a:pt x="2332" y="28724"/>
                  </a:lnTo>
                  <a:lnTo>
                    <a:pt x="5440" y="26783"/>
                  </a:lnTo>
                  <a:lnTo>
                    <a:pt x="6218" y="12033"/>
                  </a:lnTo>
                  <a:lnTo>
                    <a:pt x="12436" y="5046"/>
                  </a:lnTo>
                  <a:lnTo>
                    <a:pt x="17876" y="7763"/>
                  </a:lnTo>
                  <a:lnTo>
                    <a:pt x="31090" y="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2" name="Forma Livre 191">
              <a:extLst>
                <a:ext uri="{FF2B5EF4-FFF2-40B4-BE49-F238E27FC236}">
                  <a16:creationId xmlns:a16="http://schemas.microsoft.com/office/drawing/2014/main" id="{D7755727-6BD8-96E5-5CBD-8BF45CA1EF3D}"/>
                </a:ext>
              </a:extLst>
            </p:cNvPr>
            <p:cNvSpPr/>
            <p:nvPr/>
          </p:nvSpPr>
          <p:spPr>
            <a:xfrm>
              <a:off x="5086676" y="3483077"/>
              <a:ext cx="245177" cy="200554"/>
            </a:xfrm>
            <a:custGeom>
              <a:avLst/>
              <a:gdLst>
                <a:gd name="connsiteX0" fmla="*/ 184206 w 184205"/>
                <a:gd name="connsiteY0" fmla="*/ 0 h 165747"/>
                <a:gd name="connsiteX1" fmla="*/ 183817 w 184205"/>
                <a:gd name="connsiteY1" fmla="*/ 1553 h 165747"/>
                <a:gd name="connsiteX2" fmla="*/ 183429 w 184205"/>
                <a:gd name="connsiteY2" fmla="*/ 6211 h 165747"/>
                <a:gd name="connsiteX3" fmla="*/ 182651 w 184205"/>
                <a:gd name="connsiteY3" fmla="*/ 44251 h 165747"/>
                <a:gd name="connsiteX4" fmla="*/ 112700 w 184205"/>
                <a:gd name="connsiteY4" fmla="*/ 42698 h 165747"/>
                <a:gd name="connsiteX5" fmla="*/ 111923 w 184205"/>
                <a:gd name="connsiteY5" fmla="*/ 106746 h 165747"/>
                <a:gd name="connsiteX6" fmla="*/ 91714 w 184205"/>
                <a:gd name="connsiteY6" fmla="*/ 108687 h 165747"/>
                <a:gd name="connsiteX7" fmla="*/ 85885 w 184205"/>
                <a:gd name="connsiteY7" fmla="*/ 121496 h 165747"/>
                <a:gd name="connsiteX8" fmla="*/ 89383 w 184205"/>
                <a:gd name="connsiteY8" fmla="*/ 157596 h 165747"/>
                <a:gd name="connsiteX9" fmla="*/ 5052 w 184205"/>
                <a:gd name="connsiteY9" fmla="*/ 157596 h 165747"/>
                <a:gd name="connsiteX10" fmla="*/ 0 w 184205"/>
                <a:gd name="connsiteY10" fmla="*/ 165747 h 165747"/>
                <a:gd name="connsiteX11" fmla="*/ 1166 w 184205"/>
                <a:gd name="connsiteY11" fmla="*/ 155267 h 165747"/>
                <a:gd name="connsiteX12" fmla="*/ 1555 w 184205"/>
                <a:gd name="connsiteY12" fmla="*/ 155267 h 165747"/>
                <a:gd name="connsiteX13" fmla="*/ 50132 w 184205"/>
                <a:gd name="connsiteY13" fmla="*/ 153326 h 165747"/>
                <a:gd name="connsiteX14" fmla="*/ 52852 w 184205"/>
                <a:gd name="connsiteY14" fmla="*/ 144398 h 165747"/>
                <a:gd name="connsiteX15" fmla="*/ 62179 w 184205"/>
                <a:gd name="connsiteY15" fmla="*/ 133141 h 165747"/>
                <a:gd name="connsiteX16" fmla="*/ 69952 w 184205"/>
                <a:gd name="connsiteY16" fmla="*/ 98594 h 165747"/>
                <a:gd name="connsiteX17" fmla="*/ 100653 w 184205"/>
                <a:gd name="connsiteY17" fmla="*/ 71811 h 165747"/>
                <a:gd name="connsiteX18" fmla="*/ 111145 w 184205"/>
                <a:gd name="connsiteY18" fmla="*/ 40369 h 165747"/>
                <a:gd name="connsiteX19" fmla="*/ 118141 w 184205"/>
                <a:gd name="connsiteY19" fmla="*/ 38429 h 165747"/>
                <a:gd name="connsiteX20" fmla="*/ 125524 w 184205"/>
                <a:gd name="connsiteY20" fmla="*/ 19020 h 165747"/>
                <a:gd name="connsiteX21" fmla="*/ 143401 w 184205"/>
                <a:gd name="connsiteY21" fmla="*/ 16303 h 165747"/>
                <a:gd name="connsiteX22" fmla="*/ 151173 w 184205"/>
                <a:gd name="connsiteY22" fmla="*/ 19797 h 165747"/>
                <a:gd name="connsiteX23" fmla="*/ 160889 w 184205"/>
                <a:gd name="connsiteY23" fmla="*/ 19797 h 165747"/>
                <a:gd name="connsiteX24" fmla="*/ 167884 w 184205"/>
                <a:gd name="connsiteY24" fmla="*/ 13974 h 165747"/>
                <a:gd name="connsiteX25" fmla="*/ 181097 w 184205"/>
                <a:gd name="connsiteY25" fmla="*/ 13198 h 165747"/>
                <a:gd name="connsiteX26" fmla="*/ 180708 w 184205"/>
                <a:gd name="connsiteY26" fmla="*/ 0 h 165747"/>
                <a:gd name="connsiteX27" fmla="*/ 184206 w 184205"/>
                <a:gd name="connsiteY27" fmla="*/ 0 h 16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4205" h="165747">
                  <a:moveTo>
                    <a:pt x="184206" y="0"/>
                  </a:moveTo>
                  <a:lnTo>
                    <a:pt x="183817" y="1553"/>
                  </a:lnTo>
                  <a:lnTo>
                    <a:pt x="183429" y="6211"/>
                  </a:lnTo>
                  <a:lnTo>
                    <a:pt x="182651" y="44251"/>
                  </a:lnTo>
                  <a:lnTo>
                    <a:pt x="112700" y="42698"/>
                  </a:lnTo>
                  <a:lnTo>
                    <a:pt x="111923" y="106746"/>
                  </a:lnTo>
                  <a:lnTo>
                    <a:pt x="91714" y="108687"/>
                  </a:lnTo>
                  <a:lnTo>
                    <a:pt x="85885" y="121496"/>
                  </a:lnTo>
                  <a:lnTo>
                    <a:pt x="89383" y="157596"/>
                  </a:lnTo>
                  <a:lnTo>
                    <a:pt x="5052" y="157596"/>
                  </a:lnTo>
                  <a:lnTo>
                    <a:pt x="0" y="165747"/>
                  </a:lnTo>
                  <a:lnTo>
                    <a:pt x="1166" y="155267"/>
                  </a:lnTo>
                  <a:lnTo>
                    <a:pt x="1555" y="155267"/>
                  </a:lnTo>
                  <a:lnTo>
                    <a:pt x="50132" y="153326"/>
                  </a:lnTo>
                  <a:lnTo>
                    <a:pt x="52852" y="144398"/>
                  </a:lnTo>
                  <a:lnTo>
                    <a:pt x="62179" y="133141"/>
                  </a:lnTo>
                  <a:lnTo>
                    <a:pt x="69952" y="98594"/>
                  </a:lnTo>
                  <a:lnTo>
                    <a:pt x="100653" y="71811"/>
                  </a:lnTo>
                  <a:lnTo>
                    <a:pt x="111145" y="40369"/>
                  </a:lnTo>
                  <a:lnTo>
                    <a:pt x="118141" y="38429"/>
                  </a:lnTo>
                  <a:lnTo>
                    <a:pt x="125524" y="19020"/>
                  </a:lnTo>
                  <a:lnTo>
                    <a:pt x="143401" y="16303"/>
                  </a:lnTo>
                  <a:lnTo>
                    <a:pt x="151173" y="19797"/>
                  </a:lnTo>
                  <a:lnTo>
                    <a:pt x="160889" y="19797"/>
                  </a:lnTo>
                  <a:lnTo>
                    <a:pt x="167884" y="13974"/>
                  </a:lnTo>
                  <a:lnTo>
                    <a:pt x="181097" y="13198"/>
                  </a:lnTo>
                  <a:lnTo>
                    <a:pt x="180708" y="0"/>
                  </a:lnTo>
                  <a:lnTo>
                    <a:pt x="184206" y="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3" name="Forma Livre 192">
              <a:extLst>
                <a:ext uri="{FF2B5EF4-FFF2-40B4-BE49-F238E27FC236}">
                  <a16:creationId xmlns:a16="http://schemas.microsoft.com/office/drawing/2014/main" id="{177D17DA-841D-A7BC-4213-8EC2F54BB932}"/>
                </a:ext>
              </a:extLst>
            </p:cNvPr>
            <p:cNvSpPr/>
            <p:nvPr/>
          </p:nvSpPr>
          <p:spPr>
            <a:xfrm>
              <a:off x="6558262" y="3346870"/>
              <a:ext cx="617082" cy="477196"/>
            </a:xfrm>
            <a:custGeom>
              <a:avLst/>
              <a:gdLst>
                <a:gd name="connsiteX0" fmla="*/ 250660 w 463623"/>
                <a:gd name="connsiteY0" fmla="*/ 76469 h 394377"/>
                <a:gd name="connsiteX1" fmla="*/ 270091 w 463623"/>
                <a:gd name="connsiteY1" fmla="*/ 78798 h 394377"/>
                <a:gd name="connsiteX2" fmla="*/ 276697 w 463623"/>
                <a:gd name="connsiteY2" fmla="*/ 90831 h 394377"/>
                <a:gd name="connsiteX3" fmla="*/ 291854 w 463623"/>
                <a:gd name="connsiteY3" fmla="*/ 90055 h 394377"/>
                <a:gd name="connsiteX4" fmla="*/ 302347 w 463623"/>
                <a:gd name="connsiteY4" fmla="*/ 111792 h 394377"/>
                <a:gd name="connsiteX5" fmla="*/ 313616 w 463623"/>
                <a:gd name="connsiteY5" fmla="*/ 117226 h 394377"/>
                <a:gd name="connsiteX6" fmla="*/ 318280 w 463623"/>
                <a:gd name="connsiteY6" fmla="*/ 126154 h 394377"/>
                <a:gd name="connsiteX7" fmla="*/ 333825 w 463623"/>
                <a:gd name="connsiteY7" fmla="*/ 136635 h 394377"/>
                <a:gd name="connsiteX8" fmla="*/ 336545 w 463623"/>
                <a:gd name="connsiteY8" fmla="*/ 146727 h 394377"/>
                <a:gd name="connsiteX9" fmla="*/ 334990 w 463623"/>
                <a:gd name="connsiteY9" fmla="*/ 155267 h 394377"/>
                <a:gd name="connsiteX10" fmla="*/ 338488 w 463623"/>
                <a:gd name="connsiteY10" fmla="*/ 163418 h 394377"/>
                <a:gd name="connsiteX11" fmla="*/ 345483 w 463623"/>
                <a:gd name="connsiteY11" fmla="*/ 170405 h 394377"/>
                <a:gd name="connsiteX12" fmla="*/ 348981 w 463623"/>
                <a:gd name="connsiteY12" fmla="*/ 178557 h 394377"/>
                <a:gd name="connsiteX13" fmla="*/ 352867 w 463623"/>
                <a:gd name="connsiteY13" fmla="*/ 184767 h 394377"/>
                <a:gd name="connsiteX14" fmla="*/ 359862 w 463623"/>
                <a:gd name="connsiteY14" fmla="*/ 189814 h 394377"/>
                <a:gd name="connsiteX15" fmla="*/ 365691 w 463623"/>
                <a:gd name="connsiteY15" fmla="*/ 187873 h 394377"/>
                <a:gd name="connsiteX16" fmla="*/ 370744 w 463623"/>
                <a:gd name="connsiteY16" fmla="*/ 197577 h 394377"/>
                <a:gd name="connsiteX17" fmla="*/ 371909 w 463623"/>
                <a:gd name="connsiteY17" fmla="*/ 203011 h 394377"/>
                <a:gd name="connsiteX18" fmla="*/ 382402 w 463623"/>
                <a:gd name="connsiteY18" fmla="*/ 228630 h 394377"/>
                <a:gd name="connsiteX19" fmla="*/ 448079 w 463623"/>
                <a:gd name="connsiteY19" fmla="*/ 241051 h 394377"/>
                <a:gd name="connsiteX20" fmla="*/ 451965 w 463623"/>
                <a:gd name="connsiteY20" fmla="*/ 235617 h 394377"/>
                <a:gd name="connsiteX21" fmla="*/ 463624 w 463623"/>
                <a:gd name="connsiteY21" fmla="*/ 253473 h 394377"/>
                <a:gd name="connsiteX22" fmla="*/ 453519 w 463623"/>
                <a:gd name="connsiteY22" fmla="*/ 303158 h 394377"/>
                <a:gd name="connsiteX23" fmla="*/ 390175 w 463623"/>
                <a:gd name="connsiteY23" fmla="*/ 328001 h 394377"/>
                <a:gd name="connsiteX24" fmla="*/ 328384 w 463623"/>
                <a:gd name="connsiteY24" fmla="*/ 337705 h 394377"/>
                <a:gd name="connsiteX25" fmla="*/ 308953 w 463623"/>
                <a:gd name="connsiteY25" fmla="*/ 348962 h 394377"/>
                <a:gd name="connsiteX26" fmla="*/ 295351 w 463623"/>
                <a:gd name="connsiteY26" fmla="*/ 374969 h 394377"/>
                <a:gd name="connsiteX27" fmla="*/ 285247 w 463623"/>
                <a:gd name="connsiteY27" fmla="*/ 379239 h 394377"/>
                <a:gd name="connsiteX28" fmla="*/ 279418 w 463623"/>
                <a:gd name="connsiteY28" fmla="*/ 371087 h 394377"/>
                <a:gd name="connsiteX29" fmla="*/ 271257 w 463623"/>
                <a:gd name="connsiteY29" fmla="*/ 372252 h 394377"/>
                <a:gd name="connsiteX30" fmla="*/ 249883 w 463623"/>
                <a:gd name="connsiteY30" fmla="*/ 369535 h 394377"/>
                <a:gd name="connsiteX31" fmla="*/ 245608 w 463623"/>
                <a:gd name="connsiteY31" fmla="*/ 367206 h 394377"/>
                <a:gd name="connsiteX32" fmla="*/ 220736 w 463623"/>
                <a:gd name="connsiteY32" fmla="*/ 367594 h 394377"/>
                <a:gd name="connsiteX33" fmla="*/ 214907 w 463623"/>
                <a:gd name="connsiteY33" fmla="*/ 369923 h 394377"/>
                <a:gd name="connsiteX34" fmla="*/ 205580 w 463623"/>
                <a:gd name="connsiteY34" fmla="*/ 363712 h 394377"/>
                <a:gd name="connsiteX35" fmla="*/ 200528 w 463623"/>
                <a:gd name="connsiteY35" fmla="*/ 375745 h 394377"/>
                <a:gd name="connsiteX36" fmla="*/ 203637 w 463623"/>
                <a:gd name="connsiteY36" fmla="*/ 386226 h 394377"/>
                <a:gd name="connsiteX37" fmla="*/ 194310 w 463623"/>
                <a:gd name="connsiteY37" fmla="*/ 394377 h 394377"/>
                <a:gd name="connsiteX38" fmla="*/ 190812 w 463623"/>
                <a:gd name="connsiteY38" fmla="*/ 383509 h 394377"/>
                <a:gd name="connsiteX39" fmla="*/ 183817 w 463623"/>
                <a:gd name="connsiteY39" fmla="*/ 376133 h 394377"/>
                <a:gd name="connsiteX40" fmla="*/ 181874 w 463623"/>
                <a:gd name="connsiteY40" fmla="*/ 366041 h 394377"/>
                <a:gd name="connsiteX41" fmla="*/ 169827 w 463623"/>
                <a:gd name="connsiteY41" fmla="*/ 357113 h 394377"/>
                <a:gd name="connsiteX42" fmla="*/ 157003 w 463623"/>
                <a:gd name="connsiteY42" fmla="*/ 336152 h 394377"/>
                <a:gd name="connsiteX43" fmla="*/ 149619 w 463623"/>
                <a:gd name="connsiteY43" fmla="*/ 315968 h 394377"/>
                <a:gd name="connsiteX44" fmla="*/ 133685 w 463623"/>
                <a:gd name="connsiteY44" fmla="*/ 298888 h 394377"/>
                <a:gd name="connsiteX45" fmla="*/ 123970 w 463623"/>
                <a:gd name="connsiteY45" fmla="*/ 294618 h 394377"/>
                <a:gd name="connsiteX46" fmla="*/ 108037 w 463623"/>
                <a:gd name="connsiteY46" fmla="*/ 270940 h 394377"/>
                <a:gd name="connsiteX47" fmla="*/ 104539 w 463623"/>
                <a:gd name="connsiteY47" fmla="*/ 253861 h 394377"/>
                <a:gd name="connsiteX48" fmla="*/ 104539 w 463623"/>
                <a:gd name="connsiteY48" fmla="*/ 239111 h 394377"/>
                <a:gd name="connsiteX49" fmla="*/ 90549 w 463623"/>
                <a:gd name="connsiteY49" fmla="*/ 211163 h 394377"/>
                <a:gd name="connsiteX50" fmla="*/ 79667 w 463623"/>
                <a:gd name="connsiteY50" fmla="*/ 201459 h 394377"/>
                <a:gd name="connsiteX51" fmla="*/ 68009 w 463623"/>
                <a:gd name="connsiteY51" fmla="*/ 196412 h 394377"/>
                <a:gd name="connsiteX52" fmla="*/ 59848 w 463623"/>
                <a:gd name="connsiteY52" fmla="*/ 182050 h 394377"/>
                <a:gd name="connsiteX53" fmla="*/ 60625 w 463623"/>
                <a:gd name="connsiteY53" fmla="*/ 176616 h 394377"/>
                <a:gd name="connsiteX54" fmla="*/ 53630 w 463623"/>
                <a:gd name="connsiteY54" fmla="*/ 163418 h 394377"/>
                <a:gd name="connsiteX55" fmla="*/ 47023 w 463623"/>
                <a:gd name="connsiteY55" fmla="*/ 157984 h 394377"/>
                <a:gd name="connsiteX56" fmla="*/ 37307 w 463623"/>
                <a:gd name="connsiteY56" fmla="*/ 139352 h 394377"/>
                <a:gd name="connsiteX57" fmla="*/ 22540 w 463623"/>
                <a:gd name="connsiteY57" fmla="*/ 119555 h 394377"/>
                <a:gd name="connsiteX58" fmla="*/ 10493 w 463623"/>
                <a:gd name="connsiteY58" fmla="*/ 102476 h 394377"/>
                <a:gd name="connsiteX59" fmla="*/ 0 w 463623"/>
                <a:gd name="connsiteY59" fmla="*/ 102476 h 394377"/>
                <a:gd name="connsiteX60" fmla="*/ 1943 w 463623"/>
                <a:gd name="connsiteY60" fmla="*/ 88890 h 394377"/>
                <a:gd name="connsiteX61" fmla="*/ 2332 w 463623"/>
                <a:gd name="connsiteY61" fmla="*/ 79962 h 394377"/>
                <a:gd name="connsiteX62" fmla="*/ 3886 w 463623"/>
                <a:gd name="connsiteY62" fmla="*/ 69870 h 394377"/>
                <a:gd name="connsiteX63" fmla="*/ 27980 w 463623"/>
                <a:gd name="connsiteY63" fmla="*/ 74140 h 394377"/>
                <a:gd name="connsiteX64" fmla="*/ 36142 w 463623"/>
                <a:gd name="connsiteY64" fmla="*/ 66377 h 394377"/>
                <a:gd name="connsiteX65" fmla="*/ 40417 w 463623"/>
                <a:gd name="connsiteY65" fmla="*/ 57449 h 394377"/>
                <a:gd name="connsiteX66" fmla="*/ 56350 w 463623"/>
                <a:gd name="connsiteY66" fmla="*/ 53955 h 394377"/>
                <a:gd name="connsiteX67" fmla="*/ 59070 w 463623"/>
                <a:gd name="connsiteY67" fmla="*/ 45416 h 394377"/>
                <a:gd name="connsiteX68" fmla="*/ 65288 w 463623"/>
                <a:gd name="connsiteY68" fmla="*/ 41534 h 394377"/>
                <a:gd name="connsiteX69" fmla="*/ 41971 w 463623"/>
                <a:gd name="connsiteY69" fmla="*/ 16303 h 394377"/>
                <a:gd name="connsiteX70" fmla="*/ 82387 w 463623"/>
                <a:gd name="connsiteY70" fmla="*/ 3882 h 394377"/>
                <a:gd name="connsiteX71" fmla="*/ 85885 w 463623"/>
                <a:gd name="connsiteY71" fmla="*/ 0 h 394377"/>
                <a:gd name="connsiteX72" fmla="*/ 112311 w 463623"/>
                <a:gd name="connsiteY72" fmla="*/ 6987 h 394377"/>
                <a:gd name="connsiteX73" fmla="*/ 145733 w 463623"/>
                <a:gd name="connsiteY73" fmla="*/ 24455 h 394377"/>
                <a:gd name="connsiteX74" fmla="*/ 211021 w 463623"/>
                <a:gd name="connsiteY74" fmla="*/ 74528 h 394377"/>
                <a:gd name="connsiteX75" fmla="*/ 250660 w 463623"/>
                <a:gd name="connsiteY75" fmla="*/ 76469 h 394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463623" h="394377">
                  <a:moveTo>
                    <a:pt x="250660" y="76469"/>
                  </a:moveTo>
                  <a:lnTo>
                    <a:pt x="270091" y="78798"/>
                  </a:lnTo>
                  <a:lnTo>
                    <a:pt x="276697" y="90831"/>
                  </a:lnTo>
                  <a:lnTo>
                    <a:pt x="291854" y="90055"/>
                  </a:lnTo>
                  <a:lnTo>
                    <a:pt x="302347" y="111792"/>
                  </a:lnTo>
                  <a:lnTo>
                    <a:pt x="313616" y="117226"/>
                  </a:lnTo>
                  <a:lnTo>
                    <a:pt x="318280" y="126154"/>
                  </a:lnTo>
                  <a:lnTo>
                    <a:pt x="333825" y="136635"/>
                  </a:lnTo>
                  <a:lnTo>
                    <a:pt x="336545" y="146727"/>
                  </a:lnTo>
                  <a:lnTo>
                    <a:pt x="334990" y="155267"/>
                  </a:lnTo>
                  <a:lnTo>
                    <a:pt x="338488" y="163418"/>
                  </a:lnTo>
                  <a:lnTo>
                    <a:pt x="345483" y="170405"/>
                  </a:lnTo>
                  <a:lnTo>
                    <a:pt x="348981" y="178557"/>
                  </a:lnTo>
                  <a:lnTo>
                    <a:pt x="352867" y="184767"/>
                  </a:lnTo>
                  <a:lnTo>
                    <a:pt x="359862" y="189814"/>
                  </a:lnTo>
                  <a:lnTo>
                    <a:pt x="365691" y="187873"/>
                  </a:lnTo>
                  <a:lnTo>
                    <a:pt x="370744" y="197577"/>
                  </a:lnTo>
                  <a:lnTo>
                    <a:pt x="371909" y="203011"/>
                  </a:lnTo>
                  <a:lnTo>
                    <a:pt x="382402" y="228630"/>
                  </a:lnTo>
                  <a:lnTo>
                    <a:pt x="448079" y="241051"/>
                  </a:lnTo>
                  <a:lnTo>
                    <a:pt x="451965" y="235617"/>
                  </a:lnTo>
                  <a:lnTo>
                    <a:pt x="463624" y="253473"/>
                  </a:lnTo>
                  <a:lnTo>
                    <a:pt x="453519" y="303158"/>
                  </a:lnTo>
                  <a:lnTo>
                    <a:pt x="390175" y="328001"/>
                  </a:lnTo>
                  <a:lnTo>
                    <a:pt x="328384" y="337705"/>
                  </a:lnTo>
                  <a:lnTo>
                    <a:pt x="308953" y="348962"/>
                  </a:lnTo>
                  <a:lnTo>
                    <a:pt x="295351" y="374969"/>
                  </a:lnTo>
                  <a:lnTo>
                    <a:pt x="285247" y="379239"/>
                  </a:lnTo>
                  <a:lnTo>
                    <a:pt x="279418" y="371087"/>
                  </a:lnTo>
                  <a:lnTo>
                    <a:pt x="271257" y="372252"/>
                  </a:lnTo>
                  <a:lnTo>
                    <a:pt x="249883" y="369535"/>
                  </a:lnTo>
                  <a:lnTo>
                    <a:pt x="245608" y="367206"/>
                  </a:lnTo>
                  <a:lnTo>
                    <a:pt x="220736" y="367594"/>
                  </a:lnTo>
                  <a:lnTo>
                    <a:pt x="214907" y="369923"/>
                  </a:lnTo>
                  <a:lnTo>
                    <a:pt x="205580" y="363712"/>
                  </a:lnTo>
                  <a:lnTo>
                    <a:pt x="200528" y="375745"/>
                  </a:lnTo>
                  <a:lnTo>
                    <a:pt x="203637" y="386226"/>
                  </a:lnTo>
                  <a:lnTo>
                    <a:pt x="194310" y="394377"/>
                  </a:lnTo>
                  <a:lnTo>
                    <a:pt x="190812" y="383509"/>
                  </a:lnTo>
                  <a:lnTo>
                    <a:pt x="183817" y="376133"/>
                  </a:lnTo>
                  <a:lnTo>
                    <a:pt x="181874" y="366041"/>
                  </a:lnTo>
                  <a:lnTo>
                    <a:pt x="169827" y="357113"/>
                  </a:lnTo>
                  <a:lnTo>
                    <a:pt x="157003" y="336152"/>
                  </a:lnTo>
                  <a:lnTo>
                    <a:pt x="149619" y="315968"/>
                  </a:lnTo>
                  <a:lnTo>
                    <a:pt x="133685" y="298888"/>
                  </a:lnTo>
                  <a:lnTo>
                    <a:pt x="123970" y="294618"/>
                  </a:lnTo>
                  <a:lnTo>
                    <a:pt x="108037" y="270940"/>
                  </a:lnTo>
                  <a:lnTo>
                    <a:pt x="104539" y="253861"/>
                  </a:lnTo>
                  <a:lnTo>
                    <a:pt x="104539" y="239111"/>
                  </a:lnTo>
                  <a:lnTo>
                    <a:pt x="90549" y="211163"/>
                  </a:lnTo>
                  <a:lnTo>
                    <a:pt x="79667" y="201459"/>
                  </a:lnTo>
                  <a:lnTo>
                    <a:pt x="68009" y="196412"/>
                  </a:lnTo>
                  <a:lnTo>
                    <a:pt x="59848" y="182050"/>
                  </a:lnTo>
                  <a:lnTo>
                    <a:pt x="60625" y="176616"/>
                  </a:lnTo>
                  <a:lnTo>
                    <a:pt x="53630" y="163418"/>
                  </a:lnTo>
                  <a:lnTo>
                    <a:pt x="47023" y="157984"/>
                  </a:lnTo>
                  <a:lnTo>
                    <a:pt x="37307" y="139352"/>
                  </a:lnTo>
                  <a:lnTo>
                    <a:pt x="22540" y="119555"/>
                  </a:lnTo>
                  <a:lnTo>
                    <a:pt x="10493" y="102476"/>
                  </a:lnTo>
                  <a:lnTo>
                    <a:pt x="0" y="102476"/>
                  </a:lnTo>
                  <a:lnTo>
                    <a:pt x="1943" y="88890"/>
                  </a:lnTo>
                  <a:lnTo>
                    <a:pt x="2332" y="79962"/>
                  </a:lnTo>
                  <a:lnTo>
                    <a:pt x="3886" y="69870"/>
                  </a:lnTo>
                  <a:lnTo>
                    <a:pt x="27980" y="74140"/>
                  </a:lnTo>
                  <a:lnTo>
                    <a:pt x="36142" y="66377"/>
                  </a:lnTo>
                  <a:lnTo>
                    <a:pt x="40417" y="57449"/>
                  </a:lnTo>
                  <a:lnTo>
                    <a:pt x="56350" y="53955"/>
                  </a:lnTo>
                  <a:lnTo>
                    <a:pt x="59070" y="45416"/>
                  </a:lnTo>
                  <a:lnTo>
                    <a:pt x="65288" y="41534"/>
                  </a:lnTo>
                  <a:lnTo>
                    <a:pt x="41971" y="16303"/>
                  </a:lnTo>
                  <a:lnTo>
                    <a:pt x="82387" y="3882"/>
                  </a:lnTo>
                  <a:lnTo>
                    <a:pt x="85885" y="0"/>
                  </a:lnTo>
                  <a:lnTo>
                    <a:pt x="112311" y="6987"/>
                  </a:lnTo>
                  <a:lnTo>
                    <a:pt x="145733" y="24455"/>
                  </a:lnTo>
                  <a:lnTo>
                    <a:pt x="211021" y="74528"/>
                  </a:lnTo>
                  <a:lnTo>
                    <a:pt x="250660" y="76469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4" name="Forma Livre 193">
              <a:extLst>
                <a:ext uri="{FF2B5EF4-FFF2-40B4-BE49-F238E27FC236}">
                  <a16:creationId xmlns:a16="http://schemas.microsoft.com/office/drawing/2014/main" id="{F5059406-3556-E210-C76E-02FCF491AFBD}"/>
                </a:ext>
              </a:extLst>
            </p:cNvPr>
            <p:cNvSpPr/>
            <p:nvPr/>
          </p:nvSpPr>
          <p:spPr>
            <a:xfrm>
              <a:off x="6216357" y="3653572"/>
              <a:ext cx="471217" cy="403456"/>
            </a:xfrm>
            <a:custGeom>
              <a:avLst/>
              <a:gdLst>
                <a:gd name="connsiteX0" fmla="*/ 315171 w 354032"/>
                <a:gd name="connsiteY0" fmla="*/ 188649 h 333435"/>
                <a:gd name="connsiteX1" fmla="*/ 312451 w 354032"/>
                <a:gd name="connsiteY1" fmla="*/ 209998 h 333435"/>
                <a:gd name="connsiteX2" fmla="*/ 304678 w 354032"/>
                <a:gd name="connsiteY2" fmla="*/ 234841 h 333435"/>
                <a:gd name="connsiteX3" fmla="*/ 291854 w 354032"/>
                <a:gd name="connsiteY3" fmla="*/ 246874 h 333435"/>
                <a:gd name="connsiteX4" fmla="*/ 282915 w 354032"/>
                <a:gd name="connsiteY4" fmla="*/ 266282 h 333435"/>
                <a:gd name="connsiteX5" fmla="*/ 280972 w 354032"/>
                <a:gd name="connsiteY5" fmla="*/ 276375 h 333435"/>
                <a:gd name="connsiteX6" fmla="*/ 270868 w 354032"/>
                <a:gd name="connsiteY6" fmla="*/ 283362 h 333435"/>
                <a:gd name="connsiteX7" fmla="*/ 265039 w 354032"/>
                <a:gd name="connsiteY7" fmla="*/ 309369 h 333435"/>
                <a:gd name="connsiteX8" fmla="*/ 265039 w 354032"/>
                <a:gd name="connsiteY8" fmla="*/ 312474 h 333435"/>
                <a:gd name="connsiteX9" fmla="*/ 261930 w 354032"/>
                <a:gd name="connsiteY9" fmla="*/ 311698 h 333435"/>
                <a:gd name="connsiteX10" fmla="*/ 262319 w 354032"/>
                <a:gd name="connsiteY10" fmla="*/ 299276 h 333435"/>
                <a:gd name="connsiteX11" fmla="*/ 259209 w 354032"/>
                <a:gd name="connsiteY11" fmla="*/ 290737 h 333435"/>
                <a:gd name="connsiteX12" fmla="*/ 247939 w 354032"/>
                <a:gd name="connsiteY12" fmla="*/ 281033 h 333435"/>
                <a:gd name="connsiteX13" fmla="*/ 244442 w 354032"/>
                <a:gd name="connsiteY13" fmla="*/ 263177 h 333435"/>
                <a:gd name="connsiteX14" fmla="*/ 246774 w 354032"/>
                <a:gd name="connsiteY14" fmla="*/ 244545 h 333435"/>
                <a:gd name="connsiteX15" fmla="*/ 236670 w 354032"/>
                <a:gd name="connsiteY15" fmla="*/ 242992 h 333435"/>
                <a:gd name="connsiteX16" fmla="*/ 235115 w 354032"/>
                <a:gd name="connsiteY16" fmla="*/ 248427 h 333435"/>
                <a:gd name="connsiteX17" fmla="*/ 221902 w 354032"/>
                <a:gd name="connsiteY17" fmla="*/ 249979 h 333435"/>
                <a:gd name="connsiteX18" fmla="*/ 227731 w 354032"/>
                <a:gd name="connsiteY18" fmla="*/ 256966 h 333435"/>
                <a:gd name="connsiteX19" fmla="*/ 229674 w 354032"/>
                <a:gd name="connsiteY19" fmla="*/ 272105 h 333435"/>
                <a:gd name="connsiteX20" fmla="*/ 218016 w 354032"/>
                <a:gd name="connsiteY20" fmla="*/ 285691 h 333435"/>
                <a:gd name="connsiteX21" fmla="*/ 207523 w 354032"/>
                <a:gd name="connsiteY21" fmla="*/ 303546 h 333435"/>
                <a:gd name="connsiteX22" fmla="*/ 196253 w 354032"/>
                <a:gd name="connsiteY22" fmla="*/ 306263 h 333435"/>
                <a:gd name="connsiteX23" fmla="*/ 177599 w 354032"/>
                <a:gd name="connsiteY23" fmla="*/ 291901 h 333435"/>
                <a:gd name="connsiteX24" fmla="*/ 169438 w 354032"/>
                <a:gd name="connsiteY24" fmla="*/ 296947 h 333435"/>
                <a:gd name="connsiteX25" fmla="*/ 167495 w 354032"/>
                <a:gd name="connsiteY25" fmla="*/ 303934 h 333435"/>
                <a:gd name="connsiteX26" fmla="*/ 156225 w 354032"/>
                <a:gd name="connsiteY26" fmla="*/ 308981 h 333435"/>
                <a:gd name="connsiteX27" fmla="*/ 155448 w 354032"/>
                <a:gd name="connsiteY27" fmla="*/ 314027 h 333435"/>
                <a:gd name="connsiteX28" fmla="*/ 133685 w 354032"/>
                <a:gd name="connsiteY28" fmla="*/ 314027 h 333435"/>
                <a:gd name="connsiteX29" fmla="*/ 130576 w 354032"/>
                <a:gd name="connsiteY29" fmla="*/ 308981 h 333435"/>
                <a:gd name="connsiteX30" fmla="*/ 114643 w 354032"/>
                <a:gd name="connsiteY30" fmla="*/ 307816 h 333435"/>
                <a:gd name="connsiteX31" fmla="*/ 106871 w 354032"/>
                <a:gd name="connsiteY31" fmla="*/ 312086 h 333435"/>
                <a:gd name="connsiteX32" fmla="*/ 100653 w 354032"/>
                <a:gd name="connsiteY32" fmla="*/ 310145 h 333435"/>
                <a:gd name="connsiteX33" fmla="*/ 89383 w 354032"/>
                <a:gd name="connsiteY33" fmla="*/ 295395 h 333435"/>
                <a:gd name="connsiteX34" fmla="*/ 85496 w 354032"/>
                <a:gd name="connsiteY34" fmla="*/ 288796 h 333435"/>
                <a:gd name="connsiteX35" fmla="*/ 69563 w 354032"/>
                <a:gd name="connsiteY35" fmla="*/ 292289 h 333435"/>
                <a:gd name="connsiteX36" fmla="*/ 63734 w 354032"/>
                <a:gd name="connsiteY36" fmla="*/ 303546 h 333435"/>
                <a:gd name="connsiteX37" fmla="*/ 58682 w 354032"/>
                <a:gd name="connsiteY37" fmla="*/ 326060 h 333435"/>
                <a:gd name="connsiteX38" fmla="*/ 50909 w 354032"/>
                <a:gd name="connsiteY38" fmla="*/ 330718 h 333435"/>
                <a:gd name="connsiteX39" fmla="*/ 44303 w 354032"/>
                <a:gd name="connsiteY39" fmla="*/ 333435 h 333435"/>
                <a:gd name="connsiteX40" fmla="*/ 42360 w 354032"/>
                <a:gd name="connsiteY40" fmla="*/ 332271 h 333435"/>
                <a:gd name="connsiteX41" fmla="*/ 34976 w 354032"/>
                <a:gd name="connsiteY41" fmla="*/ 324895 h 333435"/>
                <a:gd name="connsiteX42" fmla="*/ 33421 w 354032"/>
                <a:gd name="connsiteY42" fmla="*/ 317132 h 333435"/>
                <a:gd name="connsiteX43" fmla="*/ 36530 w 354032"/>
                <a:gd name="connsiteY43" fmla="*/ 307040 h 333435"/>
                <a:gd name="connsiteX44" fmla="*/ 36530 w 354032"/>
                <a:gd name="connsiteY44" fmla="*/ 296559 h 333435"/>
                <a:gd name="connsiteX45" fmla="*/ 23706 w 354032"/>
                <a:gd name="connsiteY45" fmla="*/ 281033 h 333435"/>
                <a:gd name="connsiteX46" fmla="*/ 20986 w 354032"/>
                <a:gd name="connsiteY46" fmla="*/ 270552 h 333435"/>
                <a:gd name="connsiteX47" fmla="*/ 20986 w 354032"/>
                <a:gd name="connsiteY47" fmla="*/ 264341 h 333435"/>
                <a:gd name="connsiteX48" fmla="*/ 12824 w 354032"/>
                <a:gd name="connsiteY48" fmla="*/ 256966 h 333435"/>
                <a:gd name="connsiteX49" fmla="*/ 12436 w 354032"/>
                <a:gd name="connsiteY49" fmla="*/ 242604 h 333435"/>
                <a:gd name="connsiteX50" fmla="*/ 7384 w 354032"/>
                <a:gd name="connsiteY50" fmla="*/ 232900 h 333435"/>
                <a:gd name="connsiteX51" fmla="*/ 0 w 354032"/>
                <a:gd name="connsiteY51" fmla="*/ 234453 h 333435"/>
                <a:gd name="connsiteX52" fmla="*/ 1943 w 354032"/>
                <a:gd name="connsiteY52" fmla="*/ 225137 h 333435"/>
                <a:gd name="connsiteX53" fmla="*/ 7384 w 354032"/>
                <a:gd name="connsiteY53" fmla="*/ 215044 h 333435"/>
                <a:gd name="connsiteX54" fmla="*/ 4663 w 354032"/>
                <a:gd name="connsiteY54" fmla="*/ 204564 h 333435"/>
                <a:gd name="connsiteX55" fmla="*/ 11659 w 354032"/>
                <a:gd name="connsiteY55" fmla="*/ 196800 h 333435"/>
                <a:gd name="connsiteX56" fmla="*/ 6995 w 354032"/>
                <a:gd name="connsiteY56" fmla="*/ 190978 h 333435"/>
                <a:gd name="connsiteX57" fmla="*/ 12047 w 354032"/>
                <a:gd name="connsiteY57" fmla="*/ 175839 h 333435"/>
                <a:gd name="connsiteX58" fmla="*/ 21763 w 354032"/>
                <a:gd name="connsiteY58" fmla="*/ 157207 h 333435"/>
                <a:gd name="connsiteX59" fmla="*/ 40417 w 354032"/>
                <a:gd name="connsiteY59" fmla="*/ 159148 h 333435"/>
                <a:gd name="connsiteX60" fmla="*/ 36141 w 354032"/>
                <a:gd name="connsiteY60" fmla="*/ 60166 h 333435"/>
                <a:gd name="connsiteX61" fmla="*/ 36141 w 354032"/>
                <a:gd name="connsiteY61" fmla="*/ 49685 h 333435"/>
                <a:gd name="connsiteX62" fmla="*/ 61013 w 354032"/>
                <a:gd name="connsiteY62" fmla="*/ 49685 h 333435"/>
                <a:gd name="connsiteX63" fmla="*/ 59070 w 354032"/>
                <a:gd name="connsiteY63" fmla="*/ 0 h 333435"/>
                <a:gd name="connsiteX64" fmla="*/ 145733 w 354032"/>
                <a:gd name="connsiteY64" fmla="*/ 0 h 333435"/>
                <a:gd name="connsiteX65" fmla="*/ 229286 w 354032"/>
                <a:gd name="connsiteY65" fmla="*/ 0 h 333435"/>
                <a:gd name="connsiteX66" fmla="*/ 315171 w 354032"/>
                <a:gd name="connsiteY66" fmla="*/ 0 h 333435"/>
                <a:gd name="connsiteX67" fmla="*/ 323332 w 354032"/>
                <a:gd name="connsiteY67" fmla="*/ 24454 h 333435"/>
                <a:gd name="connsiteX68" fmla="*/ 318668 w 354032"/>
                <a:gd name="connsiteY68" fmla="*/ 28724 h 333435"/>
                <a:gd name="connsiteX69" fmla="*/ 323332 w 354032"/>
                <a:gd name="connsiteY69" fmla="*/ 54732 h 333435"/>
                <a:gd name="connsiteX70" fmla="*/ 333047 w 354032"/>
                <a:gd name="connsiteY70" fmla="*/ 84232 h 333435"/>
                <a:gd name="connsiteX71" fmla="*/ 341597 w 354032"/>
                <a:gd name="connsiteY71" fmla="*/ 90443 h 333435"/>
                <a:gd name="connsiteX72" fmla="*/ 354033 w 354032"/>
                <a:gd name="connsiteY72" fmla="*/ 99759 h 333435"/>
                <a:gd name="connsiteX73" fmla="*/ 343540 w 354032"/>
                <a:gd name="connsiteY73" fmla="*/ 113733 h 333435"/>
                <a:gd name="connsiteX74" fmla="*/ 327995 w 354032"/>
                <a:gd name="connsiteY74" fmla="*/ 118003 h 333435"/>
                <a:gd name="connsiteX75" fmla="*/ 321389 w 354032"/>
                <a:gd name="connsiteY75" fmla="*/ 125766 h 333435"/>
                <a:gd name="connsiteX76" fmla="*/ 320223 w 354032"/>
                <a:gd name="connsiteY76" fmla="*/ 142069 h 333435"/>
                <a:gd name="connsiteX77" fmla="*/ 312451 w 354032"/>
                <a:gd name="connsiteY77" fmla="*/ 178945 h 333435"/>
                <a:gd name="connsiteX78" fmla="*/ 315171 w 354032"/>
                <a:gd name="connsiteY78" fmla="*/ 188649 h 3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54032" h="333435">
                  <a:moveTo>
                    <a:pt x="315171" y="188649"/>
                  </a:moveTo>
                  <a:lnTo>
                    <a:pt x="312451" y="209998"/>
                  </a:lnTo>
                  <a:lnTo>
                    <a:pt x="304678" y="234841"/>
                  </a:lnTo>
                  <a:lnTo>
                    <a:pt x="291854" y="246874"/>
                  </a:lnTo>
                  <a:lnTo>
                    <a:pt x="282915" y="266282"/>
                  </a:lnTo>
                  <a:lnTo>
                    <a:pt x="280972" y="276375"/>
                  </a:lnTo>
                  <a:lnTo>
                    <a:pt x="270868" y="283362"/>
                  </a:lnTo>
                  <a:lnTo>
                    <a:pt x="265039" y="309369"/>
                  </a:lnTo>
                  <a:lnTo>
                    <a:pt x="265039" y="312474"/>
                  </a:lnTo>
                  <a:lnTo>
                    <a:pt x="261930" y="311698"/>
                  </a:lnTo>
                  <a:lnTo>
                    <a:pt x="262319" y="299276"/>
                  </a:lnTo>
                  <a:lnTo>
                    <a:pt x="259209" y="290737"/>
                  </a:lnTo>
                  <a:lnTo>
                    <a:pt x="247939" y="281033"/>
                  </a:lnTo>
                  <a:lnTo>
                    <a:pt x="244442" y="263177"/>
                  </a:lnTo>
                  <a:lnTo>
                    <a:pt x="246774" y="244545"/>
                  </a:lnTo>
                  <a:lnTo>
                    <a:pt x="236670" y="242992"/>
                  </a:lnTo>
                  <a:lnTo>
                    <a:pt x="235115" y="248427"/>
                  </a:lnTo>
                  <a:lnTo>
                    <a:pt x="221902" y="249979"/>
                  </a:lnTo>
                  <a:lnTo>
                    <a:pt x="227731" y="256966"/>
                  </a:lnTo>
                  <a:lnTo>
                    <a:pt x="229674" y="272105"/>
                  </a:lnTo>
                  <a:lnTo>
                    <a:pt x="218016" y="285691"/>
                  </a:lnTo>
                  <a:lnTo>
                    <a:pt x="207523" y="303546"/>
                  </a:lnTo>
                  <a:lnTo>
                    <a:pt x="196253" y="306263"/>
                  </a:lnTo>
                  <a:lnTo>
                    <a:pt x="177599" y="291901"/>
                  </a:lnTo>
                  <a:lnTo>
                    <a:pt x="169438" y="296947"/>
                  </a:lnTo>
                  <a:lnTo>
                    <a:pt x="167495" y="303934"/>
                  </a:lnTo>
                  <a:lnTo>
                    <a:pt x="156225" y="308981"/>
                  </a:lnTo>
                  <a:lnTo>
                    <a:pt x="155448" y="314027"/>
                  </a:lnTo>
                  <a:lnTo>
                    <a:pt x="133685" y="314027"/>
                  </a:lnTo>
                  <a:lnTo>
                    <a:pt x="130576" y="308981"/>
                  </a:lnTo>
                  <a:lnTo>
                    <a:pt x="114643" y="307816"/>
                  </a:lnTo>
                  <a:lnTo>
                    <a:pt x="106871" y="312086"/>
                  </a:lnTo>
                  <a:lnTo>
                    <a:pt x="100653" y="310145"/>
                  </a:lnTo>
                  <a:lnTo>
                    <a:pt x="89383" y="295395"/>
                  </a:lnTo>
                  <a:lnTo>
                    <a:pt x="85496" y="288796"/>
                  </a:lnTo>
                  <a:lnTo>
                    <a:pt x="69563" y="292289"/>
                  </a:lnTo>
                  <a:lnTo>
                    <a:pt x="63734" y="303546"/>
                  </a:lnTo>
                  <a:lnTo>
                    <a:pt x="58682" y="326060"/>
                  </a:lnTo>
                  <a:lnTo>
                    <a:pt x="50909" y="330718"/>
                  </a:lnTo>
                  <a:lnTo>
                    <a:pt x="44303" y="333435"/>
                  </a:lnTo>
                  <a:lnTo>
                    <a:pt x="42360" y="332271"/>
                  </a:lnTo>
                  <a:lnTo>
                    <a:pt x="34976" y="324895"/>
                  </a:lnTo>
                  <a:lnTo>
                    <a:pt x="33421" y="317132"/>
                  </a:lnTo>
                  <a:lnTo>
                    <a:pt x="36530" y="307040"/>
                  </a:lnTo>
                  <a:lnTo>
                    <a:pt x="36530" y="296559"/>
                  </a:lnTo>
                  <a:lnTo>
                    <a:pt x="23706" y="281033"/>
                  </a:lnTo>
                  <a:lnTo>
                    <a:pt x="20986" y="270552"/>
                  </a:lnTo>
                  <a:lnTo>
                    <a:pt x="20986" y="264341"/>
                  </a:lnTo>
                  <a:lnTo>
                    <a:pt x="12824" y="256966"/>
                  </a:lnTo>
                  <a:lnTo>
                    <a:pt x="12436" y="242604"/>
                  </a:lnTo>
                  <a:lnTo>
                    <a:pt x="7384" y="232900"/>
                  </a:lnTo>
                  <a:lnTo>
                    <a:pt x="0" y="234453"/>
                  </a:lnTo>
                  <a:lnTo>
                    <a:pt x="1943" y="225137"/>
                  </a:lnTo>
                  <a:lnTo>
                    <a:pt x="7384" y="215044"/>
                  </a:lnTo>
                  <a:lnTo>
                    <a:pt x="4663" y="204564"/>
                  </a:lnTo>
                  <a:lnTo>
                    <a:pt x="11659" y="196800"/>
                  </a:lnTo>
                  <a:lnTo>
                    <a:pt x="6995" y="190978"/>
                  </a:lnTo>
                  <a:lnTo>
                    <a:pt x="12047" y="175839"/>
                  </a:lnTo>
                  <a:lnTo>
                    <a:pt x="21763" y="157207"/>
                  </a:lnTo>
                  <a:lnTo>
                    <a:pt x="40417" y="159148"/>
                  </a:lnTo>
                  <a:lnTo>
                    <a:pt x="36141" y="60166"/>
                  </a:lnTo>
                  <a:lnTo>
                    <a:pt x="36141" y="49685"/>
                  </a:lnTo>
                  <a:lnTo>
                    <a:pt x="61013" y="49685"/>
                  </a:lnTo>
                  <a:lnTo>
                    <a:pt x="59070" y="0"/>
                  </a:lnTo>
                  <a:lnTo>
                    <a:pt x="145733" y="0"/>
                  </a:lnTo>
                  <a:lnTo>
                    <a:pt x="229286" y="0"/>
                  </a:lnTo>
                  <a:lnTo>
                    <a:pt x="315171" y="0"/>
                  </a:lnTo>
                  <a:lnTo>
                    <a:pt x="323332" y="24454"/>
                  </a:lnTo>
                  <a:lnTo>
                    <a:pt x="318668" y="28724"/>
                  </a:lnTo>
                  <a:lnTo>
                    <a:pt x="323332" y="54732"/>
                  </a:lnTo>
                  <a:lnTo>
                    <a:pt x="333047" y="84232"/>
                  </a:lnTo>
                  <a:lnTo>
                    <a:pt x="341597" y="90443"/>
                  </a:lnTo>
                  <a:lnTo>
                    <a:pt x="354033" y="99759"/>
                  </a:lnTo>
                  <a:lnTo>
                    <a:pt x="343540" y="113733"/>
                  </a:lnTo>
                  <a:lnTo>
                    <a:pt x="327995" y="118003"/>
                  </a:lnTo>
                  <a:lnTo>
                    <a:pt x="321389" y="125766"/>
                  </a:lnTo>
                  <a:lnTo>
                    <a:pt x="320223" y="142069"/>
                  </a:lnTo>
                  <a:lnTo>
                    <a:pt x="312451" y="178945"/>
                  </a:lnTo>
                  <a:lnTo>
                    <a:pt x="315171" y="188649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5" name="Forma Livre 194">
              <a:extLst>
                <a:ext uri="{FF2B5EF4-FFF2-40B4-BE49-F238E27FC236}">
                  <a16:creationId xmlns:a16="http://schemas.microsoft.com/office/drawing/2014/main" id="{A3D2FE68-FA4C-9B11-A83D-108BABBEAE25}"/>
                </a:ext>
              </a:extLst>
            </p:cNvPr>
            <p:cNvSpPr/>
            <p:nvPr/>
          </p:nvSpPr>
          <p:spPr>
            <a:xfrm>
              <a:off x="6275324" y="3947592"/>
              <a:ext cx="335697" cy="263491"/>
            </a:xfrm>
            <a:custGeom>
              <a:avLst/>
              <a:gdLst>
                <a:gd name="connsiteX0" fmla="*/ 220736 w 252214"/>
                <a:gd name="connsiteY0" fmla="*/ 69482 h 217761"/>
                <a:gd name="connsiteX1" fmla="*/ 221513 w 252214"/>
                <a:gd name="connsiteY1" fmla="*/ 88890 h 217761"/>
                <a:gd name="connsiteX2" fmla="*/ 218404 w 252214"/>
                <a:gd name="connsiteY2" fmla="*/ 96265 h 217761"/>
                <a:gd name="connsiteX3" fmla="*/ 206746 w 252214"/>
                <a:gd name="connsiteY3" fmla="*/ 97042 h 217761"/>
                <a:gd name="connsiteX4" fmla="*/ 199362 w 252214"/>
                <a:gd name="connsiteY4" fmla="*/ 111016 h 217761"/>
                <a:gd name="connsiteX5" fmla="*/ 212963 w 252214"/>
                <a:gd name="connsiteY5" fmla="*/ 112956 h 217761"/>
                <a:gd name="connsiteX6" fmla="*/ 224622 w 252214"/>
                <a:gd name="connsiteY6" fmla="*/ 124990 h 217761"/>
                <a:gd name="connsiteX7" fmla="*/ 228508 w 252214"/>
                <a:gd name="connsiteY7" fmla="*/ 135082 h 217761"/>
                <a:gd name="connsiteX8" fmla="*/ 238612 w 252214"/>
                <a:gd name="connsiteY8" fmla="*/ 140904 h 217761"/>
                <a:gd name="connsiteX9" fmla="*/ 252214 w 252214"/>
                <a:gd name="connsiteY9" fmla="*/ 168076 h 217761"/>
                <a:gd name="connsiteX10" fmla="*/ 237447 w 252214"/>
                <a:gd name="connsiteY10" fmla="*/ 184379 h 217761"/>
                <a:gd name="connsiteX11" fmla="*/ 224234 w 252214"/>
                <a:gd name="connsiteY11" fmla="*/ 199129 h 217761"/>
                <a:gd name="connsiteX12" fmla="*/ 210632 w 252214"/>
                <a:gd name="connsiteY12" fmla="*/ 210774 h 217761"/>
                <a:gd name="connsiteX13" fmla="*/ 195087 w 252214"/>
                <a:gd name="connsiteY13" fmla="*/ 210774 h 217761"/>
                <a:gd name="connsiteX14" fmla="*/ 177599 w 252214"/>
                <a:gd name="connsiteY14" fmla="*/ 216597 h 217761"/>
                <a:gd name="connsiteX15" fmla="*/ 163609 w 252214"/>
                <a:gd name="connsiteY15" fmla="*/ 210774 h 217761"/>
                <a:gd name="connsiteX16" fmla="*/ 154670 w 252214"/>
                <a:gd name="connsiteY16" fmla="*/ 217761 h 217761"/>
                <a:gd name="connsiteX17" fmla="*/ 134851 w 252214"/>
                <a:gd name="connsiteY17" fmla="*/ 201070 h 217761"/>
                <a:gd name="connsiteX18" fmla="*/ 129410 w 252214"/>
                <a:gd name="connsiteY18" fmla="*/ 190590 h 217761"/>
                <a:gd name="connsiteX19" fmla="*/ 117363 w 252214"/>
                <a:gd name="connsiteY19" fmla="*/ 195636 h 217761"/>
                <a:gd name="connsiteX20" fmla="*/ 107259 w 252214"/>
                <a:gd name="connsiteY20" fmla="*/ 194083 h 217761"/>
                <a:gd name="connsiteX21" fmla="*/ 101430 w 252214"/>
                <a:gd name="connsiteY21" fmla="*/ 198353 h 217761"/>
                <a:gd name="connsiteX22" fmla="*/ 91326 w 252214"/>
                <a:gd name="connsiteY22" fmla="*/ 195248 h 217761"/>
                <a:gd name="connsiteX23" fmla="*/ 77724 w 252214"/>
                <a:gd name="connsiteY23" fmla="*/ 174675 h 217761"/>
                <a:gd name="connsiteX24" fmla="*/ 74226 w 252214"/>
                <a:gd name="connsiteY24" fmla="*/ 166912 h 217761"/>
                <a:gd name="connsiteX25" fmla="*/ 57515 w 252214"/>
                <a:gd name="connsiteY25" fmla="*/ 156819 h 217761"/>
                <a:gd name="connsiteX26" fmla="*/ 52075 w 252214"/>
                <a:gd name="connsiteY26" fmla="*/ 142069 h 217761"/>
                <a:gd name="connsiteX27" fmla="*/ 42748 w 252214"/>
                <a:gd name="connsiteY27" fmla="*/ 131200 h 217761"/>
                <a:gd name="connsiteX28" fmla="*/ 27592 w 252214"/>
                <a:gd name="connsiteY28" fmla="*/ 118391 h 217761"/>
                <a:gd name="connsiteX29" fmla="*/ 27203 w 252214"/>
                <a:gd name="connsiteY29" fmla="*/ 110239 h 217761"/>
                <a:gd name="connsiteX30" fmla="*/ 15156 w 252214"/>
                <a:gd name="connsiteY30" fmla="*/ 100147 h 217761"/>
                <a:gd name="connsiteX31" fmla="*/ 0 w 252214"/>
                <a:gd name="connsiteY31" fmla="*/ 90443 h 217761"/>
                <a:gd name="connsiteX32" fmla="*/ 6606 w 252214"/>
                <a:gd name="connsiteY32" fmla="*/ 87726 h 217761"/>
                <a:gd name="connsiteX33" fmla="*/ 14379 w 252214"/>
                <a:gd name="connsiteY33" fmla="*/ 83068 h 217761"/>
                <a:gd name="connsiteX34" fmla="*/ 19431 w 252214"/>
                <a:gd name="connsiteY34" fmla="*/ 60554 h 217761"/>
                <a:gd name="connsiteX35" fmla="*/ 25260 w 252214"/>
                <a:gd name="connsiteY35" fmla="*/ 49297 h 217761"/>
                <a:gd name="connsiteX36" fmla="*/ 41194 w 252214"/>
                <a:gd name="connsiteY36" fmla="*/ 45804 h 217761"/>
                <a:gd name="connsiteX37" fmla="*/ 45080 w 252214"/>
                <a:gd name="connsiteY37" fmla="*/ 52402 h 217761"/>
                <a:gd name="connsiteX38" fmla="*/ 56350 w 252214"/>
                <a:gd name="connsiteY38" fmla="*/ 67153 h 217761"/>
                <a:gd name="connsiteX39" fmla="*/ 62568 w 252214"/>
                <a:gd name="connsiteY39" fmla="*/ 69094 h 217761"/>
                <a:gd name="connsiteX40" fmla="*/ 70340 w 252214"/>
                <a:gd name="connsiteY40" fmla="*/ 64824 h 217761"/>
                <a:gd name="connsiteX41" fmla="*/ 86273 w 252214"/>
                <a:gd name="connsiteY41" fmla="*/ 65988 h 217761"/>
                <a:gd name="connsiteX42" fmla="*/ 89383 w 252214"/>
                <a:gd name="connsiteY42" fmla="*/ 71034 h 217761"/>
                <a:gd name="connsiteX43" fmla="*/ 111145 w 252214"/>
                <a:gd name="connsiteY43" fmla="*/ 71034 h 217761"/>
                <a:gd name="connsiteX44" fmla="*/ 111922 w 252214"/>
                <a:gd name="connsiteY44" fmla="*/ 65988 h 217761"/>
                <a:gd name="connsiteX45" fmla="*/ 123192 w 252214"/>
                <a:gd name="connsiteY45" fmla="*/ 60942 h 217761"/>
                <a:gd name="connsiteX46" fmla="*/ 125135 w 252214"/>
                <a:gd name="connsiteY46" fmla="*/ 53955 h 217761"/>
                <a:gd name="connsiteX47" fmla="*/ 133296 w 252214"/>
                <a:gd name="connsiteY47" fmla="*/ 48909 h 217761"/>
                <a:gd name="connsiteX48" fmla="*/ 151950 w 252214"/>
                <a:gd name="connsiteY48" fmla="*/ 63271 h 217761"/>
                <a:gd name="connsiteX49" fmla="*/ 163220 w 252214"/>
                <a:gd name="connsiteY49" fmla="*/ 60554 h 217761"/>
                <a:gd name="connsiteX50" fmla="*/ 173713 w 252214"/>
                <a:gd name="connsiteY50" fmla="*/ 42698 h 217761"/>
                <a:gd name="connsiteX51" fmla="*/ 185372 w 252214"/>
                <a:gd name="connsiteY51" fmla="*/ 29112 h 217761"/>
                <a:gd name="connsiteX52" fmla="*/ 183428 w 252214"/>
                <a:gd name="connsiteY52" fmla="*/ 13974 h 217761"/>
                <a:gd name="connsiteX53" fmla="*/ 177599 w 252214"/>
                <a:gd name="connsiteY53" fmla="*/ 6987 h 217761"/>
                <a:gd name="connsiteX54" fmla="*/ 190812 w 252214"/>
                <a:gd name="connsiteY54" fmla="*/ 5434 h 217761"/>
                <a:gd name="connsiteX55" fmla="*/ 192367 w 252214"/>
                <a:gd name="connsiteY55" fmla="*/ 0 h 217761"/>
                <a:gd name="connsiteX56" fmla="*/ 202471 w 252214"/>
                <a:gd name="connsiteY56" fmla="*/ 1553 h 217761"/>
                <a:gd name="connsiteX57" fmla="*/ 200139 w 252214"/>
                <a:gd name="connsiteY57" fmla="*/ 20185 h 217761"/>
                <a:gd name="connsiteX58" fmla="*/ 203637 w 252214"/>
                <a:gd name="connsiteY58" fmla="*/ 38040 h 217761"/>
                <a:gd name="connsiteX59" fmla="*/ 214907 w 252214"/>
                <a:gd name="connsiteY59" fmla="*/ 47744 h 217761"/>
                <a:gd name="connsiteX60" fmla="*/ 218016 w 252214"/>
                <a:gd name="connsiteY60" fmla="*/ 56284 h 217761"/>
                <a:gd name="connsiteX61" fmla="*/ 217627 w 252214"/>
                <a:gd name="connsiteY61" fmla="*/ 68705 h 217761"/>
                <a:gd name="connsiteX62" fmla="*/ 220736 w 252214"/>
                <a:gd name="connsiteY62" fmla="*/ 69482 h 21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52214" h="217761">
                  <a:moveTo>
                    <a:pt x="220736" y="69482"/>
                  </a:moveTo>
                  <a:lnTo>
                    <a:pt x="221513" y="88890"/>
                  </a:lnTo>
                  <a:lnTo>
                    <a:pt x="218404" y="96265"/>
                  </a:lnTo>
                  <a:lnTo>
                    <a:pt x="206746" y="97042"/>
                  </a:lnTo>
                  <a:lnTo>
                    <a:pt x="199362" y="111016"/>
                  </a:lnTo>
                  <a:lnTo>
                    <a:pt x="212963" y="112956"/>
                  </a:lnTo>
                  <a:lnTo>
                    <a:pt x="224622" y="124990"/>
                  </a:lnTo>
                  <a:lnTo>
                    <a:pt x="228508" y="135082"/>
                  </a:lnTo>
                  <a:lnTo>
                    <a:pt x="238612" y="140904"/>
                  </a:lnTo>
                  <a:lnTo>
                    <a:pt x="252214" y="168076"/>
                  </a:lnTo>
                  <a:lnTo>
                    <a:pt x="237447" y="184379"/>
                  </a:lnTo>
                  <a:lnTo>
                    <a:pt x="224234" y="199129"/>
                  </a:lnTo>
                  <a:lnTo>
                    <a:pt x="210632" y="210774"/>
                  </a:lnTo>
                  <a:lnTo>
                    <a:pt x="195087" y="210774"/>
                  </a:lnTo>
                  <a:lnTo>
                    <a:pt x="177599" y="216597"/>
                  </a:lnTo>
                  <a:lnTo>
                    <a:pt x="163609" y="210774"/>
                  </a:lnTo>
                  <a:lnTo>
                    <a:pt x="154670" y="217761"/>
                  </a:lnTo>
                  <a:lnTo>
                    <a:pt x="134851" y="201070"/>
                  </a:lnTo>
                  <a:lnTo>
                    <a:pt x="129410" y="190590"/>
                  </a:lnTo>
                  <a:lnTo>
                    <a:pt x="117363" y="195636"/>
                  </a:lnTo>
                  <a:lnTo>
                    <a:pt x="107259" y="194083"/>
                  </a:lnTo>
                  <a:lnTo>
                    <a:pt x="101430" y="198353"/>
                  </a:lnTo>
                  <a:lnTo>
                    <a:pt x="91326" y="195248"/>
                  </a:lnTo>
                  <a:lnTo>
                    <a:pt x="77724" y="174675"/>
                  </a:lnTo>
                  <a:lnTo>
                    <a:pt x="74226" y="166912"/>
                  </a:lnTo>
                  <a:lnTo>
                    <a:pt x="57515" y="156819"/>
                  </a:lnTo>
                  <a:lnTo>
                    <a:pt x="52075" y="142069"/>
                  </a:lnTo>
                  <a:lnTo>
                    <a:pt x="42748" y="131200"/>
                  </a:lnTo>
                  <a:lnTo>
                    <a:pt x="27592" y="118391"/>
                  </a:lnTo>
                  <a:lnTo>
                    <a:pt x="27203" y="110239"/>
                  </a:lnTo>
                  <a:lnTo>
                    <a:pt x="15156" y="100147"/>
                  </a:lnTo>
                  <a:lnTo>
                    <a:pt x="0" y="90443"/>
                  </a:lnTo>
                  <a:lnTo>
                    <a:pt x="6606" y="87726"/>
                  </a:lnTo>
                  <a:lnTo>
                    <a:pt x="14379" y="83068"/>
                  </a:lnTo>
                  <a:lnTo>
                    <a:pt x="19431" y="60554"/>
                  </a:lnTo>
                  <a:lnTo>
                    <a:pt x="25260" y="49297"/>
                  </a:lnTo>
                  <a:lnTo>
                    <a:pt x="41194" y="45804"/>
                  </a:lnTo>
                  <a:lnTo>
                    <a:pt x="45080" y="52402"/>
                  </a:lnTo>
                  <a:lnTo>
                    <a:pt x="56350" y="67153"/>
                  </a:lnTo>
                  <a:lnTo>
                    <a:pt x="62568" y="69094"/>
                  </a:lnTo>
                  <a:lnTo>
                    <a:pt x="70340" y="64824"/>
                  </a:lnTo>
                  <a:lnTo>
                    <a:pt x="86273" y="65988"/>
                  </a:lnTo>
                  <a:lnTo>
                    <a:pt x="89383" y="71034"/>
                  </a:lnTo>
                  <a:lnTo>
                    <a:pt x="111145" y="71034"/>
                  </a:lnTo>
                  <a:lnTo>
                    <a:pt x="111922" y="65988"/>
                  </a:lnTo>
                  <a:lnTo>
                    <a:pt x="123192" y="60942"/>
                  </a:lnTo>
                  <a:lnTo>
                    <a:pt x="125135" y="53955"/>
                  </a:lnTo>
                  <a:lnTo>
                    <a:pt x="133296" y="48909"/>
                  </a:lnTo>
                  <a:lnTo>
                    <a:pt x="151950" y="63271"/>
                  </a:lnTo>
                  <a:lnTo>
                    <a:pt x="163220" y="60554"/>
                  </a:lnTo>
                  <a:lnTo>
                    <a:pt x="173713" y="42698"/>
                  </a:lnTo>
                  <a:lnTo>
                    <a:pt x="185372" y="29112"/>
                  </a:lnTo>
                  <a:lnTo>
                    <a:pt x="183428" y="13974"/>
                  </a:lnTo>
                  <a:lnTo>
                    <a:pt x="177599" y="6987"/>
                  </a:lnTo>
                  <a:lnTo>
                    <a:pt x="190812" y="5434"/>
                  </a:lnTo>
                  <a:lnTo>
                    <a:pt x="192367" y="0"/>
                  </a:lnTo>
                  <a:lnTo>
                    <a:pt x="202471" y="1553"/>
                  </a:lnTo>
                  <a:lnTo>
                    <a:pt x="200139" y="20185"/>
                  </a:lnTo>
                  <a:lnTo>
                    <a:pt x="203637" y="38040"/>
                  </a:lnTo>
                  <a:lnTo>
                    <a:pt x="214907" y="47744"/>
                  </a:lnTo>
                  <a:lnTo>
                    <a:pt x="218016" y="56284"/>
                  </a:lnTo>
                  <a:lnTo>
                    <a:pt x="217627" y="68705"/>
                  </a:lnTo>
                  <a:lnTo>
                    <a:pt x="220736" y="69482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6" name="Forma Livre 195">
              <a:extLst>
                <a:ext uri="{FF2B5EF4-FFF2-40B4-BE49-F238E27FC236}">
                  <a16:creationId xmlns:a16="http://schemas.microsoft.com/office/drawing/2014/main" id="{EAC146BE-7DD6-EC7F-F007-CFFE1AF3472F}"/>
                </a:ext>
              </a:extLst>
            </p:cNvPr>
            <p:cNvSpPr/>
            <p:nvPr/>
          </p:nvSpPr>
          <p:spPr>
            <a:xfrm>
              <a:off x="5065468" y="3816552"/>
              <a:ext cx="177935" cy="128222"/>
            </a:xfrm>
            <a:custGeom>
              <a:avLst/>
              <a:gdLst>
                <a:gd name="connsiteX0" fmla="*/ 118918 w 133685"/>
                <a:gd name="connsiteY0" fmla="*/ 49297 h 105969"/>
                <a:gd name="connsiteX1" fmla="*/ 119695 w 133685"/>
                <a:gd name="connsiteY1" fmla="*/ 64824 h 105969"/>
                <a:gd name="connsiteX2" fmla="*/ 123970 w 133685"/>
                <a:gd name="connsiteY2" fmla="*/ 79186 h 105969"/>
                <a:gd name="connsiteX3" fmla="*/ 131742 w 133685"/>
                <a:gd name="connsiteY3" fmla="*/ 86173 h 105969"/>
                <a:gd name="connsiteX4" fmla="*/ 133685 w 133685"/>
                <a:gd name="connsiteY4" fmla="*/ 95489 h 105969"/>
                <a:gd name="connsiteX5" fmla="*/ 132519 w 133685"/>
                <a:gd name="connsiteY5" fmla="*/ 103252 h 105969"/>
                <a:gd name="connsiteX6" fmla="*/ 129410 w 133685"/>
                <a:gd name="connsiteY6" fmla="*/ 104805 h 105969"/>
                <a:gd name="connsiteX7" fmla="*/ 117363 w 133685"/>
                <a:gd name="connsiteY7" fmla="*/ 102864 h 105969"/>
                <a:gd name="connsiteX8" fmla="*/ 115809 w 133685"/>
                <a:gd name="connsiteY8" fmla="*/ 105581 h 105969"/>
                <a:gd name="connsiteX9" fmla="*/ 111145 w 133685"/>
                <a:gd name="connsiteY9" fmla="*/ 105970 h 105969"/>
                <a:gd name="connsiteX10" fmla="*/ 95212 w 133685"/>
                <a:gd name="connsiteY10" fmla="*/ 100147 h 105969"/>
                <a:gd name="connsiteX11" fmla="*/ 84719 w 133685"/>
                <a:gd name="connsiteY11" fmla="*/ 99759 h 105969"/>
                <a:gd name="connsiteX12" fmla="*/ 44303 w 133685"/>
                <a:gd name="connsiteY12" fmla="*/ 98594 h 105969"/>
                <a:gd name="connsiteX13" fmla="*/ 38473 w 133685"/>
                <a:gd name="connsiteY13" fmla="*/ 101700 h 105969"/>
                <a:gd name="connsiteX14" fmla="*/ 31090 w 133685"/>
                <a:gd name="connsiteY14" fmla="*/ 100923 h 105969"/>
                <a:gd name="connsiteX15" fmla="*/ 19431 w 133685"/>
                <a:gd name="connsiteY15" fmla="*/ 104805 h 105969"/>
                <a:gd name="connsiteX16" fmla="*/ 16322 w 133685"/>
                <a:gd name="connsiteY16" fmla="*/ 85785 h 105969"/>
                <a:gd name="connsiteX17" fmla="*/ 36142 w 133685"/>
                <a:gd name="connsiteY17" fmla="*/ 86173 h 105969"/>
                <a:gd name="connsiteX18" fmla="*/ 41582 w 133685"/>
                <a:gd name="connsiteY18" fmla="*/ 82680 h 105969"/>
                <a:gd name="connsiteX19" fmla="*/ 45468 w 133685"/>
                <a:gd name="connsiteY19" fmla="*/ 82680 h 105969"/>
                <a:gd name="connsiteX20" fmla="*/ 53630 w 133685"/>
                <a:gd name="connsiteY20" fmla="*/ 76857 h 105969"/>
                <a:gd name="connsiteX21" fmla="*/ 62956 w 133685"/>
                <a:gd name="connsiteY21" fmla="*/ 81903 h 105969"/>
                <a:gd name="connsiteX22" fmla="*/ 72283 w 133685"/>
                <a:gd name="connsiteY22" fmla="*/ 82680 h 105969"/>
                <a:gd name="connsiteX23" fmla="*/ 81999 w 133685"/>
                <a:gd name="connsiteY23" fmla="*/ 76857 h 105969"/>
                <a:gd name="connsiteX24" fmla="*/ 77724 w 133685"/>
                <a:gd name="connsiteY24" fmla="*/ 69870 h 105969"/>
                <a:gd name="connsiteX25" fmla="*/ 70340 w 133685"/>
                <a:gd name="connsiteY25" fmla="*/ 73752 h 105969"/>
                <a:gd name="connsiteX26" fmla="*/ 63734 w 133685"/>
                <a:gd name="connsiteY26" fmla="*/ 73752 h 105969"/>
                <a:gd name="connsiteX27" fmla="*/ 55184 w 133685"/>
                <a:gd name="connsiteY27" fmla="*/ 67541 h 105969"/>
                <a:gd name="connsiteX28" fmla="*/ 48189 w 133685"/>
                <a:gd name="connsiteY28" fmla="*/ 67929 h 105969"/>
                <a:gd name="connsiteX29" fmla="*/ 43137 w 133685"/>
                <a:gd name="connsiteY29" fmla="*/ 74140 h 105969"/>
                <a:gd name="connsiteX30" fmla="*/ 19431 w 133685"/>
                <a:gd name="connsiteY30" fmla="*/ 74528 h 105969"/>
                <a:gd name="connsiteX31" fmla="*/ 10493 w 133685"/>
                <a:gd name="connsiteY31" fmla="*/ 55120 h 105969"/>
                <a:gd name="connsiteX32" fmla="*/ 0 w 133685"/>
                <a:gd name="connsiteY32" fmla="*/ 46580 h 105969"/>
                <a:gd name="connsiteX33" fmla="*/ 9716 w 133685"/>
                <a:gd name="connsiteY33" fmla="*/ 41534 h 105969"/>
                <a:gd name="connsiteX34" fmla="*/ 20597 w 133685"/>
                <a:gd name="connsiteY34" fmla="*/ 24066 h 105969"/>
                <a:gd name="connsiteX35" fmla="*/ 26037 w 133685"/>
                <a:gd name="connsiteY35" fmla="*/ 11257 h 105969"/>
                <a:gd name="connsiteX36" fmla="*/ 33810 w 133685"/>
                <a:gd name="connsiteY36" fmla="*/ 3494 h 105969"/>
                <a:gd name="connsiteX37" fmla="*/ 44303 w 133685"/>
                <a:gd name="connsiteY37" fmla="*/ 5434 h 105969"/>
                <a:gd name="connsiteX38" fmla="*/ 55184 w 133685"/>
                <a:gd name="connsiteY38" fmla="*/ 0 h 105969"/>
                <a:gd name="connsiteX39" fmla="*/ 67231 w 133685"/>
                <a:gd name="connsiteY39" fmla="*/ 0 h 105969"/>
                <a:gd name="connsiteX40" fmla="*/ 77724 w 133685"/>
                <a:gd name="connsiteY40" fmla="*/ 6987 h 105969"/>
                <a:gd name="connsiteX41" fmla="*/ 91714 w 133685"/>
                <a:gd name="connsiteY41" fmla="*/ 13586 h 105969"/>
                <a:gd name="connsiteX42" fmla="*/ 104927 w 133685"/>
                <a:gd name="connsiteY42" fmla="*/ 32218 h 105969"/>
                <a:gd name="connsiteX43" fmla="*/ 118918 w 133685"/>
                <a:gd name="connsiteY43" fmla="*/ 49297 h 105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33685" h="105969">
                  <a:moveTo>
                    <a:pt x="118918" y="49297"/>
                  </a:moveTo>
                  <a:lnTo>
                    <a:pt x="119695" y="64824"/>
                  </a:lnTo>
                  <a:lnTo>
                    <a:pt x="123970" y="79186"/>
                  </a:lnTo>
                  <a:lnTo>
                    <a:pt x="131742" y="86173"/>
                  </a:lnTo>
                  <a:lnTo>
                    <a:pt x="133685" y="95489"/>
                  </a:lnTo>
                  <a:lnTo>
                    <a:pt x="132519" y="103252"/>
                  </a:lnTo>
                  <a:lnTo>
                    <a:pt x="129410" y="104805"/>
                  </a:lnTo>
                  <a:lnTo>
                    <a:pt x="117363" y="102864"/>
                  </a:lnTo>
                  <a:lnTo>
                    <a:pt x="115809" y="105581"/>
                  </a:lnTo>
                  <a:lnTo>
                    <a:pt x="111145" y="105970"/>
                  </a:lnTo>
                  <a:lnTo>
                    <a:pt x="95212" y="100147"/>
                  </a:lnTo>
                  <a:lnTo>
                    <a:pt x="84719" y="99759"/>
                  </a:lnTo>
                  <a:lnTo>
                    <a:pt x="44303" y="98594"/>
                  </a:lnTo>
                  <a:lnTo>
                    <a:pt x="38473" y="101700"/>
                  </a:lnTo>
                  <a:lnTo>
                    <a:pt x="31090" y="100923"/>
                  </a:lnTo>
                  <a:lnTo>
                    <a:pt x="19431" y="104805"/>
                  </a:lnTo>
                  <a:lnTo>
                    <a:pt x="16322" y="85785"/>
                  </a:lnTo>
                  <a:lnTo>
                    <a:pt x="36142" y="86173"/>
                  </a:lnTo>
                  <a:lnTo>
                    <a:pt x="41582" y="82680"/>
                  </a:lnTo>
                  <a:lnTo>
                    <a:pt x="45468" y="82680"/>
                  </a:lnTo>
                  <a:lnTo>
                    <a:pt x="53630" y="76857"/>
                  </a:lnTo>
                  <a:lnTo>
                    <a:pt x="62956" y="81903"/>
                  </a:lnTo>
                  <a:lnTo>
                    <a:pt x="72283" y="82680"/>
                  </a:lnTo>
                  <a:lnTo>
                    <a:pt x="81999" y="76857"/>
                  </a:lnTo>
                  <a:lnTo>
                    <a:pt x="77724" y="69870"/>
                  </a:lnTo>
                  <a:lnTo>
                    <a:pt x="70340" y="73752"/>
                  </a:lnTo>
                  <a:lnTo>
                    <a:pt x="63734" y="73752"/>
                  </a:lnTo>
                  <a:lnTo>
                    <a:pt x="55184" y="67541"/>
                  </a:lnTo>
                  <a:lnTo>
                    <a:pt x="48189" y="67929"/>
                  </a:lnTo>
                  <a:lnTo>
                    <a:pt x="43137" y="74140"/>
                  </a:lnTo>
                  <a:lnTo>
                    <a:pt x="19431" y="74528"/>
                  </a:lnTo>
                  <a:lnTo>
                    <a:pt x="10493" y="55120"/>
                  </a:lnTo>
                  <a:lnTo>
                    <a:pt x="0" y="46580"/>
                  </a:lnTo>
                  <a:lnTo>
                    <a:pt x="9716" y="41534"/>
                  </a:lnTo>
                  <a:lnTo>
                    <a:pt x="20597" y="24066"/>
                  </a:lnTo>
                  <a:lnTo>
                    <a:pt x="26037" y="11257"/>
                  </a:lnTo>
                  <a:lnTo>
                    <a:pt x="33810" y="3494"/>
                  </a:lnTo>
                  <a:lnTo>
                    <a:pt x="44303" y="5434"/>
                  </a:lnTo>
                  <a:lnTo>
                    <a:pt x="55184" y="0"/>
                  </a:lnTo>
                  <a:lnTo>
                    <a:pt x="67231" y="0"/>
                  </a:lnTo>
                  <a:lnTo>
                    <a:pt x="77724" y="6987"/>
                  </a:lnTo>
                  <a:lnTo>
                    <a:pt x="91714" y="13586"/>
                  </a:lnTo>
                  <a:lnTo>
                    <a:pt x="104927" y="32218"/>
                  </a:lnTo>
                  <a:lnTo>
                    <a:pt x="118918" y="49297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7" name="Forma Livre 196">
              <a:extLst>
                <a:ext uri="{FF2B5EF4-FFF2-40B4-BE49-F238E27FC236}">
                  <a16:creationId xmlns:a16="http://schemas.microsoft.com/office/drawing/2014/main" id="{F721CBDE-34BA-25B8-0C8B-3178245B55EA}"/>
                </a:ext>
              </a:extLst>
            </p:cNvPr>
            <p:cNvSpPr/>
            <p:nvPr/>
          </p:nvSpPr>
          <p:spPr>
            <a:xfrm>
              <a:off x="5190127" y="4013818"/>
              <a:ext cx="87933" cy="98632"/>
            </a:xfrm>
            <a:custGeom>
              <a:avLst/>
              <a:gdLst>
                <a:gd name="connsiteX0" fmla="*/ 66065 w 66065"/>
                <a:gd name="connsiteY0" fmla="*/ 41146 h 81514"/>
                <a:gd name="connsiteX1" fmla="*/ 55961 w 66065"/>
                <a:gd name="connsiteY1" fmla="*/ 52791 h 81514"/>
                <a:gd name="connsiteX2" fmla="*/ 45857 w 66065"/>
                <a:gd name="connsiteY2" fmla="*/ 65988 h 81514"/>
                <a:gd name="connsiteX3" fmla="*/ 44691 w 66065"/>
                <a:gd name="connsiteY3" fmla="*/ 73364 h 81514"/>
                <a:gd name="connsiteX4" fmla="*/ 39251 w 66065"/>
                <a:gd name="connsiteY4" fmla="*/ 81515 h 81514"/>
                <a:gd name="connsiteX5" fmla="*/ 33421 w 66065"/>
                <a:gd name="connsiteY5" fmla="*/ 79574 h 81514"/>
                <a:gd name="connsiteX6" fmla="*/ 17876 w 66065"/>
                <a:gd name="connsiteY6" fmla="*/ 69482 h 81514"/>
                <a:gd name="connsiteX7" fmla="*/ 6218 w 66065"/>
                <a:gd name="connsiteY7" fmla="*/ 56284 h 81514"/>
                <a:gd name="connsiteX8" fmla="*/ 2720 w 66065"/>
                <a:gd name="connsiteY8" fmla="*/ 46968 h 81514"/>
                <a:gd name="connsiteX9" fmla="*/ 0 w 66065"/>
                <a:gd name="connsiteY9" fmla="*/ 28724 h 81514"/>
                <a:gd name="connsiteX10" fmla="*/ 12047 w 66065"/>
                <a:gd name="connsiteY10" fmla="*/ 17467 h 81514"/>
                <a:gd name="connsiteX11" fmla="*/ 14379 w 66065"/>
                <a:gd name="connsiteY11" fmla="*/ 10869 h 81514"/>
                <a:gd name="connsiteX12" fmla="*/ 18265 w 66065"/>
                <a:gd name="connsiteY12" fmla="*/ 5434 h 81514"/>
                <a:gd name="connsiteX13" fmla="*/ 24483 w 66065"/>
                <a:gd name="connsiteY13" fmla="*/ 4658 h 81514"/>
                <a:gd name="connsiteX14" fmla="*/ 29535 w 66065"/>
                <a:gd name="connsiteY14" fmla="*/ 0 h 81514"/>
                <a:gd name="connsiteX15" fmla="*/ 47023 w 66065"/>
                <a:gd name="connsiteY15" fmla="*/ 0 h 81514"/>
                <a:gd name="connsiteX16" fmla="*/ 53241 w 66065"/>
                <a:gd name="connsiteY16" fmla="*/ 8928 h 81514"/>
                <a:gd name="connsiteX17" fmla="*/ 57904 w 66065"/>
                <a:gd name="connsiteY17" fmla="*/ 19408 h 81514"/>
                <a:gd name="connsiteX18" fmla="*/ 57127 w 66065"/>
                <a:gd name="connsiteY18" fmla="*/ 26784 h 81514"/>
                <a:gd name="connsiteX19" fmla="*/ 60625 w 66065"/>
                <a:gd name="connsiteY19" fmla="*/ 33382 h 81514"/>
                <a:gd name="connsiteX20" fmla="*/ 60236 w 66065"/>
                <a:gd name="connsiteY20" fmla="*/ 42310 h 81514"/>
                <a:gd name="connsiteX21" fmla="*/ 66065 w 66065"/>
                <a:gd name="connsiteY21" fmla="*/ 41146 h 81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6065" h="81514">
                  <a:moveTo>
                    <a:pt x="66065" y="41146"/>
                  </a:moveTo>
                  <a:lnTo>
                    <a:pt x="55961" y="52791"/>
                  </a:lnTo>
                  <a:lnTo>
                    <a:pt x="45857" y="65988"/>
                  </a:lnTo>
                  <a:lnTo>
                    <a:pt x="44691" y="73364"/>
                  </a:lnTo>
                  <a:lnTo>
                    <a:pt x="39251" y="81515"/>
                  </a:lnTo>
                  <a:lnTo>
                    <a:pt x="33421" y="79574"/>
                  </a:lnTo>
                  <a:lnTo>
                    <a:pt x="17876" y="69482"/>
                  </a:lnTo>
                  <a:lnTo>
                    <a:pt x="6218" y="56284"/>
                  </a:lnTo>
                  <a:lnTo>
                    <a:pt x="2720" y="46968"/>
                  </a:lnTo>
                  <a:lnTo>
                    <a:pt x="0" y="28724"/>
                  </a:lnTo>
                  <a:lnTo>
                    <a:pt x="12047" y="17467"/>
                  </a:lnTo>
                  <a:lnTo>
                    <a:pt x="14379" y="10869"/>
                  </a:lnTo>
                  <a:lnTo>
                    <a:pt x="18265" y="5434"/>
                  </a:lnTo>
                  <a:lnTo>
                    <a:pt x="24483" y="4658"/>
                  </a:lnTo>
                  <a:lnTo>
                    <a:pt x="29535" y="0"/>
                  </a:lnTo>
                  <a:lnTo>
                    <a:pt x="47023" y="0"/>
                  </a:lnTo>
                  <a:lnTo>
                    <a:pt x="53241" y="8928"/>
                  </a:lnTo>
                  <a:lnTo>
                    <a:pt x="57904" y="19408"/>
                  </a:lnTo>
                  <a:lnTo>
                    <a:pt x="57127" y="26784"/>
                  </a:lnTo>
                  <a:lnTo>
                    <a:pt x="60625" y="33382"/>
                  </a:lnTo>
                  <a:lnTo>
                    <a:pt x="60236" y="42310"/>
                  </a:lnTo>
                  <a:lnTo>
                    <a:pt x="66065" y="41146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8" name="Forma Livre 197">
              <a:extLst>
                <a:ext uri="{FF2B5EF4-FFF2-40B4-BE49-F238E27FC236}">
                  <a16:creationId xmlns:a16="http://schemas.microsoft.com/office/drawing/2014/main" id="{B6E2C041-4122-8CEF-1255-7CCEE4A97B59}"/>
                </a:ext>
              </a:extLst>
            </p:cNvPr>
            <p:cNvSpPr/>
            <p:nvPr/>
          </p:nvSpPr>
          <p:spPr>
            <a:xfrm>
              <a:off x="2957144" y="3881837"/>
              <a:ext cx="69312" cy="38513"/>
            </a:xfrm>
            <a:custGeom>
              <a:avLst/>
              <a:gdLst>
                <a:gd name="connsiteX0" fmla="*/ 49355 w 52075"/>
                <a:gd name="connsiteY0" fmla="*/ 26007 h 31829"/>
                <a:gd name="connsiteX1" fmla="*/ 46634 w 52075"/>
                <a:gd name="connsiteY1" fmla="*/ 31830 h 31829"/>
                <a:gd name="connsiteX2" fmla="*/ 33810 w 52075"/>
                <a:gd name="connsiteY2" fmla="*/ 31441 h 31829"/>
                <a:gd name="connsiteX3" fmla="*/ 26038 w 52075"/>
                <a:gd name="connsiteY3" fmla="*/ 29112 h 31829"/>
                <a:gd name="connsiteX4" fmla="*/ 17488 w 52075"/>
                <a:gd name="connsiteY4" fmla="*/ 24066 h 31829"/>
                <a:gd name="connsiteX5" fmla="*/ 5829 w 52075"/>
                <a:gd name="connsiteY5" fmla="*/ 22514 h 31829"/>
                <a:gd name="connsiteX6" fmla="*/ 0 w 52075"/>
                <a:gd name="connsiteY6" fmla="*/ 17079 h 31829"/>
                <a:gd name="connsiteX7" fmla="*/ 1166 w 52075"/>
                <a:gd name="connsiteY7" fmla="*/ 13586 h 31829"/>
                <a:gd name="connsiteX8" fmla="*/ 8938 w 52075"/>
                <a:gd name="connsiteY8" fmla="*/ 7375 h 31829"/>
                <a:gd name="connsiteX9" fmla="*/ 13602 w 52075"/>
                <a:gd name="connsiteY9" fmla="*/ 4658 h 31829"/>
                <a:gd name="connsiteX10" fmla="*/ 12436 w 52075"/>
                <a:gd name="connsiteY10" fmla="*/ 1553 h 31829"/>
                <a:gd name="connsiteX11" fmla="*/ 17877 w 52075"/>
                <a:gd name="connsiteY11" fmla="*/ 0 h 31829"/>
                <a:gd name="connsiteX12" fmla="*/ 24094 w 52075"/>
                <a:gd name="connsiteY12" fmla="*/ 2329 h 31829"/>
                <a:gd name="connsiteX13" fmla="*/ 28369 w 52075"/>
                <a:gd name="connsiteY13" fmla="*/ 6987 h 31829"/>
                <a:gd name="connsiteX14" fmla="*/ 34587 w 52075"/>
                <a:gd name="connsiteY14" fmla="*/ 11257 h 31829"/>
                <a:gd name="connsiteX15" fmla="*/ 34976 w 52075"/>
                <a:gd name="connsiteY15" fmla="*/ 14362 h 31829"/>
                <a:gd name="connsiteX16" fmla="*/ 44691 w 52075"/>
                <a:gd name="connsiteY16" fmla="*/ 11645 h 31829"/>
                <a:gd name="connsiteX17" fmla="*/ 49355 w 52075"/>
                <a:gd name="connsiteY17" fmla="*/ 13198 h 31829"/>
                <a:gd name="connsiteX18" fmla="*/ 52075 w 52075"/>
                <a:gd name="connsiteY18" fmla="*/ 15915 h 31829"/>
                <a:gd name="connsiteX19" fmla="*/ 49355 w 52075"/>
                <a:gd name="connsiteY19" fmla="*/ 26007 h 3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2075" h="31829">
                  <a:moveTo>
                    <a:pt x="49355" y="26007"/>
                  </a:moveTo>
                  <a:lnTo>
                    <a:pt x="46634" y="31830"/>
                  </a:lnTo>
                  <a:lnTo>
                    <a:pt x="33810" y="31441"/>
                  </a:lnTo>
                  <a:lnTo>
                    <a:pt x="26038" y="29112"/>
                  </a:lnTo>
                  <a:lnTo>
                    <a:pt x="17488" y="24066"/>
                  </a:lnTo>
                  <a:lnTo>
                    <a:pt x="5829" y="22514"/>
                  </a:lnTo>
                  <a:lnTo>
                    <a:pt x="0" y="17079"/>
                  </a:lnTo>
                  <a:lnTo>
                    <a:pt x="1166" y="13586"/>
                  </a:lnTo>
                  <a:lnTo>
                    <a:pt x="8938" y="7375"/>
                  </a:lnTo>
                  <a:lnTo>
                    <a:pt x="13602" y="4658"/>
                  </a:lnTo>
                  <a:lnTo>
                    <a:pt x="12436" y="1553"/>
                  </a:lnTo>
                  <a:lnTo>
                    <a:pt x="17877" y="0"/>
                  </a:lnTo>
                  <a:lnTo>
                    <a:pt x="24094" y="2329"/>
                  </a:lnTo>
                  <a:lnTo>
                    <a:pt x="28369" y="6987"/>
                  </a:lnTo>
                  <a:lnTo>
                    <a:pt x="34587" y="11257"/>
                  </a:lnTo>
                  <a:lnTo>
                    <a:pt x="34976" y="14362"/>
                  </a:lnTo>
                  <a:lnTo>
                    <a:pt x="44691" y="11645"/>
                  </a:lnTo>
                  <a:lnTo>
                    <a:pt x="49355" y="13198"/>
                  </a:lnTo>
                  <a:lnTo>
                    <a:pt x="52075" y="15915"/>
                  </a:lnTo>
                  <a:lnTo>
                    <a:pt x="49355" y="26007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9" name="Forma Livre 198">
              <a:extLst>
                <a:ext uri="{FF2B5EF4-FFF2-40B4-BE49-F238E27FC236}">
                  <a16:creationId xmlns:a16="http://schemas.microsoft.com/office/drawing/2014/main" id="{C9B1246B-A510-A0F4-D9B2-2930BEC17B79}"/>
                </a:ext>
              </a:extLst>
            </p:cNvPr>
            <p:cNvSpPr/>
            <p:nvPr/>
          </p:nvSpPr>
          <p:spPr>
            <a:xfrm>
              <a:off x="6069457" y="2927445"/>
              <a:ext cx="118451" cy="116481"/>
            </a:xfrm>
            <a:custGeom>
              <a:avLst/>
              <a:gdLst>
                <a:gd name="connsiteX0" fmla="*/ 79667 w 88994"/>
                <a:gd name="connsiteY0" fmla="*/ 47356 h 96265"/>
                <a:gd name="connsiteX1" fmla="*/ 75392 w 88994"/>
                <a:gd name="connsiteY1" fmla="*/ 52791 h 96265"/>
                <a:gd name="connsiteX2" fmla="*/ 78113 w 88994"/>
                <a:gd name="connsiteY2" fmla="*/ 62107 h 96265"/>
                <a:gd name="connsiteX3" fmla="*/ 88994 w 88994"/>
                <a:gd name="connsiteY3" fmla="*/ 72587 h 96265"/>
                <a:gd name="connsiteX4" fmla="*/ 81999 w 88994"/>
                <a:gd name="connsiteY4" fmla="*/ 80350 h 96265"/>
                <a:gd name="connsiteX5" fmla="*/ 79667 w 88994"/>
                <a:gd name="connsiteY5" fmla="*/ 88114 h 96265"/>
                <a:gd name="connsiteX6" fmla="*/ 81999 w 88994"/>
                <a:gd name="connsiteY6" fmla="*/ 91219 h 96265"/>
                <a:gd name="connsiteX7" fmla="*/ 79279 w 88994"/>
                <a:gd name="connsiteY7" fmla="*/ 94324 h 96265"/>
                <a:gd name="connsiteX8" fmla="*/ 69952 w 88994"/>
                <a:gd name="connsiteY8" fmla="*/ 95101 h 96265"/>
                <a:gd name="connsiteX9" fmla="*/ 63345 w 88994"/>
                <a:gd name="connsiteY9" fmla="*/ 96265 h 96265"/>
                <a:gd name="connsiteX10" fmla="*/ 62179 w 88994"/>
                <a:gd name="connsiteY10" fmla="*/ 94324 h 96265"/>
                <a:gd name="connsiteX11" fmla="*/ 64511 w 88994"/>
                <a:gd name="connsiteY11" fmla="*/ 91607 h 96265"/>
                <a:gd name="connsiteX12" fmla="*/ 66065 w 88994"/>
                <a:gd name="connsiteY12" fmla="*/ 85397 h 96265"/>
                <a:gd name="connsiteX13" fmla="*/ 63345 w 88994"/>
                <a:gd name="connsiteY13" fmla="*/ 85785 h 96265"/>
                <a:gd name="connsiteX14" fmla="*/ 59070 w 88994"/>
                <a:gd name="connsiteY14" fmla="*/ 81127 h 96265"/>
                <a:gd name="connsiteX15" fmla="*/ 55573 w 88994"/>
                <a:gd name="connsiteY15" fmla="*/ 79962 h 96265"/>
                <a:gd name="connsiteX16" fmla="*/ 52464 w 88994"/>
                <a:gd name="connsiteY16" fmla="*/ 76081 h 96265"/>
                <a:gd name="connsiteX17" fmla="*/ 48578 w 88994"/>
                <a:gd name="connsiteY17" fmla="*/ 74528 h 96265"/>
                <a:gd name="connsiteX18" fmla="*/ 45468 w 88994"/>
                <a:gd name="connsiteY18" fmla="*/ 71034 h 96265"/>
                <a:gd name="connsiteX19" fmla="*/ 41971 w 88994"/>
                <a:gd name="connsiteY19" fmla="*/ 72587 h 96265"/>
                <a:gd name="connsiteX20" fmla="*/ 40028 w 88994"/>
                <a:gd name="connsiteY20" fmla="*/ 80739 h 96265"/>
                <a:gd name="connsiteX21" fmla="*/ 35364 w 88994"/>
                <a:gd name="connsiteY21" fmla="*/ 82291 h 96265"/>
                <a:gd name="connsiteX22" fmla="*/ 36919 w 88994"/>
                <a:gd name="connsiteY22" fmla="*/ 80350 h 96265"/>
                <a:gd name="connsiteX23" fmla="*/ 28758 w 88994"/>
                <a:gd name="connsiteY23" fmla="*/ 75304 h 96265"/>
                <a:gd name="connsiteX24" fmla="*/ 22151 w 88994"/>
                <a:gd name="connsiteY24" fmla="*/ 72587 h 96265"/>
                <a:gd name="connsiteX25" fmla="*/ 18654 w 88994"/>
                <a:gd name="connsiteY25" fmla="*/ 69094 h 96265"/>
                <a:gd name="connsiteX26" fmla="*/ 13213 w 88994"/>
                <a:gd name="connsiteY26" fmla="*/ 64824 h 96265"/>
                <a:gd name="connsiteX27" fmla="*/ 17488 w 88994"/>
                <a:gd name="connsiteY27" fmla="*/ 63659 h 96265"/>
                <a:gd name="connsiteX28" fmla="*/ 19431 w 88994"/>
                <a:gd name="connsiteY28" fmla="*/ 52402 h 96265"/>
                <a:gd name="connsiteX29" fmla="*/ 8938 w 88994"/>
                <a:gd name="connsiteY29" fmla="*/ 42698 h 96265"/>
                <a:gd name="connsiteX30" fmla="*/ 13213 w 88994"/>
                <a:gd name="connsiteY30" fmla="*/ 31830 h 96265"/>
                <a:gd name="connsiteX31" fmla="*/ 5829 w 88994"/>
                <a:gd name="connsiteY31" fmla="*/ 32218 h 96265"/>
                <a:gd name="connsiteX32" fmla="*/ 12436 w 88994"/>
                <a:gd name="connsiteY32" fmla="*/ 22902 h 96265"/>
                <a:gd name="connsiteX33" fmla="*/ 5829 w 88994"/>
                <a:gd name="connsiteY33" fmla="*/ 15915 h 96265"/>
                <a:gd name="connsiteX34" fmla="*/ 0 w 88994"/>
                <a:gd name="connsiteY34" fmla="*/ 6211 h 96265"/>
                <a:gd name="connsiteX35" fmla="*/ 14379 w 88994"/>
                <a:gd name="connsiteY35" fmla="*/ 0 h 96265"/>
                <a:gd name="connsiteX36" fmla="*/ 26815 w 88994"/>
                <a:gd name="connsiteY36" fmla="*/ 1165 h 96265"/>
                <a:gd name="connsiteX37" fmla="*/ 38473 w 88994"/>
                <a:gd name="connsiteY37" fmla="*/ 10480 h 96265"/>
                <a:gd name="connsiteX38" fmla="*/ 41582 w 88994"/>
                <a:gd name="connsiteY38" fmla="*/ 18632 h 96265"/>
                <a:gd name="connsiteX39" fmla="*/ 54018 w 88994"/>
                <a:gd name="connsiteY39" fmla="*/ 24066 h 96265"/>
                <a:gd name="connsiteX40" fmla="*/ 56738 w 88994"/>
                <a:gd name="connsiteY40" fmla="*/ 34159 h 96265"/>
                <a:gd name="connsiteX41" fmla="*/ 68786 w 88994"/>
                <a:gd name="connsiteY41" fmla="*/ 41534 h 96265"/>
                <a:gd name="connsiteX42" fmla="*/ 74615 w 88994"/>
                <a:gd name="connsiteY42" fmla="*/ 36099 h 96265"/>
                <a:gd name="connsiteX43" fmla="*/ 79667 w 88994"/>
                <a:gd name="connsiteY43" fmla="*/ 38817 h 96265"/>
                <a:gd name="connsiteX44" fmla="*/ 75781 w 88994"/>
                <a:gd name="connsiteY44" fmla="*/ 43087 h 96265"/>
                <a:gd name="connsiteX45" fmla="*/ 79667 w 88994"/>
                <a:gd name="connsiteY45" fmla="*/ 47356 h 9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8994" h="96265">
                  <a:moveTo>
                    <a:pt x="79667" y="47356"/>
                  </a:moveTo>
                  <a:lnTo>
                    <a:pt x="75392" y="52791"/>
                  </a:lnTo>
                  <a:lnTo>
                    <a:pt x="78113" y="62107"/>
                  </a:lnTo>
                  <a:lnTo>
                    <a:pt x="88994" y="72587"/>
                  </a:lnTo>
                  <a:lnTo>
                    <a:pt x="81999" y="80350"/>
                  </a:lnTo>
                  <a:lnTo>
                    <a:pt x="79667" y="88114"/>
                  </a:lnTo>
                  <a:lnTo>
                    <a:pt x="81999" y="91219"/>
                  </a:lnTo>
                  <a:lnTo>
                    <a:pt x="79279" y="94324"/>
                  </a:lnTo>
                  <a:lnTo>
                    <a:pt x="69952" y="95101"/>
                  </a:lnTo>
                  <a:lnTo>
                    <a:pt x="63345" y="96265"/>
                  </a:lnTo>
                  <a:lnTo>
                    <a:pt x="62179" y="94324"/>
                  </a:lnTo>
                  <a:lnTo>
                    <a:pt x="64511" y="91607"/>
                  </a:lnTo>
                  <a:lnTo>
                    <a:pt x="66065" y="85397"/>
                  </a:lnTo>
                  <a:lnTo>
                    <a:pt x="63345" y="85785"/>
                  </a:lnTo>
                  <a:lnTo>
                    <a:pt x="59070" y="81127"/>
                  </a:lnTo>
                  <a:lnTo>
                    <a:pt x="55573" y="79962"/>
                  </a:lnTo>
                  <a:lnTo>
                    <a:pt x="52464" y="76081"/>
                  </a:lnTo>
                  <a:lnTo>
                    <a:pt x="48578" y="74528"/>
                  </a:lnTo>
                  <a:lnTo>
                    <a:pt x="45468" y="71034"/>
                  </a:lnTo>
                  <a:lnTo>
                    <a:pt x="41971" y="72587"/>
                  </a:lnTo>
                  <a:lnTo>
                    <a:pt x="40028" y="80739"/>
                  </a:lnTo>
                  <a:lnTo>
                    <a:pt x="35364" y="82291"/>
                  </a:lnTo>
                  <a:lnTo>
                    <a:pt x="36919" y="80350"/>
                  </a:lnTo>
                  <a:lnTo>
                    <a:pt x="28758" y="75304"/>
                  </a:lnTo>
                  <a:lnTo>
                    <a:pt x="22151" y="72587"/>
                  </a:lnTo>
                  <a:lnTo>
                    <a:pt x="18654" y="69094"/>
                  </a:lnTo>
                  <a:lnTo>
                    <a:pt x="13213" y="64824"/>
                  </a:lnTo>
                  <a:lnTo>
                    <a:pt x="17488" y="63659"/>
                  </a:lnTo>
                  <a:lnTo>
                    <a:pt x="19431" y="52402"/>
                  </a:lnTo>
                  <a:lnTo>
                    <a:pt x="8938" y="42698"/>
                  </a:lnTo>
                  <a:lnTo>
                    <a:pt x="13213" y="31830"/>
                  </a:lnTo>
                  <a:lnTo>
                    <a:pt x="5829" y="32218"/>
                  </a:lnTo>
                  <a:lnTo>
                    <a:pt x="12436" y="22902"/>
                  </a:lnTo>
                  <a:lnTo>
                    <a:pt x="5829" y="15915"/>
                  </a:lnTo>
                  <a:lnTo>
                    <a:pt x="0" y="6211"/>
                  </a:lnTo>
                  <a:lnTo>
                    <a:pt x="14379" y="0"/>
                  </a:lnTo>
                  <a:lnTo>
                    <a:pt x="26815" y="1165"/>
                  </a:lnTo>
                  <a:lnTo>
                    <a:pt x="38473" y="10480"/>
                  </a:lnTo>
                  <a:lnTo>
                    <a:pt x="41582" y="18632"/>
                  </a:lnTo>
                  <a:lnTo>
                    <a:pt x="54018" y="24066"/>
                  </a:lnTo>
                  <a:lnTo>
                    <a:pt x="56738" y="34159"/>
                  </a:lnTo>
                  <a:lnTo>
                    <a:pt x="68786" y="41534"/>
                  </a:lnTo>
                  <a:lnTo>
                    <a:pt x="74615" y="36099"/>
                  </a:lnTo>
                  <a:lnTo>
                    <a:pt x="79667" y="38817"/>
                  </a:lnTo>
                  <a:lnTo>
                    <a:pt x="75781" y="43087"/>
                  </a:lnTo>
                  <a:lnTo>
                    <a:pt x="79667" y="47356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00" name="Forma Livre 199">
              <a:extLst>
                <a:ext uri="{FF2B5EF4-FFF2-40B4-BE49-F238E27FC236}">
                  <a16:creationId xmlns:a16="http://schemas.microsoft.com/office/drawing/2014/main" id="{59706F0E-5829-70E2-E202-14072A70B576}"/>
                </a:ext>
              </a:extLst>
            </p:cNvPr>
            <p:cNvSpPr/>
            <p:nvPr/>
          </p:nvSpPr>
          <p:spPr>
            <a:xfrm>
              <a:off x="3876821" y="4134996"/>
              <a:ext cx="121037" cy="127284"/>
            </a:xfrm>
            <a:custGeom>
              <a:avLst/>
              <a:gdLst>
                <a:gd name="connsiteX0" fmla="*/ 90937 w 90937"/>
                <a:gd name="connsiteY0" fmla="*/ 6987 h 105193"/>
                <a:gd name="connsiteX1" fmla="*/ 78890 w 90937"/>
                <a:gd name="connsiteY1" fmla="*/ 28336 h 105193"/>
                <a:gd name="connsiteX2" fmla="*/ 80056 w 90937"/>
                <a:gd name="connsiteY2" fmla="*/ 45415 h 105193"/>
                <a:gd name="connsiteX3" fmla="*/ 88606 w 90937"/>
                <a:gd name="connsiteY3" fmla="*/ 60166 h 105193"/>
                <a:gd name="connsiteX4" fmla="*/ 84331 w 90937"/>
                <a:gd name="connsiteY4" fmla="*/ 70646 h 105193"/>
                <a:gd name="connsiteX5" fmla="*/ 82387 w 90937"/>
                <a:gd name="connsiteY5" fmla="*/ 82291 h 105193"/>
                <a:gd name="connsiteX6" fmla="*/ 76558 w 90937"/>
                <a:gd name="connsiteY6" fmla="*/ 92772 h 105193"/>
                <a:gd name="connsiteX7" fmla="*/ 64122 w 90937"/>
                <a:gd name="connsiteY7" fmla="*/ 87337 h 105193"/>
                <a:gd name="connsiteX8" fmla="*/ 53630 w 90937"/>
                <a:gd name="connsiteY8" fmla="*/ 90055 h 105193"/>
                <a:gd name="connsiteX9" fmla="*/ 44691 w 90937"/>
                <a:gd name="connsiteY9" fmla="*/ 87726 h 105193"/>
                <a:gd name="connsiteX10" fmla="*/ 42360 w 90937"/>
                <a:gd name="connsiteY10" fmla="*/ 95101 h 105193"/>
                <a:gd name="connsiteX11" fmla="*/ 46246 w 90937"/>
                <a:gd name="connsiteY11" fmla="*/ 99759 h 105193"/>
                <a:gd name="connsiteX12" fmla="*/ 43914 w 90937"/>
                <a:gd name="connsiteY12" fmla="*/ 105193 h 105193"/>
                <a:gd name="connsiteX13" fmla="*/ 31867 w 90937"/>
                <a:gd name="connsiteY13" fmla="*/ 102864 h 105193"/>
                <a:gd name="connsiteX14" fmla="*/ 19042 w 90937"/>
                <a:gd name="connsiteY14" fmla="*/ 81127 h 105193"/>
                <a:gd name="connsiteX15" fmla="*/ 16322 w 90937"/>
                <a:gd name="connsiteY15" fmla="*/ 67153 h 105193"/>
                <a:gd name="connsiteX16" fmla="*/ 9327 w 90937"/>
                <a:gd name="connsiteY16" fmla="*/ 67153 h 105193"/>
                <a:gd name="connsiteX17" fmla="*/ 0 w 90937"/>
                <a:gd name="connsiteY17" fmla="*/ 49297 h 105193"/>
                <a:gd name="connsiteX18" fmla="*/ 4275 w 90937"/>
                <a:gd name="connsiteY18" fmla="*/ 36099 h 105193"/>
                <a:gd name="connsiteX19" fmla="*/ 3109 w 90937"/>
                <a:gd name="connsiteY19" fmla="*/ 30277 h 105193"/>
                <a:gd name="connsiteX20" fmla="*/ 16711 w 90937"/>
                <a:gd name="connsiteY20" fmla="*/ 24066 h 105193"/>
                <a:gd name="connsiteX21" fmla="*/ 20597 w 90937"/>
                <a:gd name="connsiteY21" fmla="*/ 1553 h 105193"/>
                <a:gd name="connsiteX22" fmla="*/ 47023 w 90937"/>
                <a:gd name="connsiteY22" fmla="*/ 6599 h 105193"/>
                <a:gd name="connsiteX23" fmla="*/ 49355 w 90937"/>
                <a:gd name="connsiteY23" fmla="*/ 1941 h 105193"/>
                <a:gd name="connsiteX24" fmla="*/ 67231 w 90937"/>
                <a:gd name="connsiteY24" fmla="*/ 0 h 105193"/>
                <a:gd name="connsiteX25" fmla="*/ 90937 w 90937"/>
                <a:gd name="connsiteY25" fmla="*/ 6987 h 10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0937" h="105193">
                  <a:moveTo>
                    <a:pt x="90937" y="6987"/>
                  </a:moveTo>
                  <a:lnTo>
                    <a:pt x="78890" y="28336"/>
                  </a:lnTo>
                  <a:lnTo>
                    <a:pt x="80056" y="45415"/>
                  </a:lnTo>
                  <a:lnTo>
                    <a:pt x="88606" y="60166"/>
                  </a:lnTo>
                  <a:lnTo>
                    <a:pt x="84331" y="70646"/>
                  </a:lnTo>
                  <a:lnTo>
                    <a:pt x="82387" y="82291"/>
                  </a:lnTo>
                  <a:lnTo>
                    <a:pt x="76558" y="92772"/>
                  </a:lnTo>
                  <a:lnTo>
                    <a:pt x="64122" y="87337"/>
                  </a:lnTo>
                  <a:lnTo>
                    <a:pt x="53630" y="90055"/>
                  </a:lnTo>
                  <a:lnTo>
                    <a:pt x="44691" y="87726"/>
                  </a:lnTo>
                  <a:lnTo>
                    <a:pt x="42360" y="95101"/>
                  </a:lnTo>
                  <a:lnTo>
                    <a:pt x="46246" y="99759"/>
                  </a:lnTo>
                  <a:lnTo>
                    <a:pt x="43914" y="105193"/>
                  </a:lnTo>
                  <a:lnTo>
                    <a:pt x="31867" y="102864"/>
                  </a:lnTo>
                  <a:lnTo>
                    <a:pt x="19042" y="81127"/>
                  </a:lnTo>
                  <a:lnTo>
                    <a:pt x="16322" y="67153"/>
                  </a:lnTo>
                  <a:lnTo>
                    <a:pt x="9327" y="67153"/>
                  </a:lnTo>
                  <a:lnTo>
                    <a:pt x="0" y="49297"/>
                  </a:lnTo>
                  <a:lnTo>
                    <a:pt x="4275" y="36099"/>
                  </a:lnTo>
                  <a:lnTo>
                    <a:pt x="3109" y="30277"/>
                  </a:lnTo>
                  <a:lnTo>
                    <a:pt x="16711" y="24066"/>
                  </a:lnTo>
                  <a:lnTo>
                    <a:pt x="20597" y="1553"/>
                  </a:lnTo>
                  <a:lnTo>
                    <a:pt x="47023" y="6599"/>
                  </a:lnTo>
                  <a:lnTo>
                    <a:pt x="49355" y="1941"/>
                  </a:lnTo>
                  <a:lnTo>
                    <a:pt x="67231" y="0"/>
                  </a:lnTo>
                  <a:lnTo>
                    <a:pt x="90937" y="6987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01" name="Forma Livre 200">
              <a:extLst>
                <a:ext uri="{FF2B5EF4-FFF2-40B4-BE49-F238E27FC236}">
                  <a16:creationId xmlns:a16="http://schemas.microsoft.com/office/drawing/2014/main" id="{461CAE91-6DC5-B2FA-3775-4715BDA9E6B8}"/>
                </a:ext>
              </a:extLst>
            </p:cNvPr>
            <p:cNvSpPr/>
            <p:nvPr/>
          </p:nvSpPr>
          <p:spPr>
            <a:xfrm>
              <a:off x="6011525" y="2827402"/>
              <a:ext cx="143796" cy="53073"/>
            </a:xfrm>
            <a:custGeom>
              <a:avLst/>
              <a:gdLst>
                <a:gd name="connsiteX0" fmla="*/ 108036 w 108036"/>
                <a:gd name="connsiteY0" fmla="*/ 11645 h 43862"/>
                <a:gd name="connsiteX1" fmla="*/ 103373 w 108036"/>
                <a:gd name="connsiteY1" fmla="*/ 18244 h 43862"/>
                <a:gd name="connsiteX2" fmla="*/ 100652 w 108036"/>
                <a:gd name="connsiteY2" fmla="*/ 27948 h 43862"/>
                <a:gd name="connsiteX3" fmla="*/ 96766 w 108036"/>
                <a:gd name="connsiteY3" fmla="*/ 30277 h 43862"/>
                <a:gd name="connsiteX4" fmla="*/ 75392 w 108036"/>
                <a:gd name="connsiteY4" fmla="*/ 22902 h 43862"/>
                <a:gd name="connsiteX5" fmla="*/ 69174 w 108036"/>
                <a:gd name="connsiteY5" fmla="*/ 24455 h 43862"/>
                <a:gd name="connsiteX6" fmla="*/ 65288 w 108036"/>
                <a:gd name="connsiteY6" fmla="*/ 30277 h 43862"/>
                <a:gd name="connsiteX7" fmla="*/ 56350 w 108036"/>
                <a:gd name="connsiteY7" fmla="*/ 33382 h 43862"/>
                <a:gd name="connsiteX8" fmla="*/ 54018 w 108036"/>
                <a:gd name="connsiteY8" fmla="*/ 31830 h 43862"/>
                <a:gd name="connsiteX9" fmla="*/ 45080 w 108036"/>
                <a:gd name="connsiteY9" fmla="*/ 35323 h 43862"/>
                <a:gd name="connsiteX10" fmla="*/ 37696 w 108036"/>
                <a:gd name="connsiteY10" fmla="*/ 36099 h 43862"/>
                <a:gd name="connsiteX11" fmla="*/ 36530 w 108036"/>
                <a:gd name="connsiteY11" fmla="*/ 41146 h 43862"/>
                <a:gd name="connsiteX12" fmla="*/ 20597 w 108036"/>
                <a:gd name="connsiteY12" fmla="*/ 43863 h 43862"/>
                <a:gd name="connsiteX13" fmla="*/ 13213 w 108036"/>
                <a:gd name="connsiteY13" fmla="*/ 41534 h 43862"/>
                <a:gd name="connsiteX14" fmla="*/ 2720 w 108036"/>
                <a:gd name="connsiteY14" fmla="*/ 34935 h 43862"/>
                <a:gd name="connsiteX15" fmla="*/ 0 w 108036"/>
                <a:gd name="connsiteY15" fmla="*/ 26784 h 43862"/>
                <a:gd name="connsiteX16" fmla="*/ 1166 w 108036"/>
                <a:gd name="connsiteY16" fmla="*/ 23678 h 43862"/>
                <a:gd name="connsiteX17" fmla="*/ 3497 w 108036"/>
                <a:gd name="connsiteY17" fmla="*/ 18244 h 43862"/>
                <a:gd name="connsiteX18" fmla="*/ 12047 w 108036"/>
                <a:gd name="connsiteY18" fmla="*/ 18632 h 43862"/>
                <a:gd name="connsiteX19" fmla="*/ 18265 w 108036"/>
                <a:gd name="connsiteY19" fmla="*/ 16303 h 43862"/>
                <a:gd name="connsiteX20" fmla="*/ 18653 w 108036"/>
                <a:gd name="connsiteY20" fmla="*/ 13974 h 43862"/>
                <a:gd name="connsiteX21" fmla="*/ 22151 w 108036"/>
                <a:gd name="connsiteY21" fmla="*/ 12810 h 43862"/>
                <a:gd name="connsiteX22" fmla="*/ 22928 w 108036"/>
                <a:gd name="connsiteY22" fmla="*/ 7375 h 43862"/>
                <a:gd name="connsiteX23" fmla="*/ 27203 w 108036"/>
                <a:gd name="connsiteY23" fmla="*/ 6211 h 43862"/>
                <a:gd name="connsiteX24" fmla="*/ 29924 w 108036"/>
                <a:gd name="connsiteY24" fmla="*/ 1941 h 43862"/>
                <a:gd name="connsiteX25" fmla="*/ 35753 w 108036"/>
                <a:gd name="connsiteY25" fmla="*/ 1941 h 43862"/>
                <a:gd name="connsiteX26" fmla="*/ 36919 w 108036"/>
                <a:gd name="connsiteY26" fmla="*/ 3494 h 43862"/>
                <a:gd name="connsiteX27" fmla="*/ 44302 w 108036"/>
                <a:gd name="connsiteY27" fmla="*/ 0 h 43862"/>
                <a:gd name="connsiteX28" fmla="*/ 54795 w 108036"/>
                <a:gd name="connsiteY28" fmla="*/ 8540 h 43862"/>
                <a:gd name="connsiteX29" fmla="*/ 65676 w 108036"/>
                <a:gd name="connsiteY29" fmla="*/ 3494 h 43862"/>
                <a:gd name="connsiteX30" fmla="*/ 75003 w 108036"/>
                <a:gd name="connsiteY30" fmla="*/ 5822 h 43862"/>
                <a:gd name="connsiteX31" fmla="*/ 88605 w 108036"/>
                <a:gd name="connsiteY31" fmla="*/ 2329 h 43862"/>
                <a:gd name="connsiteX32" fmla="*/ 108036 w 108036"/>
                <a:gd name="connsiteY32" fmla="*/ 11645 h 43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8036" h="43862">
                  <a:moveTo>
                    <a:pt x="108036" y="11645"/>
                  </a:moveTo>
                  <a:lnTo>
                    <a:pt x="103373" y="18244"/>
                  </a:lnTo>
                  <a:lnTo>
                    <a:pt x="100652" y="27948"/>
                  </a:lnTo>
                  <a:lnTo>
                    <a:pt x="96766" y="30277"/>
                  </a:lnTo>
                  <a:lnTo>
                    <a:pt x="75392" y="22902"/>
                  </a:lnTo>
                  <a:lnTo>
                    <a:pt x="69174" y="24455"/>
                  </a:lnTo>
                  <a:lnTo>
                    <a:pt x="65288" y="30277"/>
                  </a:lnTo>
                  <a:lnTo>
                    <a:pt x="56350" y="33382"/>
                  </a:lnTo>
                  <a:lnTo>
                    <a:pt x="54018" y="31830"/>
                  </a:lnTo>
                  <a:lnTo>
                    <a:pt x="45080" y="35323"/>
                  </a:lnTo>
                  <a:lnTo>
                    <a:pt x="37696" y="36099"/>
                  </a:lnTo>
                  <a:lnTo>
                    <a:pt x="36530" y="41146"/>
                  </a:lnTo>
                  <a:lnTo>
                    <a:pt x="20597" y="43863"/>
                  </a:lnTo>
                  <a:lnTo>
                    <a:pt x="13213" y="41534"/>
                  </a:lnTo>
                  <a:lnTo>
                    <a:pt x="2720" y="34935"/>
                  </a:lnTo>
                  <a:lnTo>
                    <a:pt x="0" y="26784"/>
                  </a:lnTo>
                  <a:lnTo>
                    <a:pt x="1166" y="23678"/>
                  </a:lnTo>
                  <a:lnTo>
                    <a:pt x="3497" y="18244"/>
                  </a:lnTo>
                  <a:lnTo>
                    <a:pt x="12047" y="18632"/>
                  </a:lnTo>
                  <a:lnTo>
                    <a:pt x="18265" y="16303"/>
                  </a:lnTo>
                  <a:lnTo>
                    <a:pt x="18653" y="13974"/>
                  </a:lnTo>
                  <a:lnTo>
                    <a:pt x="22151" y="12810"/>
                  </a:lnTo>
                  <a:lnTo>
                    <a:pt x="22928" y="7375"/>
                  </a:lnTo>
                  <a:lnTo>
                    <a:pt x="27203" y="6211"/>
                  </a:lnTo>
                  <a:lnTo>
                    <a:pt x="29924" y="1941"/>
                  </a:lnTo>
                  <a:lnTo>
                    <a:pt x="35753" y="1941"/>
                  </a:lnTo>
                  <a:lnTo>
                    <a:pt x="36919" y="3494"/>
                  </a:lnTo>
                  <a:lnTo>
                    <a:pt x="44302" y="0"/>
                  </a:lnTo>
                  <a:lnTo>
                    <a:pt x="54795" y="8540"/>
                  </a:lnTo>
                  <a:lnTo>
                    <a:pt x="65676" y="3494"/>
                  </a:lnTo>
                  <a:lnTo>
                    <a:pt x="75003" y="5822"/>
                  </a:lnTo>
                  <a:lnTo>
                    <a:pt x="88605" y="2329"/>
                  </a:lnTo>
                  <a:lnTo>
                    <a:pt x="108036" y="11645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02" name="Forma Livre 201">
              <a:extLst>
                <a:ext uri="{FF2B5EF4-FFF2-40B4-BE49-F238E27FC236}">
                  <a16:creationId xmlns:a16="http://schemas.microsoft.com/office/drawing/2014/main" id="{B5D418FE-6EA1-7088-3945-B2F536AD201C}"/>
                </a:ext>
              </a:extLst>
            </p:cNvPr>
            <p:cNvSpPr/>
            <p:nvPr/>
          </p:nvSpPr>
          <p:spPr>
            <a:xfrm>
              <a:off x="5934972" y="2907248"/>
              <a:ext cx="73966" cy="41331"/>
            </a:xfrm>
            <a:custGeom>
              <a:avLst/>
              <a:gdLst>
                <a:gd name="connsiteX0" fmla="*/ 55573 w 55572"/>
                <a:gd name="connsiteY0" fmla="*/ 8540 h 34158"/>
                <a:gd name="connsiteX1" fmla="*/ 40417 w 55572"/>
                <a:gd name="connsiteY1" fmla="*/ 15139 h 34158"/>
                <a:gd name="connsiteX2" fmla="*/ 39251 w 55572"/>
                <a:gd name="connsiteY2" fmla="*/ 24843 h 34158"/>
                <a:gd name="connsiteX3" fmla="*/ 32644 w 55572"/>
                <a:gd name="connsiteY3" fmla="*/ 27560 h 34158"/>
                <a:gd name="connsiteX4" fmla="*/ 33033 w 55572"/>
                <a:gd name="connsiteY4" fmla="*/ 34159 h 34158"/>
                <a:gd name="connsiteX5" fmla="*/ 25260 w 55572"/>
                <a:gd name="connsiteY5" fmla="*/ 33770 h 34158"/>
                <a:gd name="connsiteX6" fmla="*/ 18265 w 55572"/>
                <a:gd name="connsiteY6" fmla="*/ 29889 h 34158"/>
                <a:gd name="connsiteX7" fmla="*/ 15156 w 55572"/>
                <a:gd name="connsiteY7" fmla="*/ 33770 h 34158"/>
                <a:gd name="connsiteX8" fmla="*/ 1166 w 55572"/>
                <a:gd name="connsiteY8" fmla="*/ 32994 h 34158"/>
                <a:gd name="connsiteX9" fmla="*/ 5441 w 55572"/>
                <a:gd name="connsiteY9" fmla="*/ 31053 h 34158"/>
                <a:gd name="connsiteX10" fmla="*/ 0 w 55572"/>
                <a:gd name="connsiteY10" fmla="*/ 20573 h 34158"/>
                <a:gd name="connsiteX11" fmla="*/ 1555 w 55572"/>
                <a:gd name="connsiteY11" fmla="*/ 8540 h 34158"/>
                <a:gd name="connsiteX12" fmla="*/ 17876 w 55572"/>
                <a:gd name="connsiteY12" fmla="*/ 10480 h 34158"/>
                <a:gd name="connsiteX13" fmla="*/ 27203 w 55572"/>
                <a:gd name="connsiteY13" fmla="*/ 4658 h 34158"/>
                <a:gd name="connsiteX14" fmla="*/ 44303 w 55572"/>
                <a:gd name="connsiteY14" fmla="*/ 4270 h 34158"/>
                <a:gd name="connsiteX15" fmla="*/ 47800 w 55572"/>
                <a:gd name="connsiteY15" fmla="*/ 0 h 34158"/>
                <a:gd name="connsiteX16" fmla="*/ 50909 w 55572"/>
                <a:gd name="connsiteY16" fmla="*/ 388 h 34158"/>
                <a:gd name="connsiteX17" fmla="*/ 55573 w 55572"/>
                <a:gd name="connsiteY17" fmla="*/ 8540 h 3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572" h="34158">
                  <a:moveTo>
                    <a:pt x="55573" y="8540"/>
                  </a:moveTo>
                  <a:lnTo>
                    <a:pt x="40417" y="15139"/>
                  </a:lnTo>
                  <a:lnTo>
                    <a:pt x="39251" y="24843"/>
                  </a:lnTo>
                  <a:lnTo>
                    <a:pt x="32644" y="27560"/>
                  </a:lnTo>
                  <a:lnTo>
                    <a:pt x="33033" y="34159"/>
                  </a:lnTo>
                  <a:lnTo>
                    <a:pt x="25260" y="33770"/>
                  </a:lnTo>
                  <a:lnTo>
                    <a:pt x="18265" y="29889"/>
                  </a:lnTo>
                  <a:lnTo>
                    <a:pt x="15156" y="33770"/>
                  </a:lnTo>
                  <a:lnTo>
                    <a:pt x="1166" y="32994"/>
                  </a:lnTo>
                  <a:lnTo>
                    <a:pt x="5441" y="31053"/>
                  </a:lnTo>
                  <a:lnTo>
                    <a:pt x="0" y="20573"/>
                  </a:lnTo>
                  <a:lnTo>
                    <a:pt x="1555" y="8540"/>
                  </a:lnTo>
                  <a:lnTo>
                    <a:pt x="17876" y="10480"/>
                  </a:lnTo>
                  <a:lnTo>
                    <a:pt x="27203" y="4658"/>
                  </a:lnTo>
                  <a:lnTo>
                    <a:pt x="44303" y="4270"/>
                  </a:lnTo>
                  <a:lnTo>
                    <a:pt x="47800" y="0"/>
                  </a:lnTo>
                  <a:lnTo>
                    <a:pt x="50909" y="388"/>
                  </a:lnTo>
                  <a:lnTo>
                    <a:pt x="55573" y="854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03" name="Forma Livre 202">
              <a:extLst>
                <a:ext uri="{FF2B5EF4-FFF2-40B4-BE49-F238E27FC236}">
                  <a16:creationId xmlns:a16="http://schemas.microsoft.com/office/drawing/2014/main" id="{F0B83230-F1E8-C275-2183-4596BCD11030}"/>
                </a:ext>
              </a:extLst>
            </p:cNvPr>
            <p:cNvSpPr/>
            <p:nvPr/>
          </p:nvSpPr>
          <p:spPr>
            <a:xfrm>
              <a:off x="5838245" y="2288208"/>
              <a:ext cx="265867" cy="372457"/>
            </a:xfrm>
            <a:custGeom>
              <a:avLst/>
              <a:gdLst>
                <a:gd name="connsiteX0" fmla="*/ 199750 w 199750"/>
                <a:gd name="connsiteY0" fmla="*/ 66376 h 307816"/>
                <a:gd name="connsiteX1" fmla="*/ 172547 w 199750"/>
                <a:gd name="connsiteY1" fmla="*/ 72587 h 307816"/>
                <a:gd name="connsiteX2" fmla="*/ 158945 w 199750"/>
                <a:gd name="connsiteY2" fmla="*/ 87726 h 307816"/>
                <a:gd name="connsiteX3" fmla="*/ 163997 w 199750"/>
                <a:gd name="connsiteY3" fmla="*/ 101311 h 307816"/>
                <a:gd name="connsiteX4" fmla="*/ 139903 w 199750"/>
                <a:gd name="connsiteY4" fmla="*/ 118779 h 307816"/>
                <a:gd name="connsiteX5" fmla="*/ 109591 w 199750"/>
                <a:gd name="connsiteY5" fmla="*/ 138187 h 307816"/>
                <a:gd name="connsiteX6" fmla="*/ 101430 w 199750"/>
                <a:gd name="connsiteY6" fmla="*/ 169629 h 307816"/>
                <a:gd name="connsiteX7" fmla="*/ 115808 w 199750"/>
                <a:gd name="connsiteY7" fmla="*/ 185544 h 307816"/>
                <a:gd name="connsiteX8" fmla="*/ 134462 w 199750"/>
                <a:gd name="connsiteY8" fmla="*/ 198353 h 307816"/>
                <a:gd name="connsiteX9" fmla="*/ 121638 w 199750"/>
                <a:gd name="connsiteY9" fmla="*/ 223972 h 307816"/>
                <a:gd name="connsiteX10" fmla="*/ 103761 w 199750"/>
                <a:gd name="connsiteY10" fmla="*/ 229406 h 307816"/>
                <a:gd name="connsiteX11" fmla="*/ 101430 w 199750"/>
                <a:gd name="connsiteY11" fmla="*/ 268223 h 307816"/>
                <a:gd name="connsiteX12" fmla="*/ 93269 w 199750"/>
                <a:gd name="connsiteY12" fmla="*/ 290349 h 307816"/>
                <a:gd name="connsiteX13" fmla="*/ 71117 w 199750"/>
                <a:gd name="connsiteY13" fmla="*/ 288020 h 307816"/>
                <a:gd name="connsiteX14" fmla="*/ 62568 w 199750"/>
                <a:gd name="connsiteY14" fmla="*/ 306652 h 307816"/>
                <a:gd name="connsiteX15" fmla="*/ 41194 w 199750"/>
                <a:gd name="connsiteY15" fmla="*/ 307816 h 307816"/>
                <a:gd name="connsiteX16" fmla="*/ 33810 w 199750"/>
                <a:gd name="connsiteY16" fmla="*/ 285691 h 307816"/>
                <a:gd name="connsiteX17" fmla="*/ 16322 w 199750"/>
                <a:gd name="connsiteY17" fmla="*/ 258907 h 307816"/>
                <a:gd name="connsiteX18" fmla="*/ 0 w 199750"/>
                <a:gd name="connsiteY18" fmla="*/ 226301 h 307816"/>
                <a:gd name="connsiteX19" fmla="*/ 6995 w 199750"/>
                <a:gd name="connsiteY19" fmla="*/ 213103 h 307816"/>
                <a:gd name="connsiteX20" fmla="*/ 20208 w 199750"/>
                <a:gd name="connsiteY20" fmla="*/ 197577 h 307816"/>
                <a:gd name="connsiteX21" fmla="*/ 23317 w 199750"/>
                <a:gd name="connsiteY21" fmla="*/ 170793 h 307816"/>
                <a:gd name="connsiteX22" fmla="*/ 11270 w 199750"/>
                <a:gd name="connsiteY22" fmla="*/ 159536 h 307816"/>
                <a:gd name="connsiteX23" fmla="*/ 7383 w 199750"/>
                <a:gd name="connsiteY23" fmla="*/ 129648 h 307816"/>
                <a:gd name="connsiteX24" fmla="*/ 16710 w 199750"/>
                <a:gd name="connsiteY24" fmla="*/ 108687 h 307816"/>
                <a:gd name="connsiteX25" fmla="*/ 33421 w 199750"/>
                <a:gd name="connsiteY25" fmla="*/ 109075 h 307816"/>
                <a:gd name="connsiteX26" fmla="*/ 38473 w 199750"/>
                <a:gd name="connsiteY26" fmla="*/ 100535 h 307816"/>
                <a:gd name="connsiteX27" fmla="*/ 31478 w 199750"/>
                <a:gd name="connsiteY27" fmla="*/ 92772 h 307816"/>
                <a:gd name="connsiteX28" fmla="*/ 53629 w 199750"/>
                <a:gd name="connsiteY28" fmla="*/ 62107 h 307816"/>
                <a:gd name="connsiteX29" fmla="*/ 66842 w 199750"/>
                <a:gd name="connsiteY29" fmla="*/ 38428 h 307816"/>
                <a:gd name="connsiteX30" fmla="*/ 75781 w 199750"/>
                <a:gd name="connsiteY30" fmla="*/ 23290 h 307816"/>
                <a:gd name="connsiteX31" fmla="*/ 91326 w 199750"/>
                <a:gd name="connsiteY31" fmla="*/ 23290 h 307816"/>
                <a:gd name="connsiteX32" fmla="*/ 93657 w 199750"/>
                <a:gd name="connsiteY32" fmla="*/ 11257 h 307816"/>
                <a:gd name="connsiteX33" fmla="*/ 124747 w 199750"/>
                <a:gd name="connsiteY33" fmla="*/ 14750 h 307816"/>
                <a:gd name="connsiteX34" fmla="*/ 124358 w 199750"/>
                <a:gd name="connsiteY34" fmla="*/ 776 h 307816"/>
                <a:gd name="connsiteX35" fmla="*/ 134462 w 199750"/>
                <a:gd name="connsiteY35" fmla="*/ 0 h 307816"/>
                <a:gd name="connsiteX36" fmla="*/ 157780 w 199750"/>
                <a:gd name="connsiteY36" fmla="*/ 10480 h 307816"/>
                <a:gd name="connsiteX37" fmla="*/ 185760 w 199750"/>
                <a:gd name="connsiteY37" fmla="*/ 24843 h 307816"/>
                <a:gd name="connsiteX38" fmla="*/ 192755 w 199750"/>
                <a:gd name="connsiteY38" fmla="*/ 57837 h 307816"/>
                <a:gd name="connsiteX39" fmla="*/ 199750 w 199750"/>
                <a:gd name="connsiteY39" fmla="*/ 66376 h 30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9750" h="307816">
                  <a:moveTo>
                    <a:pt x="199750" y="66376"/>
                  </a:moveTo>
                  <a:lnTo>
                    <a:pt x="172547" y="72587"/>
                  </a:lnTo>
                  <a:lnTo>
                    <a:pt x="158945" y="87726"/>
                  </a:lnTo>
                  <a:lnTo>
                    <a:pt x="163997" y="101311"/>
                  </a:lnTo>
                  <a:lnTo>
                    <a:pt x="139903" y="118779"/>
                  </a:lnTo>
                  <a:lnTo>
                    <a:pt x="109591" y="138187"/>
                  </a:lnTo>
                  <a:lnTo>
                    <a:pt x="101430" y="169629"/>
                  </a:lnTo>
                  <a:lnTo>
                    <a:pt x="115808" y="185544"/>
                  </a:lnTo>
                  <a:lnTo>
                    <a:pt x="134462" y="198353"/>
                  </a:lnTo>
                  <a:lnTo>
                    <a:pt x="121638" y="223972"/>
                  </a:lnTo>
                  <a:lnTo>
                    <a:pt x="103761" y="229406"/>
                  </a:lnTo>
                  <a:lnTo>
                    <a:pt x="101430" y="268223"/>
                  </a:lnTo>
                  <a:lnTo>
                    <a:pt x="93269" y="290349"/>
                  </a:lnTo>
                  <a:lnTo>
                    <a:pt x="71117" y="288020"/>
                  </a:lnTo>
                  <a:lnTo>
                    <a:pt x="62568" y="306652"/>
                  </a:lnTo>
                  <a:lnTo>
                    <a:pt x="41194" y="307816"/>
                  </a:lnTo>
                  <a:lnTo>
                    <a:pt x="33810" y="285691"/>
                  </a:lnTo>
                  <a:lnTo>
                    <a:pt x="16322" y="258907"/>
                  </a:lnTo>
                  <a:lnTo>
                    <a:pt x="0" y="226301"/>
                  </a:lnTo>
                  <a:lnTo>
                    <a:pt x="6995" y="213103"/>
                  </a:lnTo>
                  <a:lnTo>
                    <a:pt x="20208" y="197577"/>
                  </a:lnTo>
                  <a:lnTo>
                    <a:pt x="23317" y="170793"/>
                  </a:lnTo>
                  <a:lnTo>
                    <a:pt x="11270" y="159536"/>
                  </a:lnTo>
                  <a:lnTo>
                    <a:pt x="7383" y="129648"/>
                  </a:lnTo>
                  <a:lnTo>
                    <a:pt x="16710" y="108687"/>
                  </a:lnTo>
                  <a:lnTo>
                    <a:pt x="33421" y="109075"/>
                  </a:lnTo>
                  <a:lnTo>
                    <a:pt x="38473" y="100535"/>
                  </a:lnTo>
                  <a:lnTo>
                    <a:pt x="31478" y="92772"/>
                  </a:lnTo>
                  <a:lnTo>
                    <a:pt x="53629" y="62107"/>
                  </a:lnTo>
                  <a:lnTo>
                    <a:pt x="66842" y="38428"/>
                  </a:lnTo>
                  <a:lnTo>
                    <a:pt x="75781" y="23290"/>
                  </a:lnTo>
                  <a:lnTo>
                    <a:pt x="91326" y="23290"/>
                  </a:lnTo>
                  <a:lnTo>
                    <a:pt x="93657" y="11257"/>
                  </a:lnTo>
                  <a:lnTo>
                    <a:pt x="124747" y="14750"/>
                  </a:lnTo>
                  <a:lnTo>
                    <a:pt x="124358" y="776"/>
                  </a:lnTo>
                  <a:lnTo>
                    <a:pt x="134462" y="0"/>
                  </a:lnTo>
                  <a:lnTo>
                    <a:pt x="157780" y="10480"/>
                  </a:lnTo>
                  <a:lnTo>
                    <a:pt x="185760" y="24843"/>
                  </a:lnTo>
                  <a:lnTo>
                    <a:pt x="192755" y="57837"/>
                  </a:lnTo>
                  <a:lnTo>
                    <a:pt x="199750" y="66376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04" name="Forma Livre 203">
              <a:extLst>
                <a:ext uri="{FF2B5EF4-FFF2-40B4-BE49-F238E27FC236}">
                  <a16:creationId xmlns:a16="http://schemas.microsoft.com/office/drawing/2014/main" id="{4CA45856-2A0A-05B9-3EC1-B1DCCA7A8AAD}"/>
                </a:ext>
              </a:extLst>
            </p:cNvPr>
            <p:cNvSpPr/>
            <p:nvPr/>
          </p:nvSpPr>
          <p:spPr>
            <a:xfrm>
              <a:off x="6449121" y="5090797"/>
              <a:ext cx="39828" cy="48846"/>
            </a:xfrm>
            <a:custGeom>
              <a:avLst/>
              <a:gdLst>
                <a:gd name="connsiteX0" fmla="*/ 26426 w 29923"/>
                <a:gd name="connsiteY0" fmla="*/ 4270 h 40369"/>
                <a:gd name="connsiteX1" fmla="*/ 28758 w 29923"/>
                <a:gd name="connsiteY1" fmla="*/ 15527 h 40369"/>
                <a:gd name="connsiteX2" fmla="*/ 29924 w 29923"/>
                <a:gd name="connsiteY2" fmla="*/ 26784 h 40369"/>
                <a:gd name="connsiteX3" fmla="*/ 24483 w 29923"/>
                <a:gd name="connsiteY3" fmla="*/ 37652 h 40369"/>
                <a:gd name="connsiteX4" fmla="*/ 12047 w 29923"/>
                <a:gd name="connsiteY4" fmla="*/ 40369 h 40369"/>
                <a:gd name="connsiteX5" fmla="*/ 0 w 29923"/>
                <a:gd name="connsiteY5" fmla="*/ 26784 h 40369"/>
                <a:gd name="connsiteX6" fmla="*/ 389 w 29923"/>
                <a:gd name="connsiteY6" fmla="*/ 18244 h 40369"/>
                <a:gd name="connsiteX7" fmla="*/ 6995 w 29923"/>
                <a:gd name="connsiteY7" fmla="*/ 8928 h 40369"/>
                <a:gd name="connsiteX8" fmla="*/ 9327 w 29923"/>
                <a:gd name="connsiteY8" fmla="*/ 1553 h 40369"/>
                <a:gd name="connsiteX9" fmla="*/ 15933 w 29923"/>
                <a:gd name="connsiteY9" fmla="*/ 0 h 40369"/>
                <a:gd name="connsiteX10" fmla="*/ 26426 w 29923"/>
                <a:gd name="connsiteY10" fmla="*/ 4270 h 4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923" h="40369">
                  <a:moveTo>
                    <a:pt x="26426" y="4270"/>
                  </a:moveTo>
                  <a:lnTo>
                    <a:pt x="28758" y="15527"/>
                  </a:lnTo>
                  <a:lnTo>
                    <a:pt x="29924" y="26784"/>
                  </a:lnTo>
                  <a:lnTo>
                    <a:pt x="24483" y="37652"/>
                  </a:lnTo>
                  <a:lnTo>
                    <a:pt x="12047" y="40369"/>
                  </a:lnTo>
                  <a:lnTo>
                    <a:pt x="0" y="26784"/>
                  </a:lnTo>
                  <a:lnTo>
                    <a:pt x="389" y="18244"/>
                  </a:lnTo>
                  <a:lnTo>
                    <a:pt x="6995" y="8928"/>
                  </a:lnTo>
                  <a:lnTo>
                    <a:pt x="9327" y="1553"/>
                  </a:lnTo>
                  <a:lnTo>
                    <a:pt x="15933" y="0"/>
                  </a:lnTo>
                  <a:lnTo>
                    <a:pt x="26426" y="427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05" name="Forma Livre 204">
              <a:extLst>
                <a:ext uri="{FF2B5EF4-FFF2-40B4-BE49-F238E27FC236}">
                  <a16:creationId xmlns:a16="http://schemas.microsoft.com/office/drawing/2014/main" id="{3CAD353F-5590-2723-9CB1-D0DCB861A4A2}"/>
                </a:ext>
              </a:extLst>
            </p:cNvPr>
            <p:cNvSpPr/>
            <p:nvPr/>
          </p:nvSpPr>
          <p:spPr>
            <a:xfrm>
              <a:off x="6568090" y="3194223"/>
              <a:ext cx="169141" cy="148419"/>
            </a:xfrm>
            <a:custGeom>
              <a:avLst/>
              <a:gdLst>
                <a:gd name="connsiteX0" fmla="*/ 66454 w 127078"/>
                <a:gd name="connsiteY0" fmla="*/ 95877 h 122660"/>
                <a:gd name="connsiteX1" fmla="*/ 28758 w 127078"/>
                <a:gd name="connsiteY1" fmla="*/ 122661 h 122660"/>
                <a:gd name="connsiteX2" fmla="*/ 4275 w 127078"/>
                <a:gd name="connsiteY2" fmla="*/ 112568 h 122660"/>
                <a:gd name="connsiteX3" fmla="*/ 3886 w 127078"/>
                <a:gd name="connsiteY3" fmla="*/ 112568 h 122660"/>
                <a:gd name="connsiteX4" fmla="*/ 6218 w 127078"/>
                <a:gd name="connsiteY4" fmla="*/ 108687 h 122660"/>
                <a:gd name="connsiteX5" fmla="*/ 4663 w 127078"/>
                <a:gd name="connsiteY5" fmla="*/ 98594 h 122660"/>
                <a:gd name="connsiteX6" fmla="*/ 8161 w 127078"/>
                <a:gd name="connsiteY6" fmla="*/ 85009 h 122660"/>
                <a:gd name="connsiteX7" fmla="*/ 18653 w 127078"/>
                <a:gd name="connsiteY7" fmla="*/ 75304 h 122660"/>
                <a:gd name="connsiteX8" fmla="*/ 13990 w 127078"/>
                <a:gd name="connsiteY8" fmla="*/ 65600 h 122660"/>
                <a:gd name="connsiteX9" fmla="*/ 4275 w 127078"/>
                <a:gd name="connsiteY9" fmla="*/ 64436 h 122660"/>
                <a:gd name="connsiteX10" fmla="*/ 0 w 127078"/>
                <a:gd name="connsiteY10" fmla="*/ 45416 h 122660"/>
                <a:gd name="connsiteX11" fmla="*/ 3886 w 127078"/>
                <a:gd name="connsiteY11" fmla="*/ 34935 h 122660"/>
                <a:gd name="connsiteX12" fmla="*/ 8938 w 127078"/>
                <a:gd name="connsiteY12" fmla="*/ 29501 h 122660"/>
                <a:gd name="connsiteX13" fmla="*/ 13602 w 127078"/>
                <a:gd name="connsiteY13" fmla="*/ 24066 h 122660"/>
                <a:gd name="connsiteX14" fmla="*/ 12824 w 127078"/>
                <a:gd name="connsiteY14" fmla="*/ 10481 h 122660"/>
                <a:gd name="connsiteX15" fmla="*/ 20208 w 127078"/>
                <a:gd name="connsiteY15" fmla="*/ 15139 h 122660"/>
                <a:gd name="connsiteX16" fmla="*/ 41971 w 127078"/>
                <a:gd name="connsiteY16" fmla="*/ 8152 h 122660"/>
                <a:gd name="connsiteX17" fmla="*/ 53629 w 127078"/>
                <a:gd name="connsiteY17" fmla="*/ 12810 h 122660"/>
                <a:gd name="connsiteX18" fmla="*/ 70729 w 127078"/>
                <a:gd name="connsiteY18" fmla="*/ 12810 h 122660"/>
                <a:gd name="connsiteX19" fmla="*/ 92880 w 127078"/>
                <a:gd name="connsiteY19" fmla="*/ 3494 h 122660"/>
                <a:gd name="connsiteX20" fmla="*/ 104150 w 127078"/>
                <a:gd name="connsiteY20" fmla="*/ 3882 h 122660"/>
                <a:gd name="connsiteX21" fmla="*/ 127079 w 127078"/>
                <a:gd name="connsiteY21" fmla="*/ 0 h 122660"/>
                <a:gd name="connsiteX22" fmla="*/ 118918 w 127078"/>
                <a:gd name="connsiteY22" fmla="*/ 15527 h 122660"/>
                <a:gd name="connsiteX23" fmla="*/ 108425 w 127078"/>
                <a:gd name="connsiteY23" fmla="*/ 21737 h 122660"/>
                <a:gd name="connsiteX24" fmla="*/ 113088 w 127078"/>
                <a:gd name="connsiteY24" fmla="*/ 39981 h 122660"/>
                <a:gd name="connsiteX25" fmla="*/ 109202 w 127078"/>
                <a:gd name="connsiteY25" fmla="*/ 69870 h 122660"/>
                <a:gd name="connsiteX26" fmla="*/ 66454 w 127078"/>
                <a:gd name="connsiteY26" fmla="*/ 95877 h 122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7078" h="122660">
                  <a:moveTo>
                    <a:pt x="66454" y="95877"/>
                  </a:moveTo>
                  <a:lnTo>
                    <a:pt x="28758" y="122661"/>
                  </a:lnTo>
                  <a:lnTo>
                    <a:pt x="4275" y="112568"/>
                  </a:lnTo>
                  <a:lnTo>
                    <a:pt x="3886" y="112568"/>
                  </a:lnTo>
                  <a:lnTo>
                    <a:pt x="6218" y="108687"/>
                  </a:lnTo>
                  <a:lnTo>
                    <a:pt x="4663" y="98594"/>
                  </a:lnTo>
                  <a:lnTo>
                    <a:pt x="8161" y="85009"/>
                  </a:lnTo>
                  <a:lnTo>
                    <a:pt x="18653" y="75304"/>
                  </a:lnTo>
                  <a:lnTo>
                    <a:pt x="13990" y="65600"/>
                  </a:lnTo>
                  <a:lnTo>
                    <a:pt x="4275" y="64436"/>
                  </a:lnTo>
                  <a:lnTo>
                    <a:pt x="0" y="45416"/>
                  </a:lnTo>
                  <a:lnTo>
                    <a:pt x="3886" y="34935"/>
                  </a:lnTo>
                  <a:lnTo>
                    <a:pt x="8938" y="29501"/>
                  </a:lnTo>
                  <a:lnTo>
                    <a:pt x="13602" y="24066"/>
                  </a:lnTo>
                  <a:lnTo>
                    <a:pt x="12824" y="10481"/>
                  </a:lnTo>
                  <a:lnTo>
                    <a:pt x="20208" y="15139"/>
                  </a:lnTo>
                  <a:lnTo>
                    <a:pt x="41971" y="8152"/>
                  </a:lnTo>
                  <a:lnTo>
                    <a:pt x="53629" y="12810"/>
                  </a:lnTo>
                  <a:lnTo>
                    <a:pt x="70729" y="12810"/>
                  </a:lnTo>
                  <a:lnTo>
                    <a:pt x="92880" y="3494"/>
                  </a:lnTo>
                  <a:lnTo>
                    <a:pt x="104150" y="3882"/>
                  </a:lnTo>
                  <a:lnTo>
                    <a:pt x="127079" y="0"/>
                  </a:lnTo>
                  <a:lnTo>
                    <a:pt x="118918" y="15527"/>
                  </a:lnTo>
                  <a:lnTo>
                    <a:pt x="108425" y="21737"/>
                  </a:lnTo>
                  <a:lnTo>
                    <a:pt x="113088" y="39981"/>
                  </a:lnTo>
                  <a:lnTo>
                    <a:pt x="109202" y="69870"/>
                  </a:lnTo>
                  <a:lnTo>
                    <a:pt x="66454" y="95877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06" name="Forma Livre 205">
              <a:extLst>
                <a:ext uri="{FF2B5EF4-FFF2-40B4-BE49-F238E27FC236}">
                  <a16:creationId xmlns:a16="http://schemas.microsoft.com/office/drawing/2014/main" id="{B033A20D-B5C2-54A6-3372-2F629C4A37F9}"/>
                </a:ext>
              </a:extLst>
            </p:cNvPr>
            <p:cNvSpPr/>
            <p:nvPr/>
          </p:nvSpPr>
          <p:spPr>
            <a:xfrm>
              <a:off x="5970661" y="3610831"/>
              <a:ext cx="299490" cy="482363"/>
            </a:xfrm>
            <a:custGeom>
              <a:avLst/>
              <a:gdLst>
                <a:gd name="connsiteX0" fmla="*/ 220736 w 225011"/>
                <a:gd name="connsiteY0" fmla="*/ 95489 h 398647"/>
                <a:gd name="connsiteX1" fmla="*/ 225011 w 225011"/>
                <a:gd name="connsiteY1" fmla="*/ 194471 h 398647"/>
                <a:gd name="connsiteX2" fmla="*/ 206357 w 225011"/>
                <a:gd name="connsiteY2" fmla="*/ 192531 h 398647"/>
                <a:gd name="connsiteX3" fmla="*/ 196642 w 225011"/>
                <a:gd name="connsiteY3" fmla="*/ 211163 h 398647"/>
                <a:gd name="connsiteX4" fmla="*/ 191589 w 225011"/>
                <a:gd name="connsiteY4" fmla="*/ 226301 h 398647"/>
                <a:gd name="connsiteX5" fmla="*/ 196253 w 225011"/>
                <a:gd name="connsiteY5" fmla="*/ 232124 h 398647"/>
                <a:gd name="connsiteX6" fmla="*/ 189258 w 225011"/>
                <a:gd name="connsiteY6" fmla="*/ 239887 h 398647"/>
                <a:gd name="connsiteX7" fmla="*/ 191978 w 225011"/>
                <a:gd name="connsiteY7" fmla="*/ 250367 h 398647"/>
                <a:gd name="connsiteX8" fmla="*/ 186538 w 225011"/>
                <a:gd name="connsiteY8" fmla="*/ 260460 h 398647"/>
                <a:gd name="connsiteX9" fmla="*/ 184595 w 225011"/>
                <a:gd name="connsiteY9" fmla="*/ 269776 h 398647"/>
                <a:gd name="connsiteX10" fmla="*/ 191978 w 225011"/>
                <a:gd name="connsiteY10" fmla="*/ 268223 h 398647"/>
                <a:gd name="connsiteX11" fmla="*/ 197030 w 225011"/>
                <a:gd name="connsiteY11" fmla="*/ 277927 h 398647"/>
                <a:gd name="connsiteX12" fmla="*/ 197419 w 225011"/>
                <a:gd name="connsiteY12" fmla="*/ 292289 h 398647"/>
                <a:gd name="connsiteX13" fmla="*/ 205580 w 225011"/>
                <a:gd name="connsiteY13" fmla="*/ 299665 h 398647"/>
                <a:gd name="connsiteX14" fmla="*/ 205580 w 225011"/>
                <a:gd name="connsiteY14" fmla="*/ 305875 h 398647"/>
                <a:gd name="connsiteX15" fmla="*/ 191589 w 225011"/>
                <a:gd name="connsiteY15" fmla="*/ 310145 h 398647"/>
                <a:gd name="connsiteX16" fmla="*/ 180708 w 225011"/>
                <a:gd name="connsiteY16" fmla="*/ 320237 h 398647"/>
                <a:gd name="connsiteX17" fmla="*/ 165164 w 225011"/>
                <a:gd name="connsiteY17" fmla="*/ 347409 h 398647"/>
                <a:gd name="connsiteX18" fmla="*/ 144955 w 225011"/>
                <a:gd name="connsiteY18" fmla="*/ 359054 h 398647"/>
                <a:gd name="connsiteX19" fmla="*/ 123581 w 225011"/>
                <a:gd name="connsiteY19" fmla="*/ 357501 h 398647"/>
                <a:gd name="connsiteX20" fmla="*/ 117363 w 225011"/>
                <a:gd name="connsiteY20" fmla="*/ 359830 h 398647"/>
                <a:gd name="connsiteX21" fmla="*/ 119695 w 225011"/>
                <a:gd name="connsiteY21" fmla="*/ 368370 h 398647"/>
                <a:gd name="connsiteX22" fmla="*/ 108425 w 225011"/>
                <a:gd name="connsiteY22" fmla="*/ 377298 h 398647"/>
                <a:gd name="connsiteX23" fmla="*/ 99098 w 225011"/>
                <a:gd name="connsiteY23" fmla="*/ 387002 h 398647"/>
                <a:gd name="connsiteX24" fmla="*/ 71506 w 225011"/>
                <a:gd name="connsiteY24" fmla="*/ 396318 h 398647"/>
                <a:gd name="connsiteX25" fmla="*/ 66065 w 225011"/>
                <a:gd name="connsiteY25" fmla="*/ 390884 h 398647"/>
                <a:gd name="connsiteX26" fmla="*/ 62179 w 225011"/>
                <a:gd name="connsiteY26" fmla="*/ 390107 h 398647"/>
                <a:gd name="connsiteX27" fmla="*/ 58293 w 225011"/>
                <a:gd name="connsiteY27" fmla="*/ 396706 h 398647"/>
                <a:gd name="connsiteX28" fmla="*/ 40417 w 225011"/>
                <a:gd name="connsiteY28" fmla="*/ 398647 h 398647"/>
                <a:gd name="connsiteX29" fmla="*/ 43525 w 225011"/>
                <a:gd name="connsiteY29" fmla="*/ 391660 h 398647"/>
                <a:gd name="connsiteX30" fmla="*/ 36530 w 225011"/>
                <a:gd name="connsiteY30" fmla="*/ 374581 h 398647"/>
                <a:gd name="connsiteX31" fmla="*/ 33421 w 225011"/>
                <a:gd name="connsiteY31" fmla="*/ 364488 h 398647"/>
                <a:gd name="connsiteX32" fmla="*/ 23706 w 225011"/>
                <a:gd name="connsiteY32" fmla="*/ 360218 h 398647"/>
                <a:gd name="connsiteX33" fmla="*/ 10493 w 225011"/>
                <a:gd name="connsiteY33" fmla="*/ 345468 h 398647"/>
                <a:gd name="connsiteX34" fmla="*/ 15156 w 225011"/>
                <a:gd name="connsiteY34" fmla="*/ 333823 h 398647"/>
                <a:gd name="connsiteX35" fmla="*/ 25260 w 225011"/>
                <a:gd name="connsiteY35" fmla="*/ 336152 h 398647"/>
                <a:gd name="connsiteX36" fmla="*/ 31478 w 225011"/>
                <a:gd name="connsiteY36" fmla="*/ 334600 h 398647"/>
                <a:gd name="connsiteX37" fmla="*/ 43914 w 225011"/>
                <a:gd name="connsiteY37" fmla="*/ 334600 h 398647"/>
                <a:gd name="connsiteX38" fmla="*/ 31478 w 225011"/>
                <a:gd name="connsiteY38" fmla="*/ 312086 h 398647"/>
                <a:gd name="connsiteX39" fmla="*/ 32255 w 225011"/>
                <a:gd name="connsiteY39" fmla="*/ 295395 h 398647"/>
                <a:gd name="connsiteX40" fmla="*/ 30312 w 225011"/>
                <a:gd name="connsiteY40" fmla="*/ 279092 h 398647"/>
                <a:gd name="connsiteX41" fmla="*/ 21374 w 225011"/>
                <a:gd name="connsiteY41" fmla="*/ 263177 h 398647"/>
                <a:gd name="connsiteX42" fmla="*/ 23706 w 225011"/>
                <a:gd name="connsiteY42" fmla="*/ 251144 h 398647"/>
                <a:gd name="connsiteX43" fmla="*/ 9327 w 225011"/>
                <a:gd name="connsiteY43" fmla="*/ 250756 h 398647"/>
                <a:gd name="connsiteX44" fmla="*/ 9327 w 225011"/>
                <a:gd name="connsiteY44" fmla="*/ 234841 h 398647"/>
                <a:gd name="connsiteX45" fmla="*/ 0 w 225011"/>
                <a:gd name="connsiteY45" fmla="*/ 225525 h 398647"/>
                <a:gd name="connsiteX46" fmla="*/ 8938 w 225011"/>
                <a:gd name="connsiteY46" fmla="*/ 192531 h 398647"/>
                <a:gd name="connsiteX47" fmla="*/ 36141 w 225011"/>
                <a:gd name="connsiteY47" fmla="*/ 169241 h 398647"/>
                <a:gd name="connsiteX48" fmla="*/ 36919 w 225011"/>
                <a:gd name="connsiteY48" fmla="*/ 136635 h 398647"/>
                <a:gd name="connsiteX49" fmla="*/ 43914 w 225011"/>
                <a:gd name="connsiteY49" fmla="*/ 86173 h 398647"/>
                <a:gd name="connsiteX50" fmla="*/ 48578 w 225011"/>
                <a:gd name="connsiteY50" fmla="*/ 75304 h 398647"/>
                <a:gd name="connsiteX51" fmla="*/ 39251 w 225011"/>
                <a:gd name="connsiteY51" fmla="*/ 66765 h 398647"/>
                <a:gd name="connsiteX52" fmla="*/ 38862 w 225011"/>
                <a:gd name="connsiteY52" fmla="*/ 59001 h 398647"/>
                <a:gd name="connsiteX53" fmla="*/ 30312 w 225011"/>
                <a:gd name="connsiteY53" fmla="*/ 52402 h 398647"/>
                <a:gd name="connsiteX54" fmla="*/ 24094 w 225011"/>
                <a:gd name="connsiteY54" fmla="*/ 13586 h 398647"/>
                <a:gd name="connsiteX55" fmla="*/ 45468 w 225011"/>
                <a:gd name="connsiteY55" fmla="*/ 0 h 398647"/>
                <a:gd name="connsiteX56" fmla="*/ 132908 w 225011"/>
                <a:gd name="connsiteY56" fmla="*/ 47744 h 398647"/>
                <a:gd name="connsiteX57" fmla="*/ 220736 w 225011"/>
                <a:gd name="connsiteY57" fmla="*/ 95489 h 39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25011" h="398647">
                  <a:moveTo>
                    <a:pt x="220736" y="95489"/>
                  </a:moveTo>
                  <a:lnTo>
                    <a:pt x="225011" y="194471"/>
                  </a:lnTo>
                  <a:lnTo>
                    <a:pt x="206357" y="192531"/>
                  </a:lnTo>
                  <a:lnTo>
                    <a:pt x="196642" y="211163"/>
                  </a:lnTo>
                  <a:lnTo>
                    <a:pt x="191589" y="226301"/>
                  </a:lnTo>
                  <a:lnTo>
                    <a:pt x="196253" y="232124"/>
                  </a:lnTo>
                  <a:lnTo>
                    <a:pt x="189258" y="239887"/>
                  </a:lnTo>
                  <a:lnTo>
                    <a:pt x="191978" y="250367"/>
                  </a:lnTo>
                  <a:lnTo>
                    <a:pt x="186538" y="260460"/>
                  </a:lnTo>
                  <a:lnTo>
                    <a:pt x="184595" y="269776"/>
                  </a:lnTo>
                  <a:lnTo>
                    <a:pt x="191978" y="268223"/>
                  </a:lnTo>
                  <a:lnTo>
                    <a:pt x="197030" y="277927"/>
                  </a:lnTo>
                  <a:lnTo>
                    <a:pt x="197419" y="292289"/>
                  </a:lnTo>
                  <a:lnTo>
                    <a:pt x="205580" y="299665"/>
                  </a:lnTo>
                  <a:lnTo>
                    <a:pt x="205580" y="305875"/>
                  </a:lnTo>
                  <a:lnTo>
                    <a:pt x="191589" y="310145"/>
                  </a:lnTo>
                  <a:lnTo>
                    <a:pt x="180708" y="320237"/>
                  </a:lnTo>
                  <a:lnTo>
                    <a:pt x="165164" y="347409"/>
                  </a:lnTo>
                  <a:lnTo>
                    <a:pt x="144955" y="359054"/>
                  </a:lnTo>
                  <a:lnTo>
                    <a:pt x="123581" y="357501"/>
                  </a:lnTo>
                  <a:lnTo>
                    <a:pt x="117363" y="359830"/>
                  </a:lnTo>
                  <a:lnTo>
                    <a:pt x="119695" y="368370"/>
                  </a:lnTo>
                  <a:lnTo>
                    <a:pt x="108425" y="377298"/>
                  </a:lnTo>
                  <a:lnTo>
                    <a:pt x="99098" y="387002"/>
                  </a:lnTo>
                  <a:lnTo>
                    <a:pt x="71506" y="396318"/>
                  </a:lnTo>
                  <a:lnTo>
                    <a:pt x="66065" y="390884"/>
                  </a:lnTo>
                  <a:lnTo>
                    <a:pt x="62179" y="390107"/>
                  </a:lnTo>
                  <a:lnTo>
                    <a:pt x="58293" y="396706"/>
                  </a:lnTo>
                  <a:lnTo>
                    <a:pt x="40417" y="398647"/>
                  </a:lnTo>
                  <a:lnTo>
                    <a:pt x="43525" y="391660"/>
                  </a:lnTo>
                  <a:lnTo>
                    <a:pt x="36530" y="374581"/>
                  </a:lnTo>
                  <a:lnTo>
                    <a:pt x="33421" y="364488"/>
                  </a:lnTo>
                  <a:lnTo>
                    <a:pt x="23706" y="360218"/>
                  </a:lnTo>
                  <a:lnTo>
                    <a:pt x="10493" y="345468"/>
                  </a:lnTo>
                  <a:lnTo>
                    <a:pt x="15156" y="333823"/>
                  </a:lnTo>
                  <a:lnTo>
                    <a:pt x="25260" y="336152"/>
                  </a:lnTo>
                  <a:lnTo>
                    <a:pt x="31478" y="334600"/>
                  </a:lnTo>
                  <a:lnTo>
                    <a:pt x="43914" y="334600"/>
                  </a:lnTo>
                  <a:lnTo>
                    <a:pt x="31478" y="312086"/>
                  </a:lnTo>
                  <a:lnTo>
                    <a:pt x="32255" y="295395"/>
                  </a:lnTo>
                  <a:lnTo>
                    <a:pt x="30312" y="279092"/>
                  </a:lnTo>
                  <a:lnTo>
                    <a:pt x="21374" y="263177"/>
                  </a:lnTo>
                  <a:lnTo>
                    <a:pt x="23706" y="251144"/>
                  </a:lnTo>
                  <a:lnTo>
                    <a:pt x="9327" y="250756"/>
                  </a:lnTo>
                  <a:lnTo>
                    <a:pt x="9327" y="234841"/>
                  </a:lnTo>
                  <a:lnTo>
                    <a:pt x="0" y="225525"/>
                  </a:lnTo>
                  <a:lnTo>
                    <a:pt x="8938" y="192531"/>
                  </a:lnTo>
                  <a:lnTo>
                    <a:pt x="36141" y="169241"/>
                  </a:lnTo>
                  <a:lnTo>
                    <a:pt x="36919" y="136635"/>
                  </a:lnTo>
                  <a:lnTo>
                    <a:pt x="43914" y="86173"/>
                  </a:lnTo>
                  <a:lnTo>
                    <a:pt x="48578" y="75304"/>
                  </a:lnTo>
                  <a:lnTo>
                    <a:pt x="39251" y="66765"/>
                  </a:lnTo>
                  <a:lnTo>
                    <a:pt x="38862" y="59001"/>
                  </a:lnTo>
                  <a:lnTo>
                    <a:pt x="30312" y="52402"/>
                  </a:lnTo>
                  <a:lnTo>
                    <a:pt x="24094" y="13586"/>
                  </a:lnTo>
                  <a:lnTo>
                    <a:pt x="45468" y="0"/>
                  </a:lnTo>
                  <a:lnTo>
                    <a:pt x="132908" y="47744"/>
                  </a:lnTo>
                  <a:lnTo>
                    <a:pt x="220736" y="95489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07" name="Forma Livre 206">
              <a:extLst>
                <a:ext uri="{FF2B5EF4-FFF2-40B4-BE49-F238E27FC236}">
                  <a16:creationId xmlns:a16="http://schemas.microsoft.com/office/drawing/2014/main" id="{7D3C6D96-9BA4-73BD-9303-2E426B4DB2DC}"/>
                </a:ext>
              </a:extLst>
            </p:cNvPr>
            <p:cNvSpPr/>
            <p:nvPr/>
          </p:nvSpPr>
          <p:spPr>
            <a:xfrm>
              <a:off x="5575997" y="3984697"/>
              <a:ext cx="55863" cy="153585"/>
            </a:xfrm>
            <a:custGeom>
              <a:avLst/>
              <a:gdLst>
                <a:gd name="connsiteX0" fmla="*/ 20597 w 41971"/>
                <a:gd name="connsiteY0" fmla="*/ 388 h 126930"/>
                <a:gd name="connsiteX1" fmla="*/ 17877 w 41971"/>
                <a:gd name="connsiteY1" fmla="*/ 13586 h 126930"/>
                <a:gd name="connsiteX2" fmla="*/ 24483 w 41971"/>
                <a:gd name="connsiteY2" fmla="*/ 20961 h 126930"/>
                <a:gd name="connsiteX3" fmla="*/ 32256 w 41971"/>
                <a:gd name="connsiteY3" fmla="*/ 29501 h 126930"/>
                <a:gd name="connsiteX4" fmla="*/ 33033 w 41971"/>
                <a:gd name="connsiteY4" fmla="*/ 41922 h 126930"/>
                <a:gd name="connsiteX5" fmla="*/ 37696 w 41971"/>
                <a:gd name="connsiteY5" fmla="*/ 46968 h 126930"/>
                <a:gd name="connsiteX6" fmla="*/ 36530 w 41971"/>
                <a:gd name="connsiteY6" fmla="*/ 104417 h 126930"/>
                <a:gd name="connsiteX7" fmla="*/ 41971 w 41971"/>
                <a:gd name="connsiteY7" fmla="*/ 121496 h 126930"/>
                <a:gd name="connsiteX8" fmla="*/ 24483 w 41971"/>
                <a:gd name="connsiteY8" fmla="*/ 126930 h 126930"/>
                <a:gd name="connsiteX9" fmla="*/ 19431 w 41971"/>
                <a:gd name="connsiteY9" fmla="*/ 118003 h 126930"/>
                <a:gd name="connsiteX10" fmla="*/ 13602 w 41971"/>
                <a:gd name="connsiteY10" fmla="*/ 102088 h 126930"/>
                <a:gd name="connsiteX11" fmla="*/ 11659 w 41971"/>
                <a:gd name="connsiteY11" fmla="*/ 89666 h 126930"/>
                <a:gd name="connsiteX12" fmla="*/ 16711 w 41971"/>
                <a:gd name="connsiteY12" fmla="*/ 67541 h 126930"/>
                <a:gd name="connsiteX13" fmla="*/ 11270 w 41971"/>
                <a:gd name="connsiteY13" fmla="*/ 58225 h 126930"/>
                <a:gd name="connsiteX14" fmla="*/ 8938 w 41971"/>
                <a:gd name="connsiteY14" fmla="*/ 38817 h 126930"/>
                <a:gd name="connsiteX15" fmla="*/ 8938 w 41971"/>
                <a:gd name="connsiteY15" fmla="*/ 20573 h 126930"/>
                <a:gd name="connsiteX16" fmla="*/ 0 w 41971"/>
                <a:gd name="connsiteY16" fmla="*/ 7763 h 126930"/>
                <a:gd name="connsiteX17" fmla="*/ 1555 w 41971"/>
                <a:gd name="connsiteY17" fmla="*/ 0 h 126930"/>
                <a:gd name="connsiteX18" fmla="*/ 20597 w 41971"/>
                <a:gd name="connsiteY18" fmla="*/ 388 h 12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971" h="126930">
                  <a:moveTo>
                    <a:pt x="20597" y="388"/>
                  </a:moveTo>
                  <a:lnTo>
                    <a:pt x="17877" y="13586"/>
                  </a:lnTo>
                  <a:lnTo>
                    <a:pt x="24483" y="20961"/>
                  </a:lnTo>
                  <a:lnTo>
                    <a:pt x="32256" y="29501"/>
                  </a:lnTo>
                  <a:lnTo>
                    <a:pt x="33033" y="41922"/>
                  </a:lnTo>
                  <a:lnTo>
                    <a:pt x="37696" y="46968"/>
                  </a:lnTo>
                  <a:lnTo>
                    <a:pt x="36530" y="104417"/>
                  </a:lnTo>
                  <a:lnTo>
                    <a:pt x="41971" y="121496"/>
                  </a:lnTo>
                  <a:lnTo>
                    <a:pt x="24483" y="126930"/>
                  </a:lnTo>
                  <a:lnTo>
                    <a:pt x="19431" y="118003"/>
                  </a:lnTo>
                  <a:lnTo>
                    <a:pt x="13602" y="102088"/>
                  </a:lnTo>
                  <a:lnTo>
                    <a:pt x="11659" y="89666"/>
                  </a:lnTo>
                  <a:lnTo>
                    <a:pt x="16711" y="67541"/>
                  </a:lnTo>
                  <a:lnTo>
                    <a:pt x="11270" y="58225"/>
                  </a:lnTo>
                  <a:lnTo>
                    <a:pt x="8938" y="38817"/>
                  </a:lnTo>
                  <a:lnTo>
                    <a:pt x="8938" y="20573"/>
                  </a:lnTo>
                  <a:lnTo>
                    <a:pt x="0" y="7763"/>
                  </a:lnTo>
                  <a:lnTo>
                    <a:pt x="1555" y="0"/>
                  </a:lnTo>
                  <a:lnTo>
                    <a:pt x="20597" y="388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08" name="Forma Livre 207">
              <a:extLst>
                <a:ext uri="{FF2B5EF4-FFF2-40B4-BE49-F238E27FC236}">
                  <a16:creationId xmlns:a16="http://schemas.microsoft.com/office/drawing/2014/main" id="{92E8B3E6-3473-0E85-7E60-52B60037D5BA}"/>
                </a:ext>
              </a:extLst>
            </p:cNvPr>
            <p:cNvSpPr/>
            <p:nvPr/>
          </p:nvSpPr>
          <p:spPr>
            <a:xfrm>
              <a:off x="8389855" y="3701010"/>
              <a:ext cx="252937" cy="444318"/>
            </a:xfrm>
            <a:custGeom>
              <a:avLst/>
              <a:gdLst>
                <a:gd name="connsiteX0" fmla="*/ 184206 w 190035"/>
                <a:gd name="connsiteY0" fmla="*/ 153326 h 367205"/>
                <a:gd name="connsiteX1" fmla="*/ 163609 w 190035"/>
                <a:gd name="connsiteY1" fmla="*/ 149832 h 367205"/>
                <a:gd name="connsiteX2" fmla="*/ 136017 w 190035"/>
                <a:gd name="connsiteY2" fmla="*/ 154490 h 367205"/>
                <a:gd name="connsiteX3" fmla="*/ 123970 w 190035"/>
                <a:gd name="connsiteY3" fmla="*/ 175063 h 367205"/>
                <a:gd name="connsiteX4" fmla="*/ 132131 w 190035"/>
                <a:gd name="connsiteY4" fmla="*/ 205340 h 367205"/>
                <a:gd name="connsiteX5" fmla="*/ 111534 w 190035"/>
                <a:gd name="connsiteY5" fmla="*/ 193695 h 367205"/>
                <a:gd name="connsiteX6" fmla="*/ 92880 w 190035"/>
                <a:gd name="connsiteY6" fmla="*/ 194471 h 367205"/>
                <a:gd name="connsiteX7" fmla="*/ 94046 w 190035"/>
                <a:gd name="connsiteY7" fmla="*/ 174675 h 367205"/>
                <a:gd name="connsiteX8" fmla="*/ 75004 w 190035"/>
                <a:gd name="connsiteY8" fmla="*/ 174675 h 367205"/>
                <a:gd name="connsiteX9" fmla="*/ 75781 w 190035"/>
                <a:gd name="connsiteY9" fmla="*/ 202235 h 367205"/>
                <a:gd name="connsiteX10" fmla="*/ 67231 w 190035"/>
                <a:gd name="connsiteY10" fmla="*/ 238722 h 367205"/>
                <a:gd name="connsiteX11" fmla="*/ 61791 w 190035"/>
                <a:gd name="connsiteY11" fmla="*/ 260848 h 367205"/>
                <a:gd name="connsiteX12" fmla="*/ 64511 w 190035"/>
                <a:gd name="connsiteY12" fmla="*/ 278704 h 367205"/>
                <a:gd name="connsiteX13" fmla="*/ 78890 w 190035"/>
                <a:gd name="connsiteY13" fmla="*/ 279480 h 367205"/>
                <a:gd name="connsiteX14" fmla="*/ 89383 w 190035"/>
                <a:gd name="connsiteY14" fmla="*/ 302382 h 367205"/>
                <a:gd name="connsiteX15" fmla="*/ 94435 w 190035"/>
                <a:gd name="connsiteY15" fmla="*/ 323731 h 367205"/>
                <a:gd name="connsiteX16" fmla="*/ 107648 w 190035"/>
                <a:gd name="connsiteY16" fmla="*/ 338093 h 367205"/>
                <a:gd name="connsiteX17" fmla="*/ 120861 w 190035"/>
                <a:gd name="connsiteY17" fmla="*/ 340810 h 367205"/>
                <a:gd name="connsiteX18" fmla="*/ 132908 w 190035"/>
                <a:gd name="connsiteY18" fmla="*/ 354008 h 367205"/>
                <a:gd name="connsiteX19" fmla="*/ 126302 w 190035"/>
                <a:gd name="connsiteY19" fmla="*/ 364100 h 367205"/>
                <a:gd name="connsiteX20" fmla="*/ 111923 w 190035"/>
                <a:gd name="connsiteY20" fmla="*/ 367205 h 367205"/>
                <a:gd name="connsiteX21" fmla="*/ 109591 w 190035"/>
                <a:gd name="connsiteY21" fmla="*/ 354396 h 367205"/>
                <a:gd name="connsiteX22" fmla="*/ 90937 w 190035"/>
                <a:gd name="connsiteY22" fmla="*/ 343527 h 367205"/>
                <a:gd name="connsiteX23" fmla="*/ 87440 w 190035"/>
                <a:gd name="connsiteY23" fmla="*/ 347797 h 367205"/>
                <a:gd name="connsiteX24" fmla="*/ 78502 w 190035"/>
                <a:gd name="connsiteY24" fmla="*/ 338481 h 367205"/>
                <a:gd name="connsiteX25" fmla="*/ 73838 w 190035"/>
                <a:gd name="connsiteY25" fmla="*/ 326060 h 367205"/>
                <a:gd name="connsiteX26" fmla="*/ 61402 w 190035"/>
                <a:gd name="connsiteY26" fmla="*/ 312086 h 367205"/>
                <a:gd name="connsiteX27" fmla="*/ 50132 w 190035"/>
                <a:gd name="connsiteY27" fmla="*/ 300053 h 367205"/>
                <a:gd name="connsiteX28" fmla="*/ 47412 w 190035"/>
                <a:gd name="connsiteY28" fmla="*/ 314803 h 367205"/>
                <a:gd name="connsiteX29" fmla="*/ 42360 w 190035"/>
                <a:gd name="connsiteY29" fmla="*/ 300829 h 367205"/>
                <a:gd name="connsiteX30" fmla="*/ 43914 w 190035"/>
                <a:gd name="connsiteY30" fmla="*/ 285302 h 367205"/>
                <a:gd name="connsiteX31" fmla="*/ 48578 w 190035"/>
                <a:gd name="connsiteY31" fmla="*/ 261624 h 367205"/>
                <a:gd name="connsiteX32" fmla="*/ 57127 w 190035"/>
                <a:gd name="connsiteY32" fmla="*/ 236005 h 367205"/>
                <a:gd name="connsiteX33" fmla="*/ 67231 w 190035"/>
                <a:gd name="connsiteY33" fmla="*/ 212715 h 367205"/>
                <a:gd name="connsiteX34" fmla="*/ 56738 w 190035"/>
                <a:gd name="connsiteY34" fmla="*/ 189813 h 367205"/>
                <a:gd name="connsiteX35" fmla="*/ 55961 w 190035"/>
                <a:gd name="connsiteY35" fmla="*/ 178168 h 367205"/>
                <a:gd name="connsiteX36" fmla="*/ 52075 w 190035"/>
                <a:gd name="connsiteY36" fmla="*/ 164194 h 367205"/>
                <a:gd name="connsiteX37" fmla="*/ 35364 w 190035"/>
                <a:gd name="connsiteY37" fmla="*/ 144398 h 367205"/>
                <a:gd name="connsiteX38" fmla="*/ 28369 w 190035"/>
                <a:gd name="connsiteY38" fmla="*/ 131977 h 367205"/>
                <a:gd name="connsiteX39" fmla="*/ 35364 w 190035"/>
                <a:gd name="connsiteY39" fmla="*/ 127319 h 367205"/>
                <a:gd name="connsiteX40" fmla="*/ 40805 w 190035"/>
                <a:gd name="connsiteY40" fmla="*/ 105969 h 367205"/>
                <a:gd name="connsiteX41" fmla="*/ 29535 w 190035"/>
                <a:gd name="connsiteY41" fmla="*/ 89278 h 367205"/>
                <a:gd name="connsiteX42" fmla="*/ 13602 w 190035"/>
                <a:gd name="connsiteY42" fmla="*/ 71034 h 367205"/>
                <a:gd name="connsiteX43" fmla="*/ 0 w 190035"/>
                <a:gd name="connsiteY43" fmla="*/ 49297 h 367205"/>
                <a:gd name="connsiteX44" fmla="*/ 8550 w 190035"/>
                <a:gd name="connsiteY44" fmla="*/ 44639 h 367205"/>
                <a:gd name="connsiteX45" fmla="*/ 14379 w 190035"/>
                <a:gd name="connsiteY45" fmla="*/ 17856 h 367205"/>
                <a:gd name="connsiteX46" fmla="*/ 29535 w 190035"/>
                <a:gd name="connsiteY46" fmla="*/ 16691 h 367205"/>
                <a:gd name="connsiteX47" fmla="*/ 40417 w 190035"/>
                <a:gd name="connsiteY47" fmla="*/ 5822 h 367205"/>
                <a:gd name="connsiteX48" fmla="*/ 52075 w 190035"/>
                <a:gd name="connsiteY48" fmla="*/ 0 h 367205"/>
                <a:gd name="connsiteX49" fmla="*/ 62568 w 190035"/>
                <a:gd name="connsiteY49" fmla="*/ 7763 h 367205"/>
                <a:gd name="connsiteX50" fmla="*/ 66065 w 190035"/>
                <a:gd name="connsiteY50" fmla="*/ 22902 h 367205"/>
                <a:gd name="connsiteX51" fmla="*/ 80833 w 190035"/>
                <a:gd name="connsiteY51" fmla="*/ 24066 h 367205"/>
                <a:gd name="connsiteX52" fmla="*/ 79279 w 190035"/>
                <a:gd name="connsiteY52" fmla="*/ 50073 h 367205"/>
                <a:gd name="connsiteX53" fmla="*/ 83165 w 190035"/>
                <a:gd name="connsiteY53" fmla="*/ 72587 h 367205"/>
                <a:gd name="connsiteX54" fmla="*/ 103762 w 190035"/>
                <a:gd name="connsiteY54" fmla="*/ 57837 h 367205"/>
                <a:gd name="connsiteX55" fmla="*/ 111145 w 190035"/>
                <a:gd name="connsiteY55" fmla="*/ 62107 h 367205"/>
                <a:gd name="connsiteX56" fmla="*/ 123581 w 190035"/>
                <a:gd name="connsiteY56" fmla="*/ 61330 h 367205"/>
                <a:gd name="connsiteX57" fmla="*/ 126690 w 190035"/>
                <a:gd name="connsiteY57" fmla="*/ 52791 h 367205"/>
                <a:gd name="connsiteX58" fmla="*/ 143401 w 190035"/>
                <a:gd name="connsiteY58" fmla="*/ 54343 h 367205"/>
                <a:gd name="connsiteX59" fmla="*/ 162832 w 190035"/>
                <a:gd name="connsiteY59" fmla="*/ 74528 h 367205"/>
                <a:gd name="connsiteX60" fmla="*/ 167884 w 190035"/>
                <a:gd name="connsiteY60" fmla="*/ 99371 h 367205"/>
                <a:gd name="connsiteX61" fmla="*/ 188481 w 190035"/>
                <a:gd name="connsiteY61" fmla="*/ 121108 h 367205"/>
                <a:gd name="connsiteX62" fmla="*/ 190035 w 190035"/>
                <a:gd name="connsiteY62" fmla="*/ 142069 h 367205"/>
                <a:gd name="connsiteX63" fmla="*/ 184206 w 190035"/>
                <a:gd name="connsiteY63" fmla="*/ 153326 h 367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90035" h="367205">
                  <a:moveTo>
                    <a:pt x="184206" y="153326"/>
                  </a:moveTo>
                  <a:lnTo>
                    <a:pt x="163609" y="149832"/>
                  </a:lnTo>
                  <a:lnTo>
                    <a:pt x="136017" y="154490"/>
                  </a:lnTo>
                  <a:lnTo>
                    <a:pt x="123970" y="175063"/>
                  </a:lnTo>
                  <a:lnTo>
                    <a:pt x="132131" y="205340"/>
                  </a:lnTo>
                  <a:lnTo>
                    <a:pt x="111534" y="193695"/>
                  </a:lnTo>
                  <a:lnTo>
                    <a:pt x="92880" y="194471"/>
                  </a:lnTo>
                  <a:lnTo>
                    <a:pt x="94046" y="174675"/>
                  </a:lnTo>
                  <a:lnTo>
                    <a:pt x="75004" y="174675"/>
                  </a:lnTo>
                  <a:lnTo>
                    <a:pt x="75781" y="202235"/>
                  </a:lnTo>
                  <a:lnTo>
                    <a:pt x="67231" y="238722"/>
                  </a:lnTo>
                  <a:lnTo>
                    <a:pt x="61791" y="260848"/>
                  </a:lnTo>
                  <a:lnTo>
                    <a:pt x="64511" y="278704"/>
                  </a:lnTo>
                  <a:lnTo>
                    <a:pt x="78890" y="279480"/>
                  </a:lnTo>
                  <a:lnTo>
                    <a:pt x="89383" y="302382"/>
                  </a:lnTo>
                  <a:lnTo>
                    <a:pt x="94435" y="323731"/>
                  </a:lnTo>
                  <a:lnTo>
                    <a:pt x="107648" y="338093"/>
                  </a:lnTo>
                  <a:lnTo>
                    <a:pt x="120861" y="340810"/>
                  </a:lnTo>
                  <a:lnTo>
                    <a:pt x="132908" y="354008"/>
                  </a:lnTo>
                  <a:lnTo>
                    <a:pt x="126302" y="364100"/>
                  </a:lnTo>
                  <a:lnTo>
                    <a:pt x="111923" y="367205"/>
                  </a:lnTo>
                  <a:lnTo>
                    <a:pt x="109591" y="354396"/>
                  </a:lnTo>
                  <a:lnTo>
                    <a:pt x="90937" y="343527"/>
                  </a:lnTo>
                  <a:lnTo>
                    <a:pt x="87440" y="347797"/>
                  </a:lnTo>
                  <a:lnTo>
                    <a:pt x="78502" y="338481"/>
                  </a:lnTo>
                  <a:lnTo>
                    <a:pt x="73838" y="326060"/>
                  </a:lnTo>
                  <a:lnTo>
                    <a:pt x="61402" y="312086"/>
                  </a:lnTo>
                  <a:lnTo>
                    <a:pt x="50132" y="300053"/>
                  </a:lnTo>
                  <a:lnTo>
                    <a:pt x="47412" y="314803"/>
                  </a:lnTo>
                  <a:lnTo>
                    <a:pt x="42360" y="300829"/>
                  </a:lnTo>
                  <a:lnTo>
                    <a:pt x="43914" y="285302"/>
                  </a:lnTo>
                  <a:lnTo>
                    <a:pt x="48578" y="261624"/>
                  </a:lnTo>
                  <a:lnTo>
                    <a:pt x="57127" y="236005"/>
                  </a:lnTo>
                  <a:lnTo>
                    <a:pt x="67231" y="212715"/>
                  </a:lnTo>
                  <a:lnTo>
                    <a:pt x="56738" y="189813"/>
                  </a:lnTo>
                  <a:lnTo>
                    <a:pt x="55961" y="178168"/>
                  </a:lnTo>
                  <a:lnTo>
                    <a:pt x="52075" y="164194"/>
                  </a:lnTo>
                  <a:lnTo>
                    <a:pt x="35364" y="144398"/>
                  </a:lnTo>
                  <a:lnTo>
                    <a:pt x="28369" y="131977"/>
                  </a:lnTo>
                  <a:lnTo>
                    <a:pt x="35364" y="127319"/>
                  </a:lnTo>
                  <a:lnTo>
                    <a:pt x="40805" y="105969"/>
                  </a:lnTo>
                  <a:lnTo>
                    <a:pt x="29535" y="89278"/>
                  </a:lnTo>
                  <a:lnTo>
                    <a:pt x="13602" y="71034"/>
                  </a:lnTo>
                  <a:lnTo>
                    <a:pt x="0" y="49297"/>
                  </a:lnTo>
                  <a:lnTo>
                    <a:pt x="8550" y="44639"/>
                  </a:lnTo>
                  <a:lnTo>
                    <a:pt x="14379" y="17856"/>
                  </a:lnTo>
                  <a:lnTo>
                    <a:pt x="29535" y="16691"/>
                  </a:lnTo>
                  <a:lnTo>
                    <a:pt x="40417" y="5822"/>
                  </a:lnTo>
                  <a:lnTo>
                    <a:pt x="52075" y="0"/>
                  </a:lnTo>
                  <a:lnTo>
                    <a:pt x="62568" y="7763"/>
                  </a:lnTo>
                  <a:lnTo>
                    <a:pt x="66065" y="22902"/>
                  </a:lnTo>
                  <a:lnTo>
                    <a:pt x="80833" y="24066"/>
                  </a:lnTo>
                  <a:lnTo>
                    <a:pt x="79279" y="50073"/>
                  </a:lnTo>
                  <a:lnTo>
                    <a:pt x="83165" y="72587"/>
                  </a:lnTo>
                  <a:lnTo>
                    <a:pt x="103762" y="57837"/>
                  </a:lnTo>
                  <a:lnTo>
                    <a:pt x="111145" y="62107"/>
                  </a:lnTo>
                  <a:lnTo>
                    <a:pt x="123581" y="61330"/>
                  </a:lnTo>
                  <a:lnTo>
                    <a:pt x="126690" y="52791"/>
                  </a:lnTo>
                  <a:lnTo>
                    <a:pt x="143401" y="54343"/>
                  </a:lnTo>
                  <a:lnTo>
                    <a:pt x="162832" y="74528"/>
                  </a:lnTo>
                  <a:lnTo>
                    <a:pt x="167884" y="99371"/>
                  </a:lnTo>
                  <a:lnTo>
                    <a:pt x="188481" y="121108"/>
                  </a:lnTo>
                  <a:lnTo>
                    <a:pt x="190035" y="142069"/>
                  </a:lnTo>
                  <a:lnTo>
                    <a:pt x="184206" y="153326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09" name="Forma Livre 208">
              <a:extLst>
                <a:ext uri="{FF2B5EF4-FFF2-40B4-BE49-F238E27FC236}">
                  <a16:creationId xmlns:a16="http://schemas.microsoft.com/office/drawing/2014/main" id="{A22D7B2D-1067-FA92-C962-8CBC42D0BB43}"/>
                </a:ext>
              </a:extLst>
            </p:cNvPr>
            <p:cNvSpPr/>
            <p:nvPr/>
          </p:nvSpPr>
          <p:spPr>
            <a:xfrm>
              <a:off x="7408109" y="3082439"/>
              <a:ext cx="220866" cy="126813"/>
            </a:xfrm>
            <a:custGeom>
              <a:avLst/>
              <a:gdLst>
                <a:gd name="connsiteX0" fmla="*/ 64899 w 165940"/>
                <a:gd name="connsiteY0" fmla="*/ 17856 h 104804"/>
                <a:gd name="connsiteX1" fmla="*/ 59459 w 165940"/>
                <a:gd name="connsiteY1" fmla="*/ 25231 h 104804"/>
                <a:gd name="connsiteX2" fmla="*/ 36141 w 165940"/>
                <a:gd name="connsiteY2" fmla="*/ 21349 h 104804"/>
                <a:gd name="connsiteX3" fmla="*/ 38473 w 165940"/>
                <a:gd name="connsiteY3" fmla="*/ 35323 h 104804"/>
                <a:gd name="connsiteX4" fmla="*/ 59847 w 165940"/>
                <a:gd name="connsiteY4" fmla="*/ 33382 h 104804"/>
                <a:gd name="connsiteX5" fmla="*/ 87440 w 165940"/>
                <a:gd name="connsiteY5" fmla="*/ 41534 h 104804"/>
                <a:gd name="connsiteX6" fmla="*/ 124747 w 165940"/>
                <a:gd name="connsiteY6" fmla="*/ 37652 h 104804"/>
                <a:gd name="connsiteX7" fmla="*/ 136794 w 165940"/>
                <a:gd name="connsiteY7" fmla="*/ 60942 h 104804"/>
                <a:gd name="connsiteX8" fmla="*/ 142623 w 165940"/>
                <a:gd name="connsiteY8" fmla="*/ 58225 h 104804"/>
                <a:gd name="connsiteX9" fmla="*/ 157002 w 165940"/>
                <a:gd name="connsiteY9" fmla="*/ 64047 h 104804"/>
                <a:gd name="connsiteX10" fmla="*/ 158945 w 165940"/>
                <a:gd name="connsiteY10" fmla="*/ 73752 h 104804"/>
                <a:gd name="connsiteX11" fmla="*/ 165941 w 165940"/>
                <a:gd name="connsiteY11" fmla="*/ 87726 h 104804"/>
                <a:gd name="connsiteX12" fmla="*/ 144955 w 165940"/>
                <a:gd name="connsiteY12" fmla="*/ 87726 h 104804"/>
                <a:gd name="connsiteX13" fmla="*/ 130188 w 165940"/>
                <a:gd name="connsiteY13" fmla="*/ 85785 h 104804"/>
                <a:gd name="connsiteX14" fmla="*/ 120472 w 165940"/>
                <a:gd name="connsiteY14" fmla="*/ 97042 h 104804"/>
                <a:gd name="connsiteX15" fmla="*/ 111922 w 165940"/>
                <a:gd name="connsiteY15" fmla="*/ 99371 h 104804"/>
                <a:gd name="connsiteX16" fmla="*/ 106093 w 165940"/>
                <a:gd name="connsiteY16" fmla="*/ 104805 h 104804"/>
                <a:gd name="connsiteX17" fmla="*/ 95600 w 165940"/>
                <a:gd name="connsiteY17" fmla="*/ 96653 h 104804"/>
                <a:gd name="connsiteX18" fmla="*/ 92103 w 165940"/>
                <a:gd name="connsiteY18" fmla="*/ 75692 h 104804"/>
                <a:gd name="connsiteX19" fmla="*/ 85496 w 165940"/>
                <a:gd name="connsiteY19" fmla="*/ 74528 h 104804"/>
                <a:gd name="connsiteX20" fmla="*/ 85885 w 165940"/>
                <a:gd name="connsiteY20" fmla="*/ 66765 h 104804"/>
                <a:gd name="connsiteX21" fmla="*/ 73060 w 165940"/>
                <a:gd name="connsiteY21" fmla="*/ 61330 h 104804"/>
                <a:gd name="connsiteX22" fmla="*/ 66454 w 165940"/>
                <a:gd name="connsiteY22" fmla="*/ 69870 h 104804"/>
                <a:gd name="connsiteX23" fmla="*/ 67231 w 165940"/>
                <a:gd name="connsiteY23" fmla="*/ 79962 h 104804"/>
                <a:gd name="connsiteX24" fmla="*/ 64899 w 165940"/>
                <a:gd name="connsiteY24" fmla="*/ 83456 h 104804"/>
                <a:gd name="connsiteX25" fmla="*/ 52464 w 165940"/>
                <a:gd name="connsiteY25" fmla="*/ 83068 h 104804"/>
                <a:gd name="connsiteX26" fmla="*/ 48966 w 165940"/>
                <a:gd name="connsiteY26" fmla="*/ 94324 h 104804"/>
                <a:gd name="connsiteX27" fmla="*/ 40805 w 165940"/>
                <a:gd name="connsiteY27" fmla="*/ 89666 h 104804"/>
                <a:gd name="connsiteX28" fmla="*/ 27592 w 165940"/>
                <a:gd name="connsiteY28" fmla="*/ 97430 h 104804"/>
                <a:gd name="connsiteX29" fmla="*/ 20597 w 165940"/>
                <a:gd name="connsiteY29" fmla="*/ 94713 h 104804"/>
                <a:gd name="connsiteX30" fmla="*/ 25649 w 165940"/>
                <a:gd name="connsiteY30" fmla="*/ 69482 h 104804"/>
                <a:gd name="connsiteX31" fmla="*/ 16322 w 165940"/>
                <a:gd name="connsiteY31" fmla="*/ 50850 h 104804"/>
                <a:gd name="connsiteX32" fmla="*/ 0 w 165940"/>
                <a:gd name="connsiteY32" fmla="*/ 45027 h 104804"/>
                <a:gd name="connsiteX33" fmla="*/ 2332 w 165940"/>
                <a:gd name="connsiteY33" fmla="*/ 34159 h 104804"/>
                <a:gd name="connsiteX34" fmla="*/ 19431 w 165940"/>
                <a:gd name="connsiteY34" fmla="*/ 35323 h 104804"/>
                <a:gd name="connsiteX35" fmla="*/ 25260 w 165940"/>
                <a:gd name="connsiteY35" fmla="*/ 21737 h 104804"/>
                <a:gd name="connsiteX36" fmla="*/ 27203 w 165940"/>
                <a:gd name="connsiteY36" fmla="*/ 5822 h 104804"/>
                <a:gd name="connsiteX37" fmla="*/ 52464 w 165940"/>
                <a:gd name="connsiteY37" fmla="*/ 0 h 104804"/>
                <a:gd name="connsiteX38" fmla="*/ 51686 w 165940"/>
                <a:gd name="connsiteY38" fmla="*/ 11645 h 104804"/>
                <a:gd name="connsiteX39" fmla="*/ 56738 w 165940"/>
                <a:gd name="connsiteY39" fmla="*/ 18244 h 104804"/>
                <a:gd name="connsiteX40" fmla="*/ 64899 w 165940"/>
                <a:gd name="connsiteY40" fmla="*/ 17856 h 104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65940" h="104804">
                  <a:moveTo>
                    <a:pt x="64899" y="17856"/>
                  </a:moveTo>
                  <a:lnTo>
                    <a:pt x="59459" y="25231"/>
                  </a:lnTo>
                  <a:lnTo>
                    <a:pt x="36141" y="21349"/>
                  </a:lnTo>
                  <a:lnTo>
                    <a:pt x="38473" y="35323"/>
                  </a:lnTo>
                  <a:lnTo>
                    <a:pt x="59847" y="33382"/>
                  </a:lnTo>
                  <a:lnTo>
                    <a:pt x="87440" y="41534"/>
                  </a:lnTo>
                  <a:lnTo>
                    <a:pt x="124747" y="37652"/>
                  </a:lnTo>
                  <a:lnTo>
                    <a:pt x="136794" y="60942"/>
                  </a:lnTo>
                  <a:lnTo>
                    <a:pt x="142623" y="58225"/>
                  </a:lnTo>
                  <a:lnTo>
                    <a:pt x="157002" y="64047"/>
                  </a:lnTo>
                  <a:lnTo>
                    <a:pt x="158945" y="73752"/>
                  </a:lnTo>
                  <a:lnTo>
                    <a:pt x="165941" y="87726"/>
                  </a:lnTo>
                  <a:lnTo>
                    <a:pt x="144955" y="87726"/>
                  </a:lnTo>
                  <a:lnTo>
                    <a:pt x="130188" y="85785"/>
                  </a:lnTo>
                  <a:lnTo>
                    <a:pt x="120472" y="97042"/>
                  </a:lnTo>
                  <a:lnTo>
                    <a:pt x="111922" y="99371"/>
                  </a:lnTo>
                  <a:lnTo>
                    <a:pt x="106093" y="104805"/>
                  </a:lnTo>
                  <a:lnTo>
                    <a:pt x="95600" y="96653"/>
                  </a:lnTo>
                  <a:lnTo>
                    <a:pt x="92103" y="75692"/>
                  </a:lnTo>
                  <a:lnTo>
                    <a:pt x="85496" y="74528"/>
                  </a:lnTo>
                  <a:lnTo>
                    <a:pt x="85885" y="66765"/>
                  </a:lnTo>
                  <a:lnTo>
                    <a:pt x="73060" y="61330"/>
                  </a:lnTo>
                  <a:lnTo>
                    <a:pt x="66454" y="69870"/>
                  </a:lnTo>
                  <a:lnTo>
                    <a:pt x="67231" y="79962"/>
                  </a:lnTo>
                  <a:lnTo>
                    <a:pt x="64899" y="83456"/>
                  </a:lnTo>
                  <a:lnTo>
                    <a:pt x="52464" y="83068"/>
                  </a:lnTo>
                  <a:lnTo>
                    <a:pt x="48966" y="94324"/>
                  </a:lnTo>
                  <a:lnTo>
                    <a:pt x="40805" y="89666"/>
                  </a:lnTo>
                  <a:lnTo>
                    <a:pt x="27592" y="97430"/>
                  </a:lnTo>
                  <a:lnTo>
                    <a:pt x="20597" y="94713"/>
                  </a:lnTo>
                  <a:lnTo>
                    <a:pt x="25649" y="69482"/>
                  </a:lnTo>
                  <a:lnTo>
                    <a:pt x="16322" y="50850"/>
                  </a:lnTo>
                  <a:lnTo>
                    <a:pt x="0" y="45027"/>
                  </a:lnTo>
                  <a:lnTo>
                    <a:pt x="2332" y="34159"/>
                  </a:lnTo>
                  <a:lnTo>
                    <a:pt x="19431" y="35323"/>
                  </a:lnTo>
                  <a:lnTo>
                    <a:pt x="25260" y="21737"/>
                  </a:lnTo>
                  <a:lnTo>
                    <a:pt x="27203" y="5822"/>
                  </a:lnTo>
                  <a:lnTo>
                    <a:pt x="52464" y="0"/>
                  </a:lnTo>
                  <a:lnTo>
                    <a:pt x="51686" y="11645"/>
                  </a:lnTo>
                  <a:lnTo>
                    <a:pt x="56738" y="18244"/>
                  </a:lnTo>
                  <a:lnTo>
                    <a:pt x="64899" y="17856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10" name="Forma Livre 209">
              <a:extLst>
                <a:ext uri="{FF2B5EF4-FFF2-40B4-BE49-F238E27FC236}">
                  <a16:creationId xmlns:a16="http://schemas.microsoft.com/office/drawing/2014/main" id="{EC016ED7-44FB-CD7D-8C66-A53BF3E399C5}"/>
                </a:ext>
              </a:extLst>
            </p:cNvPr>
            <p:cNvSpPr/>
            <p:nvPr/>
          </p:nvSpPr>
          <p:spPr>
            <a:xfrm>
              <a:off x="6982926" y="3028896"/>
              <a:ext cx="414837" cy="224507"/>
            </a:xfrm>
            <a:custGeom>
              <a:avLst/>
              <a:gdLst>
                <a:gd name="connsiteX0" fmla="*/ 311674 w 311673"/>
                <a:gd name="connsiteY0" fmla="*/ 133529 h 185543"/>
                <a:gd name="connsiteX1" fmla="*/ 305455 w 311673"/>
                <a:gd name="connsiteY1" fmla="*/ 132753 h 185543"/>
                <a:gd name="connsiteX2" fmla="*/ 294186 w 311673"/>
                <a:gd name="connsiteY2" fmla="*/ 126154 h 185543"/>
                <a:gd name="connsiteX3" fmla="*/ 293020 w 311673"/>
                <a:gd name="connsiteY3" fmla="*/ 134694 h 185543"/>
                <a:gd name="connsiteX4" fmla="*/ 276698 w 311673"/>
                <a:gd name="connsiteY4" fmla="*/ 139740 h 185543"/>
                <a:gd name="connsiteX5" fmla="*/ 277475 w 311673"/>
                <a:gd name="connsiteY5" fmla="*/ 159536 h 185543"/>
                <a:gd name="connsiteX6" fmla="*/ 267371 w 311673"/>
                <a:gd name="connsiteY6" fmla="*/ 167300 h 185543"/>
                <a:gd name="connsiteX7" fmla="*/ 251826 w 311673"/>
                <a:gd name="connsiteY7" fmla="*/ 170793 h 185543"/>
                <a:gd name="connsiteX8" fmla="*/ 250271 w 311673"/>
                <a:gd name="connsiteY8" fmla="*/ 182050 h 185543"/>
                <a:gd name="connsiteX9" fmla="*/ 235115 w 311673"/>
                <a:gd name="connsiteY9" fmla="*/ 185544 h 185543"/>
                <a:gd name="connsiteX10" fmla="*/ 212186 w 311673"/>
                <a:gd name="connsiteY10" fmla="*/ 175839 h 185543"/>
                <a:gd name="connsiteX11" fmla="*/ 205580 w 311673"/>
                <a:gd name="connsiteY11" fmla="*/ 155267 h 185543"/>
                <a:gd name="connsiteX12" fmla="*/ 190035 w 311673"/>
                <a:gd name="connsiteY12" fmla="*/ 154102 h 185543"/>
                <a:gd name="connsiteX13" fmla="*/ 161666 w 311673"/>
                <a:gd name="connsiteY13" fmla="*/ 132365 h 185543"/>
                <a:gd name="connsiteX14" fmla="*/ 144955 w 311673"/>
                <a:gd name="connsiteY14" fmla="*/ 129648 h 185543"/>
                <a:gd name="connsiteX15" fmla="*/ 119307 w 311673"/>
                <a:gd name="connsiteY15" fmla="*/ 116838 h 185543"/>
                <a:gd name="connsiteX16" fmla="*/ 104150 w 311673"/>
                <a:gd name="connsiteY16" fmla="*/ 114509 h 185543"/>
                <a:gd name="connsiteX17" fmla="*/ 96378 w 311673"/>
                <a:gd name="connsiteY17" fmla="*/ 119167 h 185543"/>
                <a:gd name="connsiteX18" fmla="*/ 82388 w 311673"/>
                <a:gd name="connsiteY18" fmla="*/ 118391 h 185543"/>
                <a:gd name="connsiteX19" fmla="*/ 70729 w 311673"/>
                <a:gd name="connsiteY19" fmla="*/ 132753 h 185543"/>
                <a:gd name="connsiteX20" fmla="*/ 53630 w 311673"/>
                <a:gd name="connsiteY20" fmla="*/ 137411 h 185543"/>
                <a:gd name="connsiteX21" fmla="*/ 46246 w 311673"/>
                <a:gd name="connsiteY21" fmla="*/ 119943 h 185543"/>
                <a:gd name="connsiteX22" fmla="*/ 43914 w 311673"/>
                <a:gd name="connsiteY22" fmla="*/ 93936 h 185543"/>
                <a:gd name="connsiteX23" fmla="*/ 26038 w 311673"/>
                <a:gd name="connsiteY23" fmla="*/ 85397 h 185543"/>
                <a:gd name="connsiteX24" fmla="*/ 27592 w 311673"/>
                <a:gd name="connsiteY24" fmla="*/ 68705 h 185543"/>
                <a:gd name="connsiteX25" fmla="*/ 13990 w 311673"/>
                <a:gd name="connsiteY25" fmla="*/ 67153 h 185543"/>
                <a:gd name="connsiteX26" fmla="*/ 13602 w 311673"/>
                <a:gd name="connsiteY26" fmla="*/ 46192 h 185543"/>
                <a:gd name="connsiteX27" fmla="*/ 34199 w 311673"/>
                <a:gd name="connsiteY27" fmla="*/ 52402 h 185543"/>
                <a:gd name="connsiteX28" fmla="*/ 50132 w 311673"/>
                <a:gd name="connsiteY28" fmla="*/ 44639 h 185543"/>
                <a:gd name="connsiteX29" fmla="*/ 31867 w 311673"/>
                <a:gd name="connsiteY29" fmla="*/ 29501 h 185543"/>
                <a:gd name="connsiteX30" fmla="*/ 22540 w 311673"/>
                <a:gd name="connsiteY30" fmla="*/ 15527 h 185543"/>
                <a:gd name="connsiteX31" fmla="*/ 7772 w 311673"/>
                <a:gd name="connsiteY31" fmla="*/ 21737 h 185543"/>
                <a:gd name="connsiteX32" fmla="*/ 10104 w 311673"/>
                <a:gd name="connsiteY32" fmla="*/ 39981 h 185543"/>
                <a:gd name="connsiteX33" fmla="*/ 0 w 311673"/>
                <a:gd name="connsiteY33" fmla="*/ 24066 h 185543"/>
                <a:gd name="connsiteX34" fmla="*/ 6995 w 311673"/>
                <a:gd name="connsiteY34" fmla="*/ 15527 h 185543"/>
                <a:gd name="connsiteX35" fmla="*/ 28758 w 311673"/>
                <a:gd name="connsiteY35" fmla="*/ 10480 h 185543"/>
                <a:gd name="connsiteX36" fmla="*/ 43914 w 311673"/>
                <a:gd name="connsiteY36" fmla="*/ 17467 h 185543"/>
                <a:gd name="connsiteX37" fmla="*/ 62568 w 311673"/>
                <a:gd name="connsiteY37" fmla="*/ 36876 h 185543"/>
                <a:gd name="connsiteX38" fmla="*/ 72672 w 311673"/>
                <a:gd name="connsiteY38" fmla="*/ 35711 h 185543"/>
                <a:gd name="connsiteX39" fmla="*/ 95600 w 311673"/>
                <a:gd name="connsiteY39" fmla="*/ 35323 h 185543"/>
                <a:gd name="connsiteX40" fmla="*/ 88994 w 311673"/>
                <a:gd name="connsiteY40" fmla="*/ 22902 h 185543"/>
                <a:gd name="connsiteX41" fmla="*/ 103762 w 311673"/>
                <a:gd name="connsiteY41" fmla="*/ 14362 h 185543"/>
                <a:gd name="connsiteX42" fmla="*/ 116975 w 311673"/>
                <a:gd name="connsiteY42" fmla="*/ 0 h 185543"/>
                <a:gd name="connsiteX43" fmla="*/ 147676 w 311673"/>
                <a:gd name="connsiteY43" fmla="*/ 13198 h 185543"/>
                <a:gd name="connsiteX44" fmla="*/ 155059 w 311673"/>
                <a:gd name="connsiteY44" fmla="*/ 32606 h 185543"/>
                <a:gd name="connsiteX45" fmla="*/ 163998 w 311673"/>
                <a:gd name="connsiteY45" fmla="*/ 37652 h 185543"/>
                <a:gd name="connsiteX46" fmla="*/ 185372 w 311673"/>
                <a:gd name="connsiteY46" fmla="*/ 36488 h 185543"/>
                <a:gd name="connsiteX47" fmla="*/ 193533 w 311673"/>
                <a:gd name="connsiteY47" fmla="*/ 41146 h 185543"/>
                <a:gd name="connsiteX48" fmla="*/ 210243 w 311673"/>
                <a:gd name="connsiteY48" fmla="*/ 66765 h 185543"/>
                <a:gd name="connsiteX49" fmla="*/ 237836 w 311673"/>
                <a:gd name="connsiteY49" fmla="*/ 83844 h 185543"/>
                <a:gd name="connsiteX50" fmla="*/ 254158 w 311673"/>
                <a:gd name="connsiteY50" fmla="*/ 95489 h 185543"/>
                <a:gd name="connsiteX51" fmla="*/ 278641 w 311673"/>
                <a:gd name="connsiteY51" fmla="*/ 107522 h 185543"/>
                <a:gd name="connsiteX52" fmla="*/ 308564 w 311673"/>
                <a:gd name="connsiteY52" fmla="*/ 118391 h 185543"/>
                <a:gd name="connsiteX53" fmla="*/ 311674 w 311673"/>
                <a:gd name="connsiteY53" fmla="*/ 133529 h 18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11673" h="185543">
                  <a:moveTo>
                    <a:pt x="311674" y="133529"/>
                  </a:moveTo>
                  <a:lnTo>
                    <a:pt x="305455" y="132753"/>
                  </a:lnTo>
                  <a:lnTo>
                    <a:pt x="294186" y="126154"/>
                  </a:lnTo>
                  <a:lnTo>
                    <a:pt x="293020" y="134694"/>
                  </a:lnTo>
                  <a:lnTo>
                    <a:pt x="276698" y="139740"/>
                  </a:lnTo>
                  <a:lnTo>
                    <a:pt x="277475" y="159536"/>
                  </a:lnTo>
                  <a:lnTo>
                    <a:pt x="267371" y="167300"/>
                  </a:lnTo>
                  <a:lnTo>
                    <a:pt x="251826" y="170793"/>
                  </a:lnTo>
                  <a:lnTo>
                    <a:pt x="250271" y="182050"/>
                  </a:lnTo>
                  <a:lnTo>
                    <a:pt x="235115" y="185544"/>
                  </a:lnTo>
                  <a:lnTo>
                    <a:pt x="212186" y="175839"/>
                  </a:lnTo>
                  <a:lnTo>
                    <a:pt x="205580" y="155267"/>
                  </a:lnTo>
                  <a:lnTo>
                    <a:pt x="190035" y="154102"/>
                  </a:lnTo>
                  <a:lnTo>
                    <a:pt x="161666" y="132365"/>
                  </a:lnTo>
                  <a:lnTo>
                    <a:pt x="144955" y="129648"/>
                  </a:lnTo>
                  <a:lnTo>
                    <a:pt x="119307" y="116838"/>
                  </a:lnTo>
                  <a:lnTo>
                    <a:pt x="104150" y="114509"/>
                  </a:lnTo>
                  <a:lnTo>
                    <a:pt x="96378" y="119167"/>
                  </a:lnTo>
                  <a:lnTo>
                    <a:pt x="82388" y="118391"/>
                  </a:lnTo>
                  <a:lnTo>
                    <a:pt x="70729" y="132753"/>
                  </a:lnTo>
                  <a:lnTo>
                    <a:pt x="53630" y="137411"/>
                  </a:lnTo>
                  <a:lnTo>
                    <a:pt x="46246" y="119943"/>
                  </a:lnTo>
                  <a:lnTo>
                    <a:pt x="43914" y="93936"/>
                  </a:lnTo>
                  <a:lnTo>
                    <a:pt x="26038" y="85397"/>
                  </a:lnTo>
                  <a:lnTo>
                    <a:pt x="27592" y="68705"/>
                  </a:lnTo>
                  <a:lnTo>
                    <a:pt x="13990" y="67153"/>
                  </a:lnTo>
                  <a:lnTo>
                    <a:pt x="13602" y="46192"/>
                  </a:lnTo>
                  <a:lnTo>
                    <a:pt x="34199" y="52402"/>
                  </a:lnTo>
                  <a:lnTo>
                    <a:pt x="50132" y="44639"/>
                  </a:lnTo>
                  <a:lnTo>
                    <a:pt x="31867" y="29501"/>
                  </a:lnTo>
                  <a:lnTo>
                    <a:pt x="22540" y="15527"/>
                  </a:lnTo>
                  <a:lnTo>
                    <a:pt x="7772" y="21737"/>
                  </a:lnTo>
                  <a:lnTo>
                    <a:pt x="10104" y="39981"/>
                  </a:lnTo>
                  <a:lnTo>
                    <a:pt x="0" y="24066"/>
                  </a:lnTo>
                  <a:lnTo>
                    <a:pt x="6995" y="15527"/>
                  </a:lnTo>
                  <a:lnTo>
                    <a:pt x="28758" y="10480"/>
                  </a:lnTo>
                  <a:lnTo>
                    <a:pt x="43914" y="17467"/>
                  </a:lnTo>
                  <a:lnTo>
                    <a:pt x="62568" y="36876"/>
                  </a:lnTo>
                  <a:lnTo>
                    <a:pt x="72672" y="35711"/>
                  </a:lnTo>
                  <a:lnTo>
                    <a:pt x="95600" y="35323"/>
                  </a:lnTo>
                  <a:lnTo>
                    <a:pt x="88994" y="22902"/>
                  </a:lnTo>
                  <a:lnTo>
                    <a:pt x="103762" y="14362"/>
                  </a:lnTo>
                  <a:lnTo>
                    <a:pt x="116975" y="0"/>
                  </a:lnTo>
                  <a:lnTo>
                    <a:pt x="147676" y="13198"/>
                  </a:lnTo>
                  <a:lnTo>
                    <a:pt x="155059" y="32606"/>
                  </a:lnTo>
                  <a:lnTo>
                    <a:pt x="163998" y="37652"/>
                  </a:lnTo>
                  <a:lnTo>
                    <a:pt x="185372" y="36488"/>
                  </a:lnTo>
                  <a:lnTo>
                    <a:pt x="193533" y="41146"/>
                  </a:lnTo>
                  <a:lnTo>
                    <a:pt x="210243" y="66765"/>
                  </a:lnTo>
                  <a:lnTo>
                    <a:pt x="237836" y="83844"/>
                  </a:lnTo>
                  <a:lnTo>
                    <a:pt x="254158" y="95489"/>
                  </a:lnTo>
                  <a:lnTo>
                    <a:pt x="278641" y="107522"/>
                  </a:lnTo>
                  <a:lnTo>
                    <a:pt x="308564" y="118391"/>
                  </a:lnTo>
                  <a:lnTo>
                    <a:pt x="311674" y="133529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11" name="Forma Livre 210">
              <a:extLst>
                <a:ext uri="{FF2B5EF4-FFF2-40B4-BE49-F238E27FC236}">
                  <a16:creationId xmlns:a16="http://schemas.microsoft.com/office/drawing/2014/main" id="{6DDA2353-6FF1-E5AC-E364-8090A7330E33}"/>
                </a:ext>
              </a:extLst>
            </p:cNvPr>
            <p:cNvSpPr/>
            <p:nvPr/>
          </p:nvSpPr>
          <p:spPr>
            <a:xfrm>
              <a:off x="9228840" y="4566164"/>
              <a:ext cx="70346" cy="33816"/>
            </a:xfrm>
            <a:custGeom>
              <a:avLst/>
              <a:gdLst>
                <a:gd name="connsiteX0" fmla="*/ 1554 w 52852"/>
                <a:gd name="connsiteY0" fmla="*/ 27948 h 27947"/>
                <a:gd name="connsiteX1" fmla="*/ 1943 w 52852"/>
                <a:gd name="connsiteY1" fmla="*/ 20573 h 27947"/>
                <a:gd name="connsiteX2" fmla="*/ 0 w 52852"/>
                <a:gd name="connsiteY2" fmla="*/ 15527 h 27947"/>
                <a:gd name="connsiteX3" fmla="*/ 3109 w 52852"/>
                <a:gd name="connsiteY3" fmla="*/ 9704 h 27947"/>
                <a:gd name="connsiteX4" fmla="*/ 22151 w 52852"/>
                <a:gd name="connsiteY4" fmla="*/ 4270 h 27947"/>
                <a:gd name="connsiteX5" fmla="*/ 37696 w 52852"/>
                <a:gd name="connsiteY5" fmla="*/ 3105 h 27947"/>
                <a:gd name="connsiteX6" fmla="*/ 44691 w 52852"/>
                <a:gd name="connsiteY6" fmla="*/ 0 h 27947"/>
                <a:gd name="connsiteX7" fmla="*/ 52852 w 52852"/>
                <a:gd name="connsiteY7" fmla="*/ 3105 h 27947"/>
                <a:gd name="connsiteX8" fmla="*/ 44302 w 52852"/>
                <a:gd name="connsiteY8" fmla="*/ 10092 h 27947"/>
                <a:gd name="connsiteX9" fmla="*/ 20597 w 52852"/>
                <a:gd name="connsiteY9" fmla="*/ 20961 h 27947"/>
                <a:gd name="connsiteX10" fmla="*/ 1554 w 52852"/>
                <a:gd name="connsiteY10" fmla="*/ 27948 h 27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852" h="27947">
                  <a:moveTo>
                    <a:pt x="1554" y="27948"/>
                  </a:moveTo>
                  <a:lnTo>
                    <a:pt x="1943" y="20573"/>
                  </a:lnTo>
                  <a:lnTo>
                    <a:pt x="0" y="15527"/>
                  </a:lnTo>
                  <a:lnTo>
                    <a:pt x="3109" y="9704"/>
                  </a:lnTo>
                  <a:lnTo>
                    <a:pt x="22151" y="4270"/>
                  </a:lnTo>
                  <a:lnTo>
                    <a:pt x="37696" y="3105"/>
                  </a:lnTo>
                  <a:lnTo>
                    <a:pt x="44691" y="0"/>
                  </a:lnTo>
                  <a:lnTo>
                    <a:pt x="52852" y="3105"/>
                  </a:lnTo>
                  <a:lnTo>
                    <a:pt x="44302" y="10092"/>
                  </a:lnTo>
                  <a:lnTo>
                    <a:pt x="20597" y="20961"/>
                  </a:lnTo>
                  <a:lnTo>
                    <a:pt x="1554" y="27948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12" name="Forma Livre 211">
              <a:extLst>
                <a:ext uri="{FF2B5EF4-FFF2-40B4-BE49-F238E27FC236}">
                  <a16:creationId xmlns:a16="http://schemas.microsoft.com/office/drawing/2014/main" id="{0B2D1698-C4ED-96F1-4242-CF10EC8F03A3}"/>
                </a:ext>
              </a:extLst>
            </p:cNvPr>
            <p:cNvSpPr/>
            <p:nvPr/>
          </p:nvSpPr>
          <p:spPr>
            <a:xfrm>
              <a:off x="5786002" y="3190936"/>
              <a:ext cx="111209" cy="211826"/>
            </a:xfrm>
            <a:custGeom>
              <a:avLst/>
              <a:gdLst>
                <a:gd name="connsiteX0" fmla="*/ 83553 w 83553"/>
                <a:gd name="connsiteY0" fmla="*/ 104805 h 175063"/>
                <a:gd name="connsiteX1" fmla="*/ 83165 w 83553"/>
                <a:gd name="connsiteY1" fmla="*/ 123825 h 175063"/>
                <a:gd name="connsiteX2" fmla="*/ 73061 w 83553"/>
                <a:gd name="connsiteY2" fmla="*/ 130812 h 175063"/>
                <a:gd name="connsiteX3" fmla="*/ 66843 w 83553"/>
                <a:gd name="connsiteY3" fmla="*/ 138964 h 175063"/>
                <a:gd name="connsiteX4" fmla="*/ 52853 w 83553"/>
                <a:gd name="connsiteY4" fmla="*/ 148668 h 175063"/>
                <a:gd name="connsiteX5" fmla="*/ 55184 w 83553"/>
                <a:gd name="connsiteY5" fmla="*/ 158760 h 175063"/>
                <a:gd name="connsiteX6" fmla="*/ 53630 w 83553"/>
                <a:gd name="connsiteY6" fmla="*/ 169629 h 175063"/>
                <a:gd name="connsiteX7" fmla="*/ 43526 w 83553"/>
                <a:gd name="connsiteY7" fmla="*/ 175063 h 175063"/>
                <a:gd name="connsiteX8" fmla="*/ 33422 w 83553"/>
                <a:gd name="connsiteY8" fmla="*/ 130424 h 175063"/>
                <a:gd name="connsiteX9" fmla="*/ 20209 w 83553"/>
                <a:gd name="connsiteY9" fmla="*/ 120332 h 175063"/>
                <a:gd name="connsiteX10" fmla="*/ 19820 w 83553"/>
                <a:gd name="connsiteY10" fmla="*/ 114509 h 175063"/>
                <a:gd name="connsiteX11" fmla="*/ 2332 w 83553"/>
                <a:gd name="connsiteY11" fmla="*/ 99371 h 175063"/>
                <a:gd name="connsiteX12" fmla="*/ 0 w 83553"/>
                <a:gd name="connsiteY12" fmla="*/ 80739 h 175063"/>
                <a:gd name="connsiteX13" fmla="*/ 12436 w 83553"/>
                <a:gd name="connsiteY13" fmla="*/ 66765 h 175063"/>
                <a:gd name="connsiteX14" fmla="*/ 16711 w 83553"/>
                <a:gd name="connsiteY14" fmla="*/ 46192 h 175063"/>
                <a:gd name="connsiteX15" fmla="*/ 12825 w 83553"/>
                <a:gd name="connsiteY15" fmla="*/ 22514 h 175063"/>
                <a:gd name="connsiteX16" fmla="*/ 16711 w 83553"/>
                <a:gd name="connsiteY16" fmla="*/ 9704 h 175063"/>
                <a:gd name="connsiteX17" fmla="*/ 38862 w 83553"/>
                <a:gd name="connsiteY17" fmla="*/ 0 h 175063"/>
                <a:gd name="connsiteX18" fmla="*/ 53241 w 83553"/>
                <a:gd name="connsiteY18" fmla="*/ 2717 h 175063"/>
                <a:gd name="connsiteX19" fmla="*/ 53241 w 83553"/>
                <a:gd name="connsiteY19" fmla="*/ 15527 h 175063"/>
                <a:gd name="connsiteX20" fmla="*/ 70341 w 83553"/>
                <a:gd name="connsiteY20" fmla="*/ 6211 h 175063"/>
                <a:gd name="connsiteX21" fmla="*/ 71895 w 83553"/>
                <a:gd name="connsiteY21" fmla="*/ 10869 h 175063"/>
                <a:gd name="connsiteX22" fmla="*/ 62179 w 83553"/>
                <a:gd name="connsiteY22" fmla="*/ 23290 h 175063"/>
                <a:gd name="connsiteX23" fmla="*/ 62568 w 83553"/>
                <a:gd name="connsiteY23" fmla="*/ 34547 h 175063"/>
                <a:gd name="connsiteX24" fmla="*/ 69952 w 83553"/>
                <a:gd name="connsiteY24" fmla="*/ 40757 h 175063"/>
                <a:gd name="connsiteX25" fmla="*/ 68009 w 83553"/>
                <a:gd name="connsiteY25" fmla="*/ 62495 h 175063"/>
                <a:gd name="connsiteX26" fmla="*/ 54407 w 83553"/>
                <a:gd name="connsiteY26" fmla="*/ 74916 h 175063"/>
                <a:gd name="connsiteX27" fmla="*/ 59071 w 83553"/>
                <a:gd name="connsiteY27" fmla="*/ 88502 h 175063"/>
                <a:gd name="connsiteX28" fmla="*/ 69952 w 83553"/>
                <a:gd name="connsiteY28" fmla="*/ 88890 h 175063"/>
                <a:gd name="connsiteX29" fmla="*/ 75392 w 83553"/>
                <a:gd name="connsiteY29" fmla="*/ 100923 h 175063"/>
                <a:gd name="connsiteX30" fmla="*/ 83553 w 83553"/>
                <a:gd name="connsiteY30" fmla="*/ 104805 h 175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3553" h="175063">
                  <a:moveTo>
                    <a:pt x="83553" y="104805"/>
                  </a:moveTo>
                  <a:lnTo>
                    <a:pt x="83165" y="123825"/>
                  </a:lnTo>
                  <a:lnTo>
                    <a:pt x="73061" y="130812"/>
                  </a:lnTo>
                  <a:lnTo>
                    <a:pt x="66843" y="138964"/>
                  </a:lnTo>
                  <a:lnTo>
                    <a:pt x="52853" y="148668"/>
                  </a:lnTo>
                  <a:lnTo>
                    <a:pt x="55184" y="158760"/>
                  </a:lnTo>
                  <a:lnTo>
                    <a:pt x="53630" y="169629"/>
                  </a:lnTo>
                  <a:lnTo>
                    <a:pt x="43526" y="175063"/>
                  </a:lnTo>
                  <a:lnTo>
                    <a:pt x="33422" y="130424"/>
                  </a:lnTo>
                  <a:lnTo>
                    <a:pt x="20209" y="120332"/>
                  </a:lnTo>
                  <a:lnTo>
                    <a:pt x="19820" y="114509"/>
                  </a:lnTo>
                  <a:lnTo>
                    <a:pt x="2332" y="99371"/>
                  </a:lnTo>
                  <a:lnTo>
                    <a:pt x="0" y="80739"/>
                  </a:lnTo>
                  <a:lnTo>
                    <a:pt x="12436" y="66765"/>
                  </a:lnTo>
                  <a:lnTo>
                    <a:pt x="16711" y="46192"/>
                  </a:lnTo>
                  <a:lnTo>
                    <a:pt x="12825" y="22514"/>
                  </a:lnTo>
                  <a:lnTo>
                    <a:pt x="16711" y="9704"/>
                  </a:lnTo>
                  <a:lnTo>
                    <a:pt x="38862" y="0"/>
                  </a:lnTo>
                  <a:lnTo>
                    <a:pt x="53241" y="2717"/>
                  </a:lnTo>
                  <a:lnTo>
                    <a:pt x="53241" y="15527"/>
                  </a:lnTo>
                  <a:lnTo>
                    <a:pt x="70341" y="6211"/>
                  </a:lnTo>
                  <a:lnTo>
                    <a:pt x="71895" y="10869"/>
                  </a:lnTo>
                  <a:lnTo>
                    <a:pt x="62179" y="23290"/>
                  </a:lnTo>
                  <a:lnTo>
                    <a:pt x="62568" y="34547"/>
                  </a:lnTo>
                  <a:lnTo>
                    <a:pt x="69952" y="40757"/>
                  </a:lnTo>
                  <a:lnTo>
                    <a:pt x="68009" y="62495"/>
                  </a:lnTo>
                  <a:lnTo>
                    <a:pt x="54407" y="74916"/>
                  </a:lnTo>
                  <a:lnTo>
                    <a:pt x="59071" y="88502"/>
                  </a:lnTo>
                  <a:lnTo>
                    <a:pt x="69952" y="88890"/>
                  </a:lnTo>
                  <a:lnTo>
                    <a:pt x="75392" y="100923"/>
                  </a:lnTo>
                  <a:lnTo>
                    <a:pt x="83553" y="104805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13" name="Forma Livre 212">
              <a:extLst>
                <a:ext uri="{FF2B5EF4-FFF2-40B4-BE49-F238E27FC236}">
                  <a16:creationId xmlns:a16="http://schemas.microsoft.com/office/drawing/2014/main" id="{E325F616-9FFE-B4F1-B705-598E31EB9BDE}"/>
                </a:ext>
              </a:extLst>
            </p:cNvPr>
            <p:cNvSpPr/>
            <p:nvPr/>
          </p:nvSpPr>
          <p:spPr>
            <a:xfrm>
              <a:off x="6286703" y="3050031"/>
              <a:ext cx="517253" cy="186463"/>
            </a:xfrm>
            <a:custGeom>
              <a:avLst/>
              <a:gdLst>
                <a:gd name="connsiteX0" fmla="*/ 303901 w 388620"/>
                <a:gd name="connsiteY0" fmla="*/ 12421 h 154102"/>
                <a:gd name="connsiteX1" fmla="*/ 325275 w 388620"/>
                <a:gd name="connsiteY1" fmla="*/ 11257 h 154102"/>
                <a:gd name="connsiteX2" fmla="*/ 347038 w 388620"/>
                <a:gd name="connsiteY2" fmla="*/ 23678 h 154102"/>
                <a:gd name="connsiteX3" fmla="*/ 352090 w 388620"/>
                <a:gd name="connsiteY3" fmla="*/ 32218 h 154102"/>
                <a:gd name="connsiteX4" fmla="*/ 352478 w 388620"/>
                <a:gd name="connsiteY4" fmla="*/ 44251 h 154102"/>
                <a:gd name="connsiteX5" fmla="*/ 368800 w 388620"/>
                <a:gd name="connsiteY5" fmla="*/ 50462 h 154102"/>
                <a:gd name="connsiteX6" fmla="*/ 378127 w 388620"/>
                <a:gd name="connsiteY6" fmla="*/ 57449 h 154102"/>
                <a:gd name="connsiteX7" fmla="*/ 365303 w 388620"/>
                <a:gd name="connsiteY7" fmla="*/ 64824 h 154102"/>
                <a:gd name="connsiteX8" fmla="*/ 376573 w 388620"/>
                <a:gd name="connsiteY8" fmla="*/ 93160 h 154102"/>
                <a:gd name="connsiteX9" fmla="*/ 373852 w 388620"/>
                <a:gd name="connsiteY9" fmla="*/ 100923 h 154102"/>
                <a:gd name="connsiteX10" fmla="*/ 388620 w 388620"/>
                <a:gd name="connsiteY10" fmla="*/ 120720 h 154102"/>
                <a:gd name="connsiteX11" fmla="*/ 379293 w 388620"/>
                <a:gd name="connsiteY11" fmla="*/ 124990 h 154102"/>
                <a:gd name="connsiteX12" fmla="*/ 371132 w 388620"/>
                <a:gd name="connsiteY12" fmla="*/ 118779 h 154102"/>
                <a:gd name="connsiteX13" fmla="*/ 346649 w 388620"/>
                <a:gd name="connsiteY13" fmla="*/ 115285 h 154102"/>
                <a:gd name="connsiteX14" fmla="*/ 338488 w 388620"/>
                <a:gd name="connsiteY14" fmla="*/ 119167 h 154102"/>
                <a:gd name="connsiteX15" fmla="*/ 315559 w 388620"/>
                <a:gd name="connsiteY15" fmla="*/ 123049 h 154102"/>
                <a:gd name="connsiteX16" fmla="*/ 304290 w 388620"/>
                <a:gd name="connsiteY16" fmla="*/ 122661 h 154102"/>
                <a:gd name="connsiteX17" fmla="*/ 282138 w 388620"/>
                <a:gd name="connsiteY17" fmla="*/ 131977 h 154102"/>
                <a:gd name="connsiteX18" fmla="*/ 265039 w 388620"/>
                <a:gd name="connsiteY18" fmla="*/ 131977 h 154102"/>
                <a:gd name="connsiteX19" fmla="*/ 253380 w 388620"/>
                <a:gd name="connsiteY19" fmla="*/ 127319 h 154102"/>
                <a:gd name="connsiteX20" fmla="*/ 231617 w 388620"/>
                <a:gd name="connsiteY20" fmla="*/ 134306 h 154102"/>
                <a:gd name="connsiteX21" fmla="*/ 224234 w 388620"/>
                <a:gd name="connsiteY21" fmla="*/ 129648 h 154102"/>
                <a:gd name="connsiteX22" fmla="*/ 225011 w 388620"/>
                <a:gd name="connsiteY22" fmla="*/ 143233 h 154102"/>
                <a:gd name="connsiteX23" fmla="*/ 220347 w 388620"/>
                <a:gd name="connsiteY23" fmla="*/ 148668 h 154102"/>
                <a:gd name="connsiteX24" fmla="*/ 215296 w 388620"/>
                <a:gd name="connsiteY24" fmla="*/ 154102 h 154102"/>
                <a:gd name="connsiteX25" fmla="*/ 206357 w 388620"/>
                <a:gd name="connsiteY25" fmla="*/ 142845 h 154102"/>
                <a:gd name="connsiteX26" fmla="*/ 212964 w 388620"/>
                <a:gd name="connsiteY26" fmla="*/ 133529 h 154102"/>
                <a:gd name="connsiteX27" fmla="*/ 200528 w 388620"/>
                <a:gd name="connsiteY27" fmla="*/ 135858 h 154102"/>
                <a:gd name="connsiteX28" fmla="*/ 182651 w 388620"/>
                <a:gd name="connsiteY28" fmla="*/ 130036 h 154102"/>
                <a:gd name="connsiteX29" fmla="*/ 170216 w 388620"/>
                <a:gd name="connsiteY29" fmla="*/ 144398 h 154102"/>
                <a:gd name="connsiteX30" fmla="*/ 139126 w 388620"/>
                <a:gd name="connsiteY30" fmla="*/ 147115 h 154102"/>
                <a:gd name="connsiteX31" fmla="*/ 120861 w 388620"/>
                <a:gd name="connsiteY31" fmla="*/ 133917 h 154102"/>
                <a:gd name="connsiteX32" fmla="*/ 98710 w 388620"/>
                <a:gd name="connsiteY32" fmla="*/ 133141 h 154102"/>
                <a:gd name="connsiteX33" fmla="*/ 94823 w 388620"/>
                <a:gd name="connsiteY33" fmla="*/ 143233 h 154102"/>
                <a:gd name="connsiteX34" fmla="*/ 80833 w 388620"/>
                <a:gd name="connsiteY34" fmla="*/ 146339 h 154102"/>
                <a:gd name="connsiteX35" fmla="*/ 59848 w 388620"/>
                <a:gd name="connsiteY35" fmla="*/ 133141 h 154102"/>
                <a:gd name="connsiteX36" fmla="*/ 37307 w 388620"/>
                <a:gd name="connsiteY36" fmla="*/ 133529 h 154102"/>
                <a:gd name="connsiteX37" fmla="*/ 22540 w 388620"/>
                <a:gd name="connsiteY37" fmla="*/ 108687 h 154102"/>
                <a:gd name="connsiteX38" fmla="*/ 6218 w 388620"/>
                <a:gd name="connsiteY38" fmla="*/ 95101 h 154102"/>
                <a:gd name="connsiteX39" fmla="*/ 13990 w 388620"/>
                <a:gd name="connsiteY39" fmla="*/ 75692 h 154102"/>
                <a:gd name="connsiteX40" fmla="*/ 0 w 388620"/>
                <a:gd name="connsiteY40" fmla="*/ 63659 h 154102"/>
                <a:gd name="connsiteX41" fmla="*/ 19820 w 388620"/>
                <a:gd name="connsiteY41" fmla="*/ 39981 h 154102"/>
                <a:gd name="connsiteX42" fmla="*/ 50909 w 388620"/>
                <a:gd name="connsiteY42" fmla="*/ 39205 h 154102"/>
                <a:gd name="connsiteX43" fmla="*/ 57127 w 388620"/>
                <a:gd name="connsiteY43" fmla="*/ 20185 h 154102"/>
                <a:gd name="connsiteX44" fmla="*/ 95989 w 388620"/>
                <a:gd name="connsiteY44" fmla="*/ 23678 h 154102"/>
                <a:gd name="connsiteX45" fmla="*/ 117752 w 388620"/>
                <a:gd name="connsiteY45" fmla="*/ 7763 h 154102"/>
                <a:gd name="connsiteX46" fmla="*/ 140292 w 388620"/>
                <a:gd name="connsiteY46" fmla="*/ 776 h 154102"/>
                <a:gd name="connsiteX47" fmla="*/ 173324 w 388620"/>
                <a:gd name="connsiteY47" fmla="*/ 0 h 154102"/>
                <a:gd name="connsiteX48" fmla="*/ 211409 w 388620"/>
                <a:gd name="connsiteY48" fmla="*/ 17467 h 154102"/>
                <a:gd name="connsiteX49" fmla="*/ 242110 w 388620"/>
                <a:gd name="connsiteY49" fmla="*/ 27172 h 154102"/>
                <a:gd name="connsiteX50" fmla="*/ 264650 w 388620"/>
                <a:gd name="connsiteY50" fmla="*/ 23290 h 154102"/>
                <a:gd name="connsiteX51" fmla="*/ 282527 w 388620"/>
                <a:gd name="connsiteY51" fmla="*/ 25619 h 154102"/>
                <a:gd name="connsiteX52" fmla="*/ 303901 w 388620"/>
                <a:gd name="connsiteY52" fmla="*/ 12421 h 15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8620" h="154102">
                  <a:moveTo>
                    <a:pt x="303901" y="12421"/>
                  </a:moveTo>
                  <a:lnTo>
                    <a:pt x="325275" y="11257"/>
                  </a:lnTo>
                  <a:lnTo>
                    <a:pt x="347038" y="23678"/>
                  </a:lnTo>
                  <a:lnTo>
                    <a:pt x="352090" y="32218"/>
                  </a:lnTo>
                  <a:lnTo>
                    <a:pt x="352478" y="44251"/>
                  </a:lnTo>
                  <a:lnTo>
                    <a:pt x="368800" y="50462"/>
                  </a:lnTo>
                  <a:lnTo>
                    <a:pt x="378127" y="57449"/>
                  </a:lnTo>
                  <a:lnTo>
                    <a:pt x="365303" y="64824"/>
                  </a:lnTo>
                  <a:lnTo>
                    <a:pt x="376573" y="93160"/>
                  </a:lnTo>
                  <a:lnTo>
                    <a:pt x="373852" y="100923"/>
                  </a:lnTo>
                  <a:lnTo>
                    <a:pt x="388620" y="120720"/>
                  </a:lnTo>
                  <a:lnTo>
                    <a:pt x="379293" y="124990"/>
                  </a:lnTo>
                  <a:lnTo>
                    <a:pt x="371132" y="118779"/>
                  </a:lnTo>
                  <a:lnTo>
                    <a:pt x="346649" y="115285"/>
                  </a:lnTo>
                  <a:lnTo>
                    <a:pt x="338488" y="119167"/>
                  </a:lnTo>
                  <a:lnTo>
                    <a:pt x="315559" y="123049"/>
                  </a:lnTo>
                  <a:lnTo>
                    <a:pt x="304290" y="122661"/>
                  </a:lnTo>
                  <a:lnTo>
                    <a:pt x="282138" y="131977"/>
                  </a:lnTo>
                  <a:lnTo>
                    <a:pt x="265039" y="131977"/>
                  </a:lnTo>
                  <a:lnTo>
                    <a:pt x="253380" y="127319"/>
                  </a:lnTo>
                  <a:lnTo>
                    <a:pt x="231617" y="134306"/>
                  </a:lnTo>
                  <a:lnTo>
                    <a:pt x="224234" y="129648"/>
                  </a:lnTo>
                  <a:lnTo>
                    <a:pt x="225011" y="143233"/>
                  </a:lnTo>
                  <a:lnTo>
                    <a:pt x="220347" y="148668"/>
                  </a:lnTo>
                  <a:lnTo>
                    <a:pt x="215296" y="154102"/>
                  </a:lnTo>
                  <a:lnTo>
                    <a:pt x="206357" y="142845"/>
                  </a:lnTo>
                  <a:lnTo>
                    <a:pt x="212964" y="133529"/>
                  </a:lnTo>
                  <a:lnTo>
                    <a:pt x="200528" y="135858"/>
                  </a:lnTo>
                  <a:lnTo>
                    <a:pt x="182651" y="130036"/>
                  </a:lnTo>
                  <a:lnTo>
                    <a:pt x="170216" y="144398"/>
                  </a:lnTo>
                  <a:lnTo>
                    <a:pt x="139126" y="147115"/>
                  </a:lnTo>
                  <a:lnTo>
                    <a:pt x="120861" y="133917"/>
                  </a:lnTo>
                  <a:lnTo>
                    <a:pt x="98710" y="133141"/>
                  </a:lnTo>
                  <a:lnTo>
                    <a:pt x="94823" y="143233"/>
                  </a:lnTo>
                  <a:lnTo>
                    <a:pt x="80833" y="146339"/>
                  </a:lnTo>
                  <a:lnTo>
                    <a:pt x="59848" y="133141"/>
                  </a:lnTo>
                  <a:lnTo>
                    <a:pt x="37307" y="133529"/>
                  </a:lnTo>
                  <a:lnTo>
                    <a:pt x="22540" y="108687"/>
                  </a:lnTo>
                  <a:lnTo>
                    <a:pt x="6218" y="95101"/>
                  </a:lnTo>
                  <a:lnTo>
                    <a:pt x="13990" y="75692"/>
                  </a:lnTo>
                  <a:lnTo>
                    <a:pt x="0" y="63659"/>
                  </a:lnTo>
                  <a:lnTo>
                    <a:pt x="19820" y="39981"/>
                  </a:lnTo>
                  <a:lnTo>
                    <a:pt x="50909" y="39205"/>
                  </a:lnTo>
                  <a:lnTo>
                    <a:pt x="57127" y="20185"/>
                  </a:lnTo>
                  <a:lnTo>
                    <a:pt x="95989" y="23678"/>
                  </a:lnTo>
                  <a:lnTo>
                    <a:pt x="117752" y="7763"/>
                  </a:lnTo>
                  <a:lnTo>
                    <a:pt x="140292" y="776"/>
                  </a:lnTo>
                  <a:lnTo>
                    <a:pt x="173324" y="0"/>
                  </a:lnTo>
                  <a:lnTo>
                    <a:pt x="211409" y="17467"/>
                  </a:lnTo>
                  <a:lnTo>
                    <a:pt x="242110" y="27172"/>
                  </a:lnTo>
                  <a:lnTo>
                    <a:pt x="264650" y="23290"/>
                  </a:lnTo>
                  <a:lnTo>
                    <a:pt x="282527" y="25619"/>
                  </a:lnTo>
                  <a:lnTo>
                    <a:pt x="303901" y="12421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14" name="Forma Livre 213">
              <a:extLst>
                <a:ext uri="{FF2B5EF4-FFF2-40B4-BE49-F238E27FC236}">
                  <a16:creationId xmlns:a16="http://schemas.microsoft.com/office/drawing/2014/main" id="{A4B20A65-DEB2-7570-C5C0-A4D54C90CF15}"/>
                </a:ext>
              </a:extLst>
            </p:cNvPr>
            <p:cNvSpPr/>
            <p:nvPr/>
          </p:nvSpPr>
          <p:spPr>
            <a:xfrm>
              <a:off x="6276358" y="3047213"/>
              <a:ext cx="79140" cy="59180"/>
            </a:xfrm>
            <a:custGeom>
              <a:avLst/>
              <a:gdLst>
                <a:gd name="connsiteX0" fmla="*/ 1555 w 59459"/>
                <a:gd name="connsiteY0" fmla="*/ 32606 h 48909"/>
                <a:gd name="connsiteX1" fmla="*/ 6218 w 59459"/>
                <a:gd name="connsiteY1" fmla="*/ 29889 h 48909"/>
                <a:gd name="connsiteX2" fmla="*/ 10493 w 59459"/>
                <a:gd name="connsiteY2" fmla="*/ 14362 h 48909"/>
                <a:gd name="connsiteX3" fmla="*/ 0 w 59459"/>
                <a:gd name="connsiteY3" fmla="*/ 7763 h 48909"/>
                <a:gd name="connsiteX4" fmla="*/ 19431 w 59459"/>
                <a:gd name="connsiteY4" fmla="*/ 0 h 48909"/>
                <a:gd name="connsiteX5" fmla="*/ 37307 w 59459"/>
                <a:gd name="connsiteY5" fmla="*/ 3105 h 48909"/>
                <a:gd name="connsiteX6" fmla="*/ 40805 w 59459"/>
                <a:gd name="connsiteY6" fmla="*/ 12810 h 48909"/>
                <a:gd name="connsiteX7" fmla="*/ 59459 w 59459"/>
                <a:gd name="connsiteY7" fmla="*/ 20573 h 48909"/>
                <a:gd name="connsiteX8" fmla="*/ 56738 w 59459"/>
                <a:gd name="connsiteY8" fmla="*/ 26783 h 48909"/>
                <a:gd name="connsiteX9" fmla="*/ 32644 w 59459"/>
                <a:gd name="connsiteY9" fmla="*/ 27948 h 48909"/>
                <a:gd name="connsiteX10" fmla="*/ 24872 w 59459"/>
                <a:gd name="connsiteY10" fmla="*/ 35711 h 48909"/>
                <a:gd name="connsiteX11" fmla="*/ 9716 w 59459"/>
                <a:gd name="connsiteY11" fmla="*/ 48909 h 48909"/>
                <a:gd name="connsiteX12" fmla="*/ 1943 w 59459"/>
                <a:gd name="connsiteY12" fmla="*/ 37652 h 48909"/>
                <a:gd name="connsiteX13" fmla="*/ 1555 w 59459"/>
                <a:gd name="connsiteY13" fmla="*/ 32606 h 4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459" h="48909">
                  <a:moveTo>
                    <a:pt x="1555" y="32606"/>
                  </a:moveTo>
                  <a:lnTo>
                    <a:pt x="6218" y="29889"/>
                  </a:lnTo>
                  <a:lnTo>
                    <a:pt x="10493" y="14362"/>
                  </a:lnTo>
                  <a:lnTo>
                    <a:pt x="0" y="7763"/>
                  </a:lnTo>
                  <a:lnTo>
                    <a:pt x="19431" y="0"/>
                  </a:lnTo>
                  <a:lnTo>
                    <a:pt x="37307" y="3105"/>
                  </a:lnTo>
                  <a:lnTo>
                    <a:pt x="40805" y="12810"/>
                  </a:lnTo>
                  <a:lnTo>
                    <a:pt x="59459" y="20573"/>
                  </a:lnTo>
                  <a:lnTo>
                    <a:pt x="56738" y="26783"/>
                  </a:lnTo>
                  <a:lnTo>
                    <a:pt x="32644" y="27948"/>
                  </a:lnTo>
                  <a:lnTo>
                    <a:pt x="24872" y="35711"/>
                  </a:lnTo>
                  <a:lnTo>
                    <a:pt x="9716" y="48909"/>
                  </a:lnTo>
                  <a:lnTo>
                    <a:pt x="1943" y="37652"/>
                  </a:lnTo>
                  <a:lnTo>
                    <a:pt x="1555" y="32606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15" name="Forma Livre 214">
              <a:extLst>
                <a:ext uri="{FF2B5EF4-FFF2-40B4-BE49-F238E27FC236}">
                  <a16:creationId xmlns:a16="http://schemas.microsoft.com/office/drawing/2014/main" id="{64E067ED-A5B9-21ED-A58E-F7E5F8F5B73A}"/>
                </a:ext>
              </a:extLst>
            </p:cNvPr>
            <p:cNvSpPr/>
            <p:nvPr/>
          </p:nvSpPr>
          <p:spPr>
            <a:xfrm>
              <a:off x="9015215" y="3554000"/>
              <a:ext cx="42414" cy="100511"/>
            </a:xfrm>
            <a:custGeom>
              <a:avLst/>
              <a:gdLst>
                <a:gd name="connsiteX0" fmla="*/ 26815 w 31866"/>
                <a:gd name="connsiteY0" fmla="*/ 62495 h 83067"/>
                <a:gd name="connsiteX1" fmla="*/ 21374 w 31866"/>
                <a:gd name="connsiteY1" fmla="*/ 83068 h 83067"/>
                <a:gd name="connsiteX2" fmla="*/ 5829 w 31866"/>
                <a:gd name="connsiteY2" fmla="*/ 61718 h 83067"/>
                <a:gd name="connsiteX3" fmla="*/ 0 w 31866"/>
                <a:gd name="connsiteY3" fmla="*/ 43475 h 83067"/>
                <a:gd name="connsiteX4" fmla="*/ 7384 w 31866"/>
                <a:gd name="connsiteY4" fmla="*/ 19020 h 83067"/>
                <a:gd name="connsiteX5" fmla="*/ 20208 w 31866"/>
                <a:gd name="connsiteY5" fmla="*/ 0 h 83067"/>
                <a:gd name="connsiteX6" fmla="*/ 31867 w 31866"/>
                <a:gd name="connsiteY6" fmla="*/ 7375 h 83067"/>
                <a:gd name="connsiteX7" fmla="*/ 31478 w 31866"/>
                <a:gd name="connsiteY7" fmla="*/ 22514 h 83067"/>
                <a:gd name="connsiteX8" fmla="*/ 26815 w 31866"/>
                <a:gd name="connsiteY8" fmla="*/ 62495 h 83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866" h="83067">
                  <a:moveTo>
                    <a:pt x="26815" y="62495"/>
                  </a:moveTo>
                  <a:lnTo>
                    <a:pt x="21374" y="83068"/>
                  </a:lnTo>
                  <a:lnTo>
                    <a:pt x="5829" y="61718"/>
                  </a:lnTo>
                  <a:lnTo>
                    <a:pt x="0" y="43475"/>
                  </a:lnTo>
                  <a:lnTo>
                    <a:pt x="7384" y="19020"/>
                  </a:lnTo>
                  <a:lnTo>
                    <a:pt x="20208" y="0"/>
                  </a:lnTo>
                  <a:lnTo>
                    <a:pt x="31867" y="7375"/>
                  </a:lnTo>
                  <a:lnTo>
                    <a:pt x="31478" y="22514"/>
                  </a:lnTo>
                  <a:lnTo>
                    <a:pt x="26815" y="62495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16" name="Forma Livre 215">
              <a:extLst>
                <a:ext uri="{FF2B5EF4-FFF2-40B4-BE49-F238E27FC236}">
                  <a16:creationId xmlns:a16="http://schemas.microsoft.com/office/drawing/2014/main" id="{07813237-BC21-4339-14A5-A06E9847E7BF}"/>
                </a:ext>
              </a:extLst>
            </p:cNvPr>
            <p:cNvSpPr/>
            <p:nvPr/>
          </p:nvSpPr>
          <p:spPr>
            <a:xfrm>
              <a:off x="6444465" y="4347292"/>
              <a:ext cx="309316" cy="323140"/>
            </a:xfrm>
            <a:custGeom>
              <a:avLst/>
              <a:gdLst>
                <a:gd name="connsiteX0" fmla="*/ 50521 w 232394"/>
                <a:gd name="connsiteY0" fmla="*/ 388 h 267058"/>
                <a:gd name="connsiteX1" fmla="*/ 49744 w 232394"/>
                <a:gd name="connsiteY1" fmla="*/ 15527 h 267058"/>
                <a:gd name="connsiteX2" fmla="*/ 45468 w 232394"/>
                <a:gd name="connsiteY2" fmla="*/ 32994 h 267058"/>
                <a:gd name="connsiteX3" fmla="*/ 51687 w 232394"/>
                <a:gd name="connsiteY3" fmla="*/ 42698 h 267058"/>
                <a:gd name="connsiteX4" fmla="*/ 61402 w 232394"/>
                <a:gd name="connsiteY4" fmla="*/ 36876 h 267058"/>
                <a:gd name="connsiteX5" fmla="*/ 74226 w 232394"/>
                <a:gd name="connsiteY5" fmla="*/ 35323 h 267058"/>
                <a:gd name="connsiteX6" fmla="*/ 76947 w 232394"/>
                <a:gd name="connsiteY6" fmla="*/ 38429 h 267058"/>
                <a:gd name="connsiteX7" fmla="*/ 89771 w 232394"/>
                <a:gd name="connsiteY7" fmla="*/ 32218 h 267058"/>
                <a:gd name="connsiteX8" fmla="*/ 80833 w 232394"/>
                <a:gd name="connsiteY8" fmla="*/ 23678 h 267058"/>
                <a:gd name="connsiteX9" fmla="*/ 88217 w 232394"/>
                <a:gd name="connsiteY9" fmla="*/ 12421 h 267058"/>
                <a:gd name="connsiteX10" fmla="*/ 99098 w 232394"/>
                <a:gd name="connsiteY10" fmla="*/ 1165 h 267058"/>
                <a:gd name="connsiteX11" fmla="*/ 178765 w 232394"/>
                <a:gd name="connsiteY11" fmla="*/ 52014 h 267058"/>
                <a:gd name="connsiteX12" fmla="*/ 179931 w 232394"/>
                <a:gd name="connsiteY12" fmla="*/ 66377 h 267058"/>
                <a:gd name="connsiteX13" fmla="*/ 211409 w 232394"/>
                <a:gd name="connsiteY13" fmla="*/ 91219 h 267058"/>
                <a:gd name="connsiteX14" fmla="*/ 200528 w 232394"/>
                <a:gd name="connsiteY14" fmla="*/ 122272 h 267058"/>
                <a:gd name="connsiteX15" fmla="*/ 201694 w 232394"/>
                <a:gd name="connsiteY15" fmla="*/ 136247 h 267058"/>
                <a:gd name="connsiteX16" fmla="*/ 215296 w 232394"/>
                <a:gd name="connsiteY16" fmla="*/ 145174 h 267058"/>
                <a:gd name="connsiteX17" fmla="*/ 216073 w 232394"/>
                <a:gd name="connsiteY17" fmla="*/ 151773 h 267058"/>
                <a:gd name="connsiteX18" fmla="*/ 209466 w 232394"/>
                <a:gd name="connsiteY18" fmla="*/ 166912 h 267058"/>
                <a:gd name="connsiteX19" fmla="*/ 210632 w 232394"/>
                <a:gd name="connsiteY19" fmla="*/ 174287 h 267058"/>
                <a:gd name="connsiteX20" fmla="*/ 209078 w 232394"/>
                <a:gd name="connsiteY20" fmla="*/ 186320 h 267058"/>
                <a:gd name="connsiteX21" fmla="*/ 216073 w 232394"/>
                <a:gd name="connsiteY21" fmla="*/ 201847 h 267058"/>
                <a:gd name="connsiteX22" fmla="*/ 224623 w 232394"/>
                <a:gd name="connsiteY22" fmla="*/ 226689 h 267058"/>
                <a:gd name="connsiteX23" fmla="*/ 232395 w 232394"/>
                <a:gd name="connsiteY23" fmla="*/ 232124 h 267058"/>
                <a:gd name="connsiteX24" fmla="*/ 214518 w 232394"/>
                <a:gd name="connsiteY24" fmla="*/ 246486 h 267058"/>
                <a:gd name="connsiteX25" fmla="*/ 190424 w 232394"/>
                <a:gd name="connsiteY25" fmla="*/ 256190 h 267058"/>
                <a:gd name="connsiteX26" fmla="*/ 177211 w 232394"/>
                <a:gd name="connsiteY26" fmla="*/ 255802 h 267058"/>
                <a:gd name="connsiteX27" fmla="*/ 169050 w 232394"/>
                <a:gd name="connsiteY27" fmla="*/ 263177 h 267058"/>
                <a:gd name="connsiteX28" fmla="*/ 153893 w 232394"/>
                <a:gd name="connsiteY28" fmla="*/ 263953 h 267058"/>
                <a:gd name="connsiteX29" fmla="*/ 148064 w 232394"/>
                <a:gd name="connsiteY29" fmla="*/ 267059 h 267058"/>
                <a:gd name="connsiteX30" fmla="*/ 122027 w 232394"/>
                <a:gd name="connsiteY30" fmla="*/ 260072 h 267058"/>
                <a:gd name="connsiteX31" fmla="*/ 113477 w 232394"/>
                <a:gd name="connsiteY31" fmla="*/ 260848 h 267058"/>
                <a:gd name="connsiteX32" fmla="*/ 113866 w 232394"/>
                <a:gd name="connsiteY32" fmla="*/ 260460 h 267058"/>
                <a:gd name="connsiteX33" fmla="*/ 106871 w 232394"/>
                <a:gd name="connsiteY33" fmla="*/ 251144 h 267058"/>
                <a:gd name="connsiteX34" fmla="*/ 105704 w 232394"/>
                <a:gd name="connsiteY34" fmla="*/ 224749 h 267058"/>
                <a:gd name="connsiteX35" fmla="*/ 94435 w 232394"/>
                <a:gd name="connsiteY35" fmla="*/ 211551 h 267058"/>
                <a:gd name="connsiteX36" fmla="*/ 92880 w 232394"/>
                <a:gd name="connsiteY36" fmla="*/ 216209 h 267058"/>
                <a:gd name="connsiteX37" fmla="*/ 88994 w 232394"/>
                <a:gd name="connsiteY37" fmla="*/ 209610 h 267058"/>
                <a:gd name="connsiteX38" fmla="*/ 67620 w 232394"/>
                <a:gd name="connsiteY38" fmla="*/ 204952 h 267058"/>
                <a:gd name="connsiteX39" fmla="*/ 55184 w 232394"/>
                <a:gd name="connsiteY39" fmla="*/ 197577 h 267058"/>
                <a:gd name="connsiteX40" fmla="*/ 41194 w 232394"/>
                <a:gd name="connsiteY40" fmla="*/ 193307 h 267058"/>
                <a:gd name="connsiteX41" fmla="*/ 32644 w 232394"/>
                <a:gd name="connsiteY41" fmla="*/ 189037 h 267058"/>
                <a:gd name="connsiteX42" fmla="*/ 31478 w 232394"/>
                <a:gd name="connsiteY42" fmla="*/ 188261 h 267058"/>
                <a:gd name="connsiteX43" fmla="*/ 20986 w 232394"/>
                <a:gd name="connsiteY43" fmla="*/ 162642 h 267058"/>
                <a:gd name="connsiteX44" fmla="*/ 19431 w 232394"/>
                <a:gd name="connsiteY44" fmla="*/ 147503 h 267058"/>
                <a:gd name="connsiteX45" fmla="*/ 1943 w 232394"/>
                <a:gd name="connsiteY45" fmla="*/ 130424 h 267058"/>
                <a:gd name="connsiteX46" fmla="*/ 7384 w 232394"/>
                <a:gd name="connsiteY46" fmla="*/ 121108 h 267058"/>
                <a:gd name="connsiteX47" fmla="*/ 3109 w 232394"/>
                <a:gd name="connsiteY47" fmla="*/ 111016 h 267058"/>
                <a:gd name="connsiteX48" fmla="*/ 3886 w 232394"/>
                <a:gd name="connsiteY48" fmla="*/ 100535 h 267058"/>
                <a:gd name="connsiteX49" fmla="*/ 0 w 232394"/>
                <a:gd name="connsiteY49" fmla="*/ 97042 h 267058"/>
                <a:gd name="connsiteX50" fmla="*/ 1166 w 232394"/>
                <a:gd name="connsiteY50" fmla="*/ 86173 h 267058"/>
                <a:gd name="connsiteX51" fmla="*/ 3498 w 232394"/>
                <a:gd name="connsiteY51" fmla="*/ 85785 h 267058"/>
                <a:gd name="connsiteX52" fmla="*/ 11270 w 232394"/>
                <a:gd name="connsiteY52" fmla="*/ 76857 h 267058"/>
                <a:gd name="connsiteX53" fmla="*/ 20208 w 232394"/>
                <a:gd name="connsiteY53" fmla="*/ 63659 h 267058"/>
                <a:gd name="connsiteX54" fmla="*/ 25649 w 232394"/>
                <a:gd name="connsiteY54" fmla="*/ 58613 h 267058"/>
                <a:gd name="connsiteX55" fmla="*/ 25649 w 232394"/>
                <a:gd name="connsiteY55" fmla="*/ 50462 h 267058"/>
                <a:gd name="connsiteX56" fmla="*/ 20986 w 232394"/>
                <a:gd name="connsiteY56" fmla="*/ 44639 h 267058"/>
                <a:gd name="connsiteX57" fmla="*/ 19820 w 232394"/>
                <a:gd name="connsiteY57" fmla="*/ 34935 h 267058"/>
                <a:gd name="connsiteX58" fmla="*/ 26037 w 232394"/>
                <a:gd name="connsiteY58" fmla="*/ 31830 h 267058"/>
                <a:gd name="connsiteX59" fmla="*/ 27203 w 232394"/>
                <a:gd name="connsiteY59" fmla="*/ 17079 h 267058"/>
                <a:gd name="connsiteX60" fmla="*/ 18654 w 232394"/>
                <a:gd name="connsiteY60" fmla="*/ 3105 h 267058"/>
                <a:gd name="connsiteX61" fmla="*/ 26426 w 232394"/>
                <a:gd name="connsiteY61" fmla="*/ 0 h 267058"/>
                <a:gd name="connsiteX62" fmla="*/ 50521 w 232394"/>
                <a:gd name="connsiteY62" fmla="*/ 388 h 267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32394" h="267058">
                  <a:moveTo>
                    <a:pt x="50521" y="388"/>
                  </a:moveTo>
                  <a:lnTo>
                    <a:pt x="49744" y="15527"/>
                  </a:lnTo>
                  <a:lnTo>
                    <a:pt x="45468" y="32994"/>
                  </a:lnTo>
                  <a:lnTo>
                    <a:pt x="51687" y="42698"/>
                  </a:lnTo>
                  <a:lnTo>
                    <a:pt x="61402" y="36876"/>
                  </a:lnTo>
                  <a:lnTo>
                    <a:pt x="74226" y="35323"/>
                  </a:lnTo>
                  <a:lnTo>
                    <a:pt x="76947" y="38429"/>
                  </a:lnTo>
                  <a:lnTo>
                    <a:pt x="89771" y="32218"/>
                  </a:lnTo>
                  <a:lnTo>
                    <a:pt x="80833" y="23678"/>
                  </a:lnTo>
                  <a:lnTo>
                    <a:pt x="88217" y="12421"/>
                  </a:lnTo>
                  <a:lnTo>
                    <a:pt x="99098" y="1165"/>
                  </a:lnTo>
                  <a:lnTo>
                    <a:pt x="178765" y="52014"/>
                  </a:lnTo>
                  <a:lnTo>
                    <a:pt x="179931" y="66377"/>
                  </a:lnTo>
                  <a:lnTo>
                    <a:pt x="211409" y="91219"/>
                  </a:lnTo>
                  <a:lnTo>
                    <a:pt x="200528" y="122272"/>
                  </a:lnTo>
                  <a:lnTo>
                    <a:pt x="201694" y="136247"/>
                  </a:lnTo>
                  <a:lnTo>
                    <a:pt x="215296" y="145174"/>
                  </a:lnTo>
                  <a:lnTo>
                    <a:pt x="216073" y="151773"/>
                  </a:lnTo>
                  <a:lnTo>
                    <a:pt x="209466" y="166912"/>
                  </a:lnTo>
                  <a:lnTo>
                    <a:pt x="210632" y="174287"/>
                  </a:lnTo>
                  <a:lnTo>
                    <a:pt x="209078" y="186320"/>
                  </a:lnTo>
                  <a:lnTo>
                    <a:pt x="216073" y="201847"/>
                  </a:lnTo>
                  <a:lnTo>
                    <a:pt x="224623" y="226689"/>
                  </a:lnTo>
                  <a:lnTo>
                    <a:pt x="232395" y="232124"/>
                  </a:lnTo>
                  <a:lnTo>
                    <a:pt x="214518" y="246486"/>
                  </a:lnTo>
                  <a:lnTo>
                    <a:pt x="190424" y="256190"/>
                  </a:lnTo>
                  <a:lnTo>
                    <a:pt x="177211" y="255802"/>
                  </a:lnTo>
                  <a:lnTo>
                    <a:pt x="169050" y="263177"/>
                  </a:lnTo>
                  <a:lnTo>
                    <a:pt x="153893" y="263953"/>
                  </a:lnTo>
                  <a:lnTo>
                    <a:pt x="148064" y="267059"/>
                  </a:lnTo>
                  <a:lnTo>
                    <a:pt x="122027" y="260072"/>
                  </a:lnTo>
                  <a:lnTo>
                    <a:pt x="113477" y="260848"/>
                  </a:lnTo>
                  <a:lnTo>
                    <a:pt x="113866" y="260460"/>
                  </a:lnTo>
                  <a:lnTo>
                    <a:pt x="106871" y="251144"/>
                  </a:lnTo>
                  <a:lnTo>
                    <a:pt x="105704" y="224749"/>
                  </a:lnTo>
                  <a:lnTo>
                    <a:pt x="94435" y="211551"/>
                  </a:lnTo>
                  <a:lnTo>
                    <a:pt x="92880" y="216209"/>
                  </a:lnTo>
                  <a:lnTo>
                    <a:pt x="88994" y="209610"/>
                  </a:lnTo>
                  <a:lnTo>
                    <a:pt x="67620" y="204952"/>
                  </a:lnTo>
                  <a:lnTo>
                    <a:pt x="55184" y="197577"/>
                  </a:lnTo>
                  <a:lnTo>
                    <a:pt x="41194" y="193307"/>
                  </a:lnTo>
                  <a:lnTo>
                    <a:pt x="32644" y="189037"/>
                  </a:lnTo>
                  <a:lnTo>
                    <a:pt x="31478" y="188261"/>
                  </a:lnTo>
                  <a:lnTo>
                    <a:pt x="20986" y="162642"/>
                  </a:lnTo>
                  <a:lnTo>
                    <a:pt x="19431" y="147503"/>
                  </a:lnTo>
                  <a:lnTo>
                    <a:pt x="1943" y="130424"/>
                  </a:lnTo>
                  <a:lnTo>
                    <a:pt x="7384" y="121108"/>
                  </a:lnTo>
                  <a:lnTo>
                    <a:pt x="3109" y="111016"/>
                  </a:lnTo>
                  <a:lnTo>
                    <a:pt x="3886" y="100535"/>
                  </a:lnTo>
                  <a:lnTo>
                    <a:pt x="0" y="97042"/>
                  </a:lnTo>
                  <a:lnTo>
                    <a:pt x="1166" y="86173"/>
                  </a:lnTo>
                  <a:lnTo>
                    <a:pt x="3498" y="85785"/>
                  </a:lnTo>
                  <a:lnTo>
                    <a:pt x="11270" y="76857"/>
                  </a:lnTo>
                  <a:lnTo>
                    <a:pt x="20208" y="63659"/>
                  </a:lnTo>
                  <a:lnTo>
                    <a:pt x="25649" y="58613"/>
                  </a:lnTo>
                  <a:lnTo>
                    <a:pt x="25649" y="50462"/>
                  </a:lnTo>
                  <a:lnTo>
                    <a:pt x="20986" y="44639"/>
                  </a:lnTo>
                  <a:lnTo>
                    <a:pt x="19820" y="34935"/>
                  </a:lnTo>
                  <a:lnTo>
                    <a:pt x="26037" y="31830"/>
                  </a:lnTo>
                  <a:lnTo>
                    <a:pt x="27203" y="17079"/>
                  </a:lnTo>
                  <a:lnTo>
                    <a:pt x="18654" y="3105"/>
                  </a:lnTo>
                  <a:lnTo>
                    <a:pt x="26426" y="0"/>
                  </a:lnTo>
                  <a:lnTo>
                    <a:pt x="50521" y="388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17" name="Forma Livre 216">
              <a:extLst>
                <a:ext uri="{FF2B5EF4-FFF2-40B4-BE49-F238E27FC236}">
                  <a16:creationId xmlns:a16="http://schemas.microsoft.com/office/drawing/2014/main" id="{7A3458B0-B90A-62DD-5C2D-46E0E8E3A847}"/>
                </a:ext>
              </a:extLst>
            </p:cNvPr>
            <p:cNvSpPr/>
            <p:nvPr/>
          </p:nvSpPr>
          <p:spPr>
            <a:xfrm>
              <a:off x="6444465" y="4188540"/>
              <a:ext cx="160348" cy="171902"/>
            </a:xfrm>
            <a:custGeom>
              <a:avLst/>
              <a:gdLst>
                <a:gd name="connsiteX0" fmla="*/ 97155 w 120472"/>
                <a:gd name="connsiteY0" fmla="*/ 0 h 142068"/>
                <a:gd name="connsiteX1" fmla="*/ 107648 w 120472"/>
                <a:gd name="connsiteY1" fmla="*/ 17467 h 142068"/>
                <a:gd name="connsiteX2" fmla="*/ 110368 w 120472"/>
                <a:gd name="connsiteY2" fmla="*/ 29889 h 142068"/>
                <a:gd name="connsiteX3" fmla="*/ 120472 w 120472"/>
                <a:gd name="connsiteY3" fmla="*/ 58613 h 142068"/>
                <a:gd name="connsiteX4" fmla="*/ 112311 w 120472"/>
                <a:gd name="connsiteY4" fmla="*/ 76857 h 142068"/>
                <a:gd name="connsiteX5" fmla="*/ 101430 w 120472"/>
                <a:gd name="connsiteY5" fmla="*/ 93160 h 142068"/>
                <a:gd name="connsiteX6" fmla="*/ 95212 w 120472"/>
                <a:gd name="connsiteY6" fmla="*/ 103252 h 142068"/>
                <a:gd name="connsiteX7" fmla="*/ 95212 w 120472"/>
                <a:gd name="connsiteY7" fmla="*/ 104417 h 142068"/>
                <a:gd name="connsiteX8" fmla="*/ 94435 w 120472"/>
                <a:gd name="connsiteY8" fmla="*/ 102864 h 142068"/>
                <a:gd name="connsiteX9" fmla="*/ 82776 w 120472"/>
                <a:gd name="connsiteY9" fmla="*/ 97818 h 142068"/>
                <a:gd name="connsiteX10" fmla="*/ 73449 w 120472"/>
                <a:gd name="connsiteY10" fmla="*/ 104029 h 142068"/>
                <a:gd name="connsiteX11" fmla="*/ 59459 w 120472"/>
                <a:gd name="connsiteY11" fmla="*/ 107522 h 142068"/>
                <a:gd name="connsiteX12" fmla="*/ 49355 w 120472"/>
                <a:gd name="connsiteY12" fmla="*/ 121884 h 142068"/>
                <a:gd name="connsiteX13" fmla="*/ 50521 w 120472"/>
                <a:gd name="connsiteY13" fmla="*/ 131588 h 142068"/>
                <a:gd name="connsiteX14" fmla="*/ 26426 w 120472"/>
                <a:gd name="connsiteY14" fmla="*/ 131200 h 142068"/>
                <a:gd name="connsiteX15" fmla="*/ 18654 w 120472"/>
                <a:gd name="connsiteY15" fmla="*/ 134306 h 142068"/>
                <a:gd name="connsiteX16" fmla="*/ 5441 w 120472"/>
                <a:gd name="connsiteY16" fmla="*/ 142069 h 142068"/>
                <a:gd name="connsiteX17" fmla="*/ 0 w 120472"/>
                <a:gd name="connsiteY17" fmla="*/ 139352 h 142068"/>
                <a:gd name="connsiteX18" fmla="*/ 389 w 120472"/>
                <a:gd name="connsiteY18" fmla="*/ 120720 h 142068"/>
                <a:gd name="connsiteX19" fmla="*/ 5441 w 120472"/>
                <a:gd name="connsiteY19" fmla="*/ 111016 h 142068"/>
                <a:gd name="connsiteX20" fmla="*/ 6606 w 120472"/>
                <a:gd name="connsiteY20" fmla="*/ 91219 h 142068"/>
                <a:gd name="connsiteX21" fmla="*/ 11270 w 120472"/>
                <a:gd name="connsiteY21" fmla="*/ 79574 h 142068"/>
                <a:gd name="connsiteX22" fmla="*/ 19820 w 120472"/>
                <a:gd name="connsiteY22" fmla="*/ 66765 h 142068"/>
                <a:gd name="connsiteX23" fmla="*/ 27980 w 120472"/>
                <a:gd name="connsiteY23" fmla="*/ 59778 h 142068"/>
                <a:gd name="connsiteX24" fmla="*/ 35364 w 120472"/>
                <a:gd name="connsiteY24" fmla="*/ 51238 h 142068"/>
                <a:gd name="connsiteX25" fmla="*/ 26426 w 120472"/>
                <a:gd name="connsiteY25" fmla="*/ 47744 h 142068"/>
                <a:gd name="connsiteX26" fmla="*/ 27592 w 120472"/>
                <a:gd name="connsiteY26" fmla="*/ 18632 h 142068"/>
                <a:gd name="connsiteX27" fmla="*/ 36530 w 120472"/>
                <a:gd name="connsiteY27" fmla="*/ 11645 h 142068"/>
                <a:gd name="connsiteX28" fmla="*/ 50521 w 120472"/>
                <a:gd name="connsiteY28" fmla="*/ 17467 h 142068"/>
                <a:gd name="connsiteX29" fmla="*/ 68009 w 120472"/>
                <a:gd name="connsiteY29" fmla="*/ 11645 h 142068"/>
                <a:gd name="connsiteX30" fmla="*/ 83553 w 120472"/>
                <a:gd name="connsiteY30" fmla="*/ 11645 h 142068"/>
                <a:gd name="connsiteX31" fmla="*/ 97155 w 120472"/>
                <a:gd name="connsiteY31" fmla="*/ 0 h 142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0472" h="142068">
                  <a:moveTo>
                    <a:pt x="97155" y="0"/>
                  </a:moveTo>
                  <a:lnTo>
                    <a:pt x="107648" y="17467"/>
                  </a:lnTo>
                  <a:lnTo>
                    <a:pt x="110368" y="29889"/>
                  </a:lnTo>
                  <a:lnTo>
                    <a:pt x="120472" y="58613"/>
                  </a:lnTo>
                  <a:lnTo>
                    <a:pt x="112311" y="76857"/>
                  </a:lnTo>
                  <a:lnTo>
                    <a:pt x="101430" y="93160"/>
                  </a:lnTo>
                  <a:lnTo>
                    <a:pt x="95212" y="103252"/>
                  </a:lnTo>
                  <a:lnTo>
                    <a:pt x="95212" y="104417"/>
                  </a:lnTo>
                  <a:lnTo>
                    <a:pt x="94435" y="102864"/>
                  </a:lnTo>
                  <a:lnTo>
                    <a:pt x="82776" y="97818"/>
                  </a:lnTo>
                  <a:lnTo>
                    <a:pt x="73449" y="104029"/>
                  </a:lnTo>
                  <a:lnTo>
                    <a:pt x="59459" y="107522"/>
                  </a:lnTo>
                  <a:lnTo>
                    <a:pt x="49355" y="121884"/>
                  </a:lnTo>
                  <a:lnTo>
                    <a:pt x="50521" y="131588"/>
                  </a:lnTo>
                  <a:lnTo>
                    <a:pt x="26426" y="131200"/>
                  </a:lnTo>
                  <a:lnTo>
                    <a:pt x="18654" y="134306"/>
                  </a:lnTo>
                  <a:lnTo>
                    <a:pt x="5441" y="142069"/>
                  </a:lnTo>
                  <a:lnTo>
                    <a:pt x="0" y="139352"/>
                  </a:lnTo>
                  <a:lnTo>
                    <a:pt x="389" y="120720"/>
                  </a:lnTo>
                  <a:lnTo>
                    <a:pt x="5441" y="111016"/>
                  </a:lnTo>
                  <a:lnTo>
                    <a:pt x="6606" y="91219"/>
                  </a:lnTo>
                  <a:lnTo>
                    <a:pt x="11270" y="79574"/>
                  </a:lnTo>
                  <a:lnTo>
                    <a:pt x="19820" y="66765"/>
                  </a:lnTo>
                  <a:lnTo>
                    <a:pt x="27980" y="59778"/>
                  </a:lnTo>
                  <a:lnTo>
                    <a:pt x="35364" y="51238"/>
                  </a:lnTo>
                  <a:lnTo>
                    <a:pt x="26426" y="47744"/>
                  </a:lnTo>
                  <a:lnTo>
                    <a:pt x="27592" y="18632"/>
                  </a:lnTo>
                  <a:lnTo>
                    <a:pt x="36530" y="11645"/>
                  </a:lnTo>
                  <a:lnTo>
                    <a:pt x="50521" y="17467"/>
                  </a:lnTo>
                  <a:lnTo>
                    <a:pt x="68009" y="11645"/>
                  </a:lnTo>
                  <a:lnTo>
                    <a:pt x="83553" y="11645"/>
                  </a:lnTo>
                  <a:lnTo>
                    <a:pt x="97155" y="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18" name="Forma Livre 217">
              <a:extLst>
                <a:ext uri="{FF2B5EF4-FFF2-40B4-BE49-F238E27FC236}">
                  <a16:creationId xmlns:a16="http://schemas.microsoft.com/office/drawing/2014/main" id="{F2D8D3CB-9E8C-CDB5-1513-17350E7DFF1F}"/>
                </a:ext>
              </a:extLst>
            </p:cNvPr>
            <p:cNvSpPr/>
            <p:nvPr/>
          </p:nvSpPr>
          <p:spPr>
            <a:xfrm>
              <a:off x="6145493" y="2747087"/>
              <a:ext cx="459320" cy="233900"/>
            </a:xfrm>
            <a:custGeom>
              <a:avLst/>
              <a:gdLst>
                <a:gd name="connsiteX0" fmla="*/ 237058 w 345094"/>
                <a:gd name="connsiteY0" fmla="*/ 27172 h 193306"/>
                <a:gd name="connsiteX1" fmla="*/ 245997 w 345094"/>
                <a:gd name="connsiteY1" fmla="*/ 37652 h 193306"/>
                <a:gd name="connsiteX2" fmla="*/ 246385 w 345094"/>
                <a:gd name="connsiteY2" fmla="*/ 42310 h 193306"/>
                <a:gd name="connsiteX3" fmla="*/ 272423 w 345094"/>
                <a:gd name="connsiteY3" fmla="*/ 50850 h 193306"/>
                <a:gd name="connsiteX4" fmla="*/ 286413 w 345094"/>
                <a:gd name="connsiteY4" fmla="*/ 46968 h 193306"/>
                <a:gd name="connsiteX5" fmla="*/ 300403 w 345094"/>
                <a:gd name="connsiteY5" fmla="*/ 58225 h 193306"/>
                <a:gd name="connsiteX6" fmla="*/ 311674 w 345094"/>
                <a:gd name="connsiteY6" fmla="*/ 57837 h 193306"/>
                <a:gd name="connsiteX7" fmla="*/ 341597 w 345094"/>
                <a:gd name="connsiteY7" fmla="*/ 65600 h 193306"/>
                <a:gd name="connsiteX8" fmla="*/ 343152 w 345094"/>
                <a:gd name="connsiteY8" fmla="*/ 72975 h 193306"/>
                <a:gd name="connsiteX9" fmla="*/ 338099 w 345094"/>
                <a:gd name="connsiteY9" fmla="*/ 85397 h 193306"/>
                <a:gd name="connsiteX10" fmla="*/ 345095 w 345094"/>
                <a:gd name="connsiteY10" fmla="*/ 98982 h 193306"/>
                <a:gd name="connsiteX11" fmla="*/ 343929 w 345094"/>
                <a:gd name="connsiteY11" fmla="*/ 107134 h 193306"/>
                <a:gd name="connsiteX12" fmla="*/ 325275 w 345094"/>
                <a:gd name="connsiteY12" fmla="*/ 108687 h 193306"/>
                <a:gd name="connsiteX13" fmla="*/ 316725 w 345094"/>
                <a:gd name="connsiteY13" fmla="*/ 115674 h 193306"/>
                <a:gd name="connsiteX14" fmla="*/ 318280 w 345094"/>
                <a:gd name="connsiteY14" fmla="*/ 126154 h 193306"/>
                <a:gd name="connsiteX15" fmla="*/ 303124 w 345094"/>
                <a:gd name="connsiteY15" fmla="*/ 128095 h 193306"/>
                <a:gd name="connsiteX16" fmla="*/ 291465 w 345094"/>
                <a:gd name="connsiteY16" fmla="*/ 136246 h 193306"/>
                <a:gd name="connsiteX17" fmla="*/ 273589 w 345094"/>
                <a:gd name="connsiteY17" fmla="*/ 137411 h 193306"/>
                <a:gd name="connsiteX18" fmla="*/ 258044 w 345094"/>
                <a:gd name="connsiteY18" fmla="*/ 146727 h 193306"/>
                <a:gd name="connsiteX19" fmla="*/ 261930 w 345094"/>
                <a:gd name="connsiteY19" fmla="*/ 161865 h 193306"/>
                <a:gd name="connsiteX20" fmla="*/ 272812 w 345094"/>
                <a:gd name="connsiteY20" fmla="*/ 167688 h 193306"/>
                <a:gd name="connsiteX21" fmla="*/ 292631 w 345094"/>
                <a:gd name="connsiteY21" fmla="*/ 166135 h 193306"/>
                <a:gd name="connsiteX22" fmla="*/ 290299 w 345094"/>
                <a:gd name="connsiteY22" fmla="*/ 175063 h 193306"/>
                <a:gd name="connsiteX23" fmla="*/ 269314 w 345094"/>
                <a:gd name="connsiteY23" fmla="*/ 179333 h 193306"/>
                <a:gd name="connsiteX24" fmla="*/ 244831 w 345094"/>
                <a:gd name="connsiteY24" fmla="*/ 193307 h 193306"/>
                <a:gd name="connsiteX25" fmla="*/ 232783 w 345094"/>
                <a:gd name="connsiteY25" fmla="*/ 188261 h 193306"/>
                <a:gd name="connsiteX26" fmla="*/ 235504 w 345094"/>
                <a:gd name="connsiteY26" fmla="*/ 177004 h 193306"/>
                <a:gd name="connsiteX27" fmla="*/ 212575 w 345094"/>
                <a:gd name="connsiteY27" fmla="*/ 169629 h 193306"/>
                <a:gd name="connsiteX28" fmla="*/ 215296 w 345094"/>
                <a:gd name="connsiteY28" fmla="*/ 164971 h 193306"/>
                <a:gd name="connsiteX29" fmla="*/ 233172 w 345094"/>
                <a:gd name="connsiteY29" fmla="*/ 156819 h 193306"/>
                <a:gd name="connsiteX30" fmla="*/ 226566 w 345094"/>
                <a:gd name="connsiteY30" fmla="*/ 151385 h 193306"/>
                <a:gd name="connsiteX31" fmla="*/ 195088 w 345094"/>
                <a:gd name="connsiteY31" fmla="*/ 145174 h 193306"/>
                <a:gd name="connsiteX32" fmla="*/ 191978 w 345094"/>
                <a:gd name="connsiteY32" fmla="*/ 135858 h 193306"/>
                <a:gd name="connsiteX33" fmla="*/ 174490 w 345094"/>
                <a:gd name="connsiteY33" fmla="*/ 138964 h 193306"/>
                <a:gd name="connsiteX34" fmla="*/ 169439 w 345094"/>
                <a:gd name="connsiteY34" fmla="*/ 152549 h 193306"/>
                <a:gd name="connsiteX35" fmla="*/ 156614 w 345094"/>
                <a:gd name="connsiteY35" fmla="*/ 170405 h 193306"/>
                <a:gd name="connsiteX36" fmla="*/ 147287 w 345094"/>
                <a:gd name="connsiteY36" fmla="*/ 166135 h 193306"/>
                <a:gd name="connsiteX37" fmla="*/ 138349 w 345094"/>
                <a:gd name="connsiteY37" fmla="*/ 170405 h 193306"/>
                <a:gd name="connsiteX38" fmla="*/ 129022 w 345094"/>
                <a:gd name="connsiteY38" fmla="*/ 165747 h 193306"/>
                <a:gd name="connsiteX39" fmla="*/ 133685 w 345094"/>
                <a:gd name="connsiteY39" fmla="*/ 163030 h 193306"/>
                <a:gd name="connsiteX40" fmla="*/ 136017 w 345094"/>
                <a:gd name="connsiteY40" fmla="*/ 154878 h 193306"/>
                <a:gd name="connsiteX41" fmla="*/ 140292 w 345094"/>
                <a:gd name="connsiteY41" fmla="*/ 146727 h 193306"/>
                <a:gd name="connsiteX42" fmla="*/ 137960 w 345094"/>
                <a:gd name="connsiteY42" fmla="*/ 142457 h 193306"/>
                <a:gd name="connsiteX43" fmla="*/ 141846 w 345094"/>
                <a:gd name="connsiteY43" fmla="*/ 140516 h 193306"/>
                <a:gd name="connsiteX44" fmla="*/ 144178 w 345094"/>
                <a:gd name="connsiteY44" fmla="*/ 144010 h 193306"/>
                <a:gd name="connsiteX45" fmla="*/ 155837 w 345094"/>
                <a:gd name="connsiteY45" fmla="*/ 144786 h 193306"/>
                <a:gd name="connsiteX46" fmla="*/ 160889 w 345094"/>
                <a:gd name="connsiteY46" fmla="*/ 142845 h 193306"/>
                <a:gd name="connsiteX47" fmla="*/ 157003 w 345094"/>
                <a:gd name="connsiteY47" fmla="*/ 140516 h 193306"/>
                <a:gd name="connsiteX48" fmla="*/ 157780 w 345094"/>
                <a:gd name="connsiteY48" fmla="*/ 136635 h 193306"/>
                <a:gd name="connsiteX49" fmla="*/ 150008 w 345094"/>
                <a:gd name="connsiteY49" fmla="*/ 130424 h 193306"/>
                <a:gd name="connsiteX50" fmla="*/ 145733 w 345094"/>
                <a:gd name="connsiteY50" fmla="*/ 120332 h 193306"/>
                <a:gd name="connsiteX51" fmla="*/ 137960 w 345094"/>
                <a:gd name="connsiteY51" fmla="*/ 116450 h 193306"/>
                <a:gd name="connsiteX52" fmla="*/ 138349 w 345094"/>
                <a:gd name="connsiteY52" fmla="*/ 108298 h 193306"/>
                <a:gd name="connsiteX53" fmla="*/ 128245 w 345094"/>
                <a:gd name="connsiteY53" fmla="*/ 101700 h 193306"/>
                <a:gd name="connsiteX54" fmla="*/ 120472 w 345094"/>
                <a:gd name="connsiteY54" fmla="*/ 100535 h 193306"/>
                <a:gd name="connsiteX55" fmla="*/ 104927 w 345094"/>
                <a:gd name="connsiteY55" fmla="*/ 93160 h 193306"/>
                <a:gd name="connsiteX56" fmla="*/ 92492 w 345094"/>
                <a:gd name="connsiteY56" fmla="*/ 95489 h 193306"/>
                <a:gd name="connsiteX57" fmla="*/ 88217 w 345094"/>
                <a:gd name="connsiteY57" fmla="*/ 98982 h 193306"/>
                <a:gd name="connsiteX58" fmla="*/ 80056 w 345094"/>
                <a:gd name="connsiteY58" fmla="*/ 98982 h 193306"/>
                <a:gd name="connsiteX59" fmla="*/ 76170 w 345094"/>
                <a:gd name="connsiteY59" fmla="*/ 104805 h 193306"/>
                <a:gd name="connsiteX60" fmla="*/ 62179 w 345094"/>
                <a:gd name="connsiteY60" fmla="*/ 107134 h 193306"/>
                <a:gd name="connsiteX61" fmla="*/ 55961 w 345094"/>
                <a:gd name="connsiteY61" fmla="*/ 111016 h 193306"/>
                <a:gd name="connsiteX62" fmla="*/ 46246 w 345094"/>
                <a:gd name="connsiteY62" fmla="*/ 104805 h 193306"/>
                <a:gd name="connsiteX63" fmla="*/ 33810 w 345094"/>
                <a:gd name="connsiteY63" fmla="*/ 104805 h 193306"/>
                <a:gd name="connsiteX64" fmla="*/ 21374 w 345094"/>
                <a:gd name="connsiteY64" fmla="*/ 102088 h 193306"/>
                <a:gd name="connsiteX65" fmla="*/ 13602 w 345094"/>
                <a:gd name="connsiteY65" fmla="*/ 107522 h 193306"/>
                <a:gd name="connsiteX66" fmla="*/ 11659 w 345094"/>
                <a:gd name="connsiteY66" fmla="*/ 100923 h 193306"/>
                <a:gd name="connsiteX67" fmla="*/ 0 w 345094"/>
                <a:gd name="connsiteY67" fmla="*/ 94324 h 193306"/>
                <a:gd name="connsiteX68" fmla="*/ 2721 w 345094"/>
                <a:gd name="connsiteY68" fmla="*/ 84620 h 193306"/>
                <a:gd name="connsiteX69" fmla="*/ 7384 w 345094"/>
                <a:gd name="connsiteY69" fmla="*/ 78021 h 193306"/>
                <a:gd name="connsiteX70" fmla="*/ 11659 w 345094"/>
                <a:gd name="connsiteY70" fmla="*/ 79574 h 193306"/>
                <a:gd name="connsiteX71" fmla="*/ 5441 w 345094"/>
                <a:gd name="connsiteY71" fmla="*/ 68705 h 193306"/>
                <a:gd name="connsiteX72" fmla="*/ 20209 w 345094"/>
                <a:gd name="connsiteY72" fmla="*/ 48521 h 193306"/>
                <a:gd name="connsiteX73" fmla="*/ 29147 w 345094"/>
                <a:gd name="connsiteY73" fmla="*/ 45804 h 193306"/>
                <a:gd name="connsiteX74" fmla="*/ 30313 w 345094"/>
                <a:gd name="connsiteY74" fmla="*/ 39205 h 193306"/>
                <a:gd name="connsiteX75" fmla="*/ 17877 w 345094"/>
                <a:gd name="connsiteY75" fmla="*/ 18244 h 193306"/>
                <a:gd name="connsiteX76" fmla="*/ 26815 w 345094"/>
                <a:gd name="connsiteY76" fmla="*/ 17079 h 193306"/>
                <a:gd name="connsiteX77" fmla="*/ 36142 w 345094"/>
                <a:gd name="connsiteY77" fmla="*/ 10869 h 193306"/>
                <a:gd name="connsiteX78" fmla="*/ 50910 w 345094"/>
                <a:gd name="connsiteY78" fmla="*/ 10092 h 193306"/>
                <a:gd name="connsiteX79" fmla="*/ 69952 w 345094"/>
                <a:gd name="connsiteY79" fmla="*/ 12033 h 193306"/>
                <a:gd name="connsiteX80" fmla="*/ 92103 w 345094"/>
                <a:gd name="connsiteY80" fmla="*/ 17856 h 193306"/>
                <a:gd name="connsiteX81" fmla="*/ 107260 w 345094"/>
                <a:gd name="connsiteY81" fmla="*/ 18244 h 193306"/>
                <a:gd name="connsiteX82" fmla="*/ 114643 w 345094"/>
                <a:gd name="connsiteY82" fmla="*/ 21737 h 193306"/>
                <a:gd name="connsiteX83" fmla="*/ 121250 w 345094"/>
                <a:gd name="connsiteY83" fmla="*/ 17467 h 193306"/>
                <a:gd name="connsiteX84" fmla="*/ 127079 w 345094"/>
                <a:gd name="connsiteY84" fmla="*/ 23290 h 193306"/>
                <a:gd name="connsiteX85" fmla="*/ 143789 w 345094"/>
                <a:gd name="connsiteY85" fmla="*/ 22125 h 193306"/>
                <a:gd name="connsiteX86" fmla="*/ 151951 w 345094"/>
                <a:gd name="connsiteY86" fmla="*/ 24454 h 193306"/>
                <a:gd name="connsiteX87" fmla="*/ 150785 w 345094"/>
                <a:gd name="connsiteY87" fmla="*/ 12421 h 193306"/>
                <a:gd name="connsiteX88" fmla="*/ 155837 w 345094"/>
                <a:gd name="connsiteY88" fmla="*/ 6987 h 193306"/>
                <a:gd name="connsiteX89" fmla="*/ 171770 w 345094"/>
                <a:gd name="connsiteY89" fmla="*/ 5822 h 193306"/>
                <a:gd name="connsiteX90" fmla="*/ 178765 w 345094"/>
                <a:gd name="connsiteY90" fmla="*/ 6599 h 193306"/>
                <a:gd name="connsiteX91" fmla="*/ 182651 w 345094"/>
                <a:gd name="connsiteY91" fmla="*/ 1164 h 193306"/>
                <a:gd name="connsiteX92" fmla="*/ 188481 w 345094"/>
                <a:gd name="connsiteY92" fmla="*/ 2329 h 193306"/>
                <a:gd name="connsiteX93" fmla="*/ 207523 w 345094"/>
                <a:gd name="connsiteY93" fmla="*/ 0 h 193306"/>
                <a:gd name="connsiteX94" fmla="*/ 222291 w 345094"/>
                <a:gd name="connsiteY94" fmla="*/ 13586 h 193306"/>
                <a:gd name="connsiteX95" fmla="*/ 218793 w 345094"/>
                <a:gd name="connsiteY95" fmla="*/ 18632 h 193306"/>
                <a:gd name="connsiteX96" fmla="*/ 221902 w 345094"/>
                <a:gd name="connsiteY96" fmla="*/ 26007 h 193306"/>
                <a:gd name="connsiteX97" fmla="*/ 237058 w 345094"/>
                <a:gd name="connsiteY97" fmla="*/ 27172 h 193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345094" h="193306">
                  <a:moveTo>
                    <a:pt x="237058" y="27172"/>
                  </a:moveTo>
                  <a:lnTo>
                    <a:pt x="245997" y="37652"/>
                  </a:lnTo>
                  <a:lnTo>
                    <a:pt x="246385" y="42310"/>
                  </a:lnTo>
                  <a:lnTo>
                    <a:pt x="272423" y="50850"/>
                  </a:lnTo>
                  <a:lnTo>
                    <a:pt x="286413" y="46968"/>
                  </a:lnTo>
                  <a:lnTo>
                    <a:pt x="300403" y="58225"/>
                  </a:lnTo>
                  <a:lnTo>
                    <a:pt x="311674" y="57837"/>
                  </a:lnTo>
                  <a:lnTo>
                    <a:pt x="341597" y="65600"/>
                  </a:lnTo>
                  <a:lnTo>
                    <a:pt x="343152" y="72975"/>
                  </a:lnTo>
                  <a:lnTo>
                    <a:pt x="338099" y="85397"/>
                  </a:lnTo>
                  <a:lnTo>
                    <a:pt x="345095" y="98982"/>
                  </a:lnTo>
                  <a:lnTo>
                    <a:pt x="343929" y="107134"/>
                  </a:lnTo>
                  <a:lnTo>
                    <a:pt x="325275" y="108687"/>
                  </a:lnTo>
                  <a:lnTo>
                    <a:pt x="316725" y="115674"/>
                  </a:lnTo>
                  <a:lnTo>
                    <a:pt x="318280" y="126154"/>
                  </a:lnTo>
                  <a:lnTo>
                    <a:pt x="303124" y="128095"/>
                  </a:lnTo>
                  <a:lnTo>
                    <a:pt x="291465" y="136246"/>
                  </a:lnTo>
                  <a:lnTo>
                    <a:pt x="273589" y="137411"/>
                  </a:lnTo>
                  <a:lnTo>
                    <a:pt x="258044" y="146727"/>
                  </a:lnTo>
                  <a:lnTo>
                    <a:pt x="261930" y="161865"/>
                  </a:lnTo>
                  <a:lnTo>
                    <a:pt x="272812" y="167688"/>
                  </a:lnTo>
                  <a:lnTo>
                    <a:pt x="292631" y="166135"/>
                  </a:lnTo>
                  <a:lnTo>
                    <a:pt x="290299" y="175063"/>
                  </a:lnTo>
                  <a:lnTo>
                    <a:pt x="269314" y="179333"/>
                  </a:lnTo>
                  <a:lnTo>
                    <a:pt x="244831" y="193307"/>
                  </a:lnTo>
                  <a:lnTo>
                    <a:pt x="232783" y="188261"/>
                  </a:lnTo>
                  <a:lnTo>
                    <a:pt x="235504" y="177004"/>
                  </a:lnTo>
                  <a:lnTo>
                    <a:pt x="212575" y="169629"/>
                  </a:lnTo>
                  <a:lnTo>
                    <a:pt x="215296" y="164971"/>
                  </a:lnTo>
                  <a:lnTo>
                    <a:pt x="233172" y="156819"/>
                  </a:lnTo>
                  <a:lnTo>
                    <a:pt x="226566" y="151385"/>
                  </a:lnTo>
                  <a:lnTo>
                    <a:pt x="195088" y="145174"/>
                  </a:lnTo>
                  <a:lnTo>
                    <a:pt x="191978" y="135858"/>
                  </a:lnTo>
                  <a:lnTo>
                    <a:pt x="174490" y="138964"/>
                  </a:lnTo>
                  <a:lnTo>
                    <a:pt x="169439" y="152549"/>
                  </a:lnTo>
                  <a:lnTo>
                    <a:pt x="156614" y="170405"/>
                  </a:lnTo>
                  <a:lnTo>
                    <a:pt x="147287" y="166135"/>
                  </a:lnTo>
                  <a:lnTo>
                    <a:pt x="138349" y="170405"/>
                  </a:lnTo>
                  <a:lnTo>
                    <a:pt x="129022" y="165747"/>
                  </a:lnTo>
                  <a:lnTo>
                    <a:pt x="133685" y="163030"/>
                  </a:lnTo>
                  <a:lnTo>
                    <a:pt x="136017" y="154878"/>
                  </a:lnTo>
                  <a:lnTo>
                    <a:pt x="140292" y="146727"/>
                  </a:lnTo>
                  <a:lnTo>
                    <a:pt x="137960" y="142457"/>
                  </a:lnTo>
                  <a:lnTo>
                    <a:pt x="141846" y="140516"/>
                  </a:lnTo>
                  <a:lnTo>
                    <a:pt x="144178" y="144010"/>
                  </a:lnTo>
                  <a:lnTo>
                    <a:pt x="155837" y="144786"/>
                  </a:lnTo>
                  <a:lnTo>
                    <a:pt x="160889" y="142845"/>
                  </a:lnTo>
                  <a:lnTo>
                    <a:pt x="157003" y="140516"/>
                  </a:lnTo>
                  <a:lnTo>
                    <a:pt x="157780" y="136635"/>
                  </a:lnTo>
                  <a:lnTo>
                    <a:pt x="150008" y="130424"/>
                  </a:lnTo>
                  <a:lnTo>
                    <a:pt x="145733" y="120332"/>
                  </a:lnTo>
                  <a:lnTo>
                    <a:pt x="137960" y="116450"/>
                  </a:lnTo>
                  <a:lnTo>
                    <a:pt x="138349" y="108298"/>
                  </a:lnTo>
                  <a:lnTo>
                    <a:pt x="128245" y="101700"/>
                  </a:lnTo>
                  <a:lnTo>
                    <a:pt x="120472" y="100535"/>
                  </a:lnTo>
                  <a:lnTo>
                    <a:pt x="104927" y="93160"/>
                  </a:lnTo>
                  <a:lnTo>
                    <a:pt x="92492" y="95489"/>
                  </a:lnTo>
                  <a:lnTo>
                    <a:pt x="88217" y="98982"/>
                  </a:lnTo>
                  <a:lnTo>
                    <a:pt x="80056" y="98982"/>
                  </a:lnTo>
                  <a:lnTo>
                    <a:pt x="76170" y="104805"/>
                  </a:lnTo>
                  <a:lnTo>
                    <a:pt x="62179" y="107134"/>
                  </a:lnTo>
                  <a:lnTo>
                    <a:pt x="55961" y="111016"/>
                  </a:lnTo>
                  <a:lnTo>
                    <a:pt x="46246" y="104805"/>
                  </a:lnTo>
                  <a:lnTo>
                    <a:pt x="33810" y="104805"/>
                  </a:lnTo>
                  <a:lnTo>
                    <a:pt x="21374" y="102088"/>
                  </a:lnTo>
                  <a:lnTo>
                    <a:pt x="13602" y="107522"/>
                  </a:lnTo>
                  <a:lnTo>
                    <a:pt x="11659" y="100923"/>
                  </a:lnTo>
                  <a:lnTo>
                    <a:pt x="0" y="94324"/>
                  </a:lnTo>
                  <a:lnTo>
                    <a:pt x="2721" y="84620"/>
                  </a:lnTo>
                  <a:lnTo>
                    <a:pt x="7384" y="78021"/>
                  </a:lnTo>
                  <a:lnTo>
                    <a:pt x="11659" y="79574"/>
                  </a:lnTo>
                  <a:lnTo>
                    <a:pt x="5441" y="68705"/>
                  </a:lnTo>
                  <a:lnTo>
                    <a:pt x="20209" y="48521"/>
                  </a:lnTo>
                  <a:lnTo>
                    <a:pt x="29147" y="45804"/>
                  </a:lnTo>
                  <a:lnTo>
                    <a:pt x="30313" y="39205"/>
                  </a:lnTo>
                  <a:lnTo>
                    <a:pt x="17877" y="18244"/>
                  </a:lnTo>
                  <a:lnTo>
                    <a:pt x="26815" y="17079"/>
                  </a:lnTo>
                  <a:lnTo>
                    <a:pt x="36142" y="10869"/>
                  </a:lnTo>
                  <a:lnTo>
                    <a:pt x="50910" y="10092"/>
                  </a:lnTo>
                  <a:lnTo>
                    <a:pt x="69952" y="12033"/>
                  </a:lnTo>
                  <a:lnTo>
                    <a:pt x="92103" y="17856"/>
                  </a:lnTo>
                  <a:lnTo>
                    <a:pt x="107260" y="18244"/>
                  </a:lnTo>
                  <a:lnTo>
                    <a:pt x="114643" y="21737"/>
                  </a:lnTo>
                  <a:lnTo>
                    <a:pt x="121250" y="17467"/>
                  </a:lnTo>
                  <a:lnTo>
                    <a:pt x="127079" y="23290"/>
                  </a:lnTo>
                  <a:lnTo>
                    <a:pt x="143789" y="22125"/>
                  </a:lnTo>
                  <a:lnTo>
                    <a:pt x="151951" y="24454"/>
                  </a:lnTo>
                  <a:lnTo>
                    <a:pt x="150785" y="12421"/>
                  </a:lnTo>
                  <a:lnTo>
                    <a:pt x="155837" y="6987"/>
                  </a:lnTo>
                  <a:lnTo>
                    <a:pt x="171770" y="5822"/>
                  </a:lnTo>
                  <a:lnTo>
                    <a:pt x="178765" y="6599"/>
                  </a:lnTo>
                  <a:lnTo>
                    <a:pt x="182651" y="1164"/>
                  </a:lnTo>
                  <a:lnTo>
                    <a:pt x="188481" y="2329"/>
                  </a:lnTo>
                  <a:lnTo>
                    <a:pt x="207523" y="0"/>
                  </a:lnTo>
                  <a:lnTo>
                    <a:pt x="222291" y="13586"/>
                  </a:lnTo>
                  <a:lnTo>
                    <a:pt x="218793" y="18632"/>
                  </a:lnTo>
                  <a:lnTo>
                    <a:pt x="221902" y="26007"/>
                  </a:lnTo>
                  <a:lnTo>
                    <a:pt x="237058" y="27172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19" name="Forma Livre 218">
              <a:extLst>
                <a:ext uri="{FF2B5EF4-FFF2-40B4-BE49-F238E27FC236}">
                  <a16:creationId xmlns:a16="http://schemas.microsoft.com/office/drawing/2014/main" id="{51C60487-EFC3-1602-0E99-4CF37403DA86}"/>
                </a:ext>
              </a:extLst>
            </p:cNvPr>
            <p:cNvSpPr/>
            <p:nvPr/>
          </p:nvSpPr>
          <p:spPr>
            <a:xfrm>
              <a:off x="3951305" y="5224657"/>
              <a:ext cx="143278" cy="146070"/>
            </a:xfrm>
            <a:custGeom>
              <a:avLst/>
              <a:gdLst>
                <a:gd name="connsiteX0" fmla="*/ 107648 w 107647"/>
                <a:gd name="connsiteY0" fmla="*/ 91219 h 120719"/>
                <a:gd name="connsiteX1" fmla="*/ 101430 w 107647"/>
                <a:gd name="connsiteY1" fmla="*/ 107134 h 120719"/>
                <a:gd name="connsiteX2" fmla="*/ 80444 w 107647"/>
                <a:gd name="connsiteY2" fmla="*/ 120720 h 120719"/>
                <a:gd name="connsiteX3" fmla="*/ 64122 w 107647"/>
                <a:gd name="connsiteY3" fmla="*/ 115674 h 120719"/>
                <a:gd name="connsiteX4" fmla="*/ 53241 w 107647"/>
                <a:gd name="connsiteY4" fmla="*/ 118391 h 120719"/>
                <a:gd name="connsiteX5" fmla="*/ 31867 w 107647"/>
                <a:gd name="connsiteY5" fmla="*/ 107910 h 120719"/>
                <a:gd name="connsiteX6" fmla="*/ 17876 w 107647"/>
                <a:gd name="connsiteY6" fmla="*/ 108687 h 120719"/>
                <a:gd name="connsiteX7" fmla="*/ 2720 w 107647"/>
                <a:gd name="connsiteY7" fmla="*/ 94713 h 120719"/>
                <a:gd name="connsiteX8" fmla="*/ 1166 w 107647"/>
                <a:gd name="connsiteY8" fmla="*/ 78798 h 120719"/>
                <a:gd name="connsiteX9" fmla="*/ 4663 w 107647"/>
                <a:gd name="connsiteY9" fmla="*/ 73364 h 120719"/>
                <a:gd name="connsiteX10" fmla="*/ 0 w 107647"/>
                <a:gd name="connsiteY10" fmla="*/ 48521 h 120719"/>
                <a:gd name="connsiteX11" fmla="*/ 1555 w 107647"/>
                <a:gd name="connsiteY11" fmla="*/ 22902 h 120719"/>
                <a:gd name="connsiteX12" fmla="*/ 3498 w 107647"/>
                <a:gd name="connsiteY12" fmla="*/ 2717 h 120719"/>
                <a:gd name="connsiteX13" fmla="*/ 16711 w 107647"/>
                <a:gd name="connsiteY13" fmla="*/ 0 h 120719"/>
                <a:gd name="connsiteX14" fmla="*/ 41194 w 107647"/>
                <a:gd name="connsiteY14" fmla="*/ 19408 h 120719"/>
                <a:gd name="connsiteX15" fmla="*/ 48578 w 107647"/>
                <a:gd name="connsiteY15" fmla="*/ 18632 h 120719"/>
                <a:gd name="connsiteX16" fmla="*/ 73061 w 107647"/>
                <a:gd name="connsiteY16" fmla="*/ 34547 h 120719"/>
                <a:gd name="connsiteX17" fmla="*/ 91714 w 107647"/>
                <a:gd name="connsiteY17" fmla="*/ 48521 h 120719"/>
                <a:gd name="connsiteX18" fmla="*/ 106482 w 107647"/>
                <a:gd name="connsiteY18" fmla="*/ 65212 h 120719"/>
                <a:gd name="connsiteX19" fmla="*/ 99487 w 107647"/>
                <a:gd name="connsiteY19" fmla="*/ 77245 h 120719"/>
                <a:gd name="connsiteX20" fmla="*/ 107648 w 107647"/>
                <a:gd name="connsiteY20" fmla="*/ 91219 h 12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47" h="120719">
                  <a:moveTo>
                    <a:pt x="107648" y="91219"/>
                  </a:moveTo>
                  <a:lnTo>
                    <a:pt x="101430" y="107134"/>
                  </a:lnTo>
                  <a:lnTo>
                    <a:pt x="80444" y="120720"/>
                  </a:lnTo>
                  <a:lnTo>
                    <a:pt x="64122" y="115674"/>
                  </a:lnTo>
                  <a:lnTo>
                    <a:pt x="53241" y="118391"/>
                  </a:lnTo>
                  <a:lnTo>
                    <a:pt x="31867" y="107910"/>
                  </a:lnTo>
                  <a:lnTo>
                    <a:pt x="17876" y="108687"/>
                  </a:lnTo>
                  <a:lnTo>
                    <a:pt x="2720" y="94713"/>
                  </a:lnTo>
                  <a:lnTo>
                    <a:pt x="1166" y="78798"/>
                  </a:lnTo>
                  <a:lnTo>
                    <a:pt x="4663" y="73364"/>
                  </a:lnTo>
                  <a:lnTo>
                    <a:pt x="0" y="48521"/>
                  </a:lnTo>
                  <a:lnTo>
                    <a:pt x="1555" y="22902"/>
                  </a:lnTo>
                  <a:lnTo>
                    <a:pt x="3498" y="2717"/>
                  </a:lnTo>
                  <a:lnTo>
                    <a:pt x="16711" y="0"/>
                  </a:lnTo>
                  <a:lnTo>
                    <a:pt x="41194" y="19408"/>
                  </a:lnTo>
                  <a:lnTo>
                    <a:pt x="48578" y="18632"/>
                  </a:lnTo>
                  <a:lnTo>
                    <a:pt x="73061" y="34547"/>
                  </a:lnTo>
                  <a:lnTo>
                    <a:pt x="91714" y="48521"/>
                  </a:lnTo>
                  <a:lnTo>
                    <a:pt x="106482" y="65212"/>
                  </a:lnTo>
                  <a:lnTo>
                    <a:pt x="99487" y="77245"/>
                  </a:lnTo>
                  <a:lnTo>
                    <a:pt x="107648" y="91219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0" name="Forma Livre 219">
              <a:extLst>
                <a:ext uri="{FF2B5EF4-FFF2-40B4-BE49-F238E27FC236}">
                  <a16:creationId xmlns:a16="http://schemas.microsoft.com/office/drawing/2014/main" id="{9C569983-700E-78DE-92E2-F11B4CA6C15B}"/>
                </a:ext>
              </a:extLst>
            </p:cNvPr>
            <p:cNvSpPr/>
            <p:nvPr/>
          </p:nvSpPr>
          <p:spPr>
            <a:xfrm>
              <a:off x="7047582" y="2944823"/>
              <a:ext cx="495529" cy="252218"/>
            </a:xfrm>
            <a:custGeom>
              <a:avLst/>
              <a:gdLst>
                <a:gd name="connsiteX0" fmla="*/ 319057 w 372298"/>
                <a:gd name="connsiteY0" fmla="*/ 81515 h 208445"/>
                <a:gd name="connsiteX1" fmla="*/ 325664 w 372298"/>
                <a:gd name="connsiteY1" fmla="*/ 83844 h 208445"/>
                <a:gd name="connsiteX2" fmla="*/ 314005 w 372298"/>
                <a:gd name="connsiteY2" fmla="*/ 99759 h 208445"/>
                <a:gd name="connsiteX3" fmla="*/ 331882 w 372298"/>
                <a:gd name="connsiteY3" fmla="*/ 109075 h 208445"/>
                <a:gd name="connsiteX4" fmla="*/ 344317 w 372298"/>
                <a:gd name="connsiteY4" fmla="*/ 102864 h 208445"/>
                <a:gd name="connsiteX5" fmla="*/ 372298 w 372298"/>
                <a:gd name="connsiteY5" fmla="*/ 116062 h 208445"/>
                <a:gd name="connsiteX6" fmla="*/ 351701 w 372298"/>
                <a:gd name="connsiteY6" fmla="*/ 133917 h 208445"/>
                <a:gd name="connsiteX7" fmla="*/ 335768 w 372298"/>
                <a:gd name="connsiteY7" fmla="*/ 131588 h 208445"/>
                <a:gd name="connsiteX8" fmla="*/ 327607 w 372298"/>
                <a:gd name="connsiteY8" fmla="*/ 131977 h 208445"/>
                <a:gd name="connsiteX9" fmla="*/ 322555 w 372298"/>
                <a:gd name="connsiteY9" fmla="*/ 125378 h 208445"/>
                <a:gd name="connsiteX10" fmla="*/ 323332 w 372298"/>
                <a:gd name="connsiteY10" fmla="*/ 113733 h 208445"/>
                <a:gd name="connsiteX11" fmla="*/ 298072 w 372298"/>
                <a:gd name="connsiteY11" fmla="*/ 119555 h 208445"/>
                <a:gd name="connsiteX12" fmla="*/ 296129 w 372298"/>
                <a:gd name="connsiteY12" fmla="*/ 135470 h 208445"/>
                <a:gd name="connsiteX13" fmla="*/ 290299 w 372298"/>
                <a:gd name="connsiteY13" fmla="*/ 149056 h 208445"/>
                <a:gd name="connsiteX14" fmla="*/ 273200 w 372298"/>
                <a:gd name="connsiteY14" fmla="*/ 147891 h 208445"/>
                <a:gd name="connsiteX15" fmla="*/ 270868 w 372298"/>
                <a:gd name="connsiteY15" fmla="*/ 158760 h 208445"/>
                <a:gd name="connsiteX16" fmla="*/ 287190 w 372298"/>
                <a:gd name="connsiteY16" fmla="*/ 164583 h 208445"/>
                <a:gd name="connsiteX17" fmla="*/ 296517 w 372298"/>
                <a:gd name="connsiteY17" fmla="*/ 183215 h 208445"/>
                <a:gd name="connsiteX18" fmla="*/ 291465 w 372298"/>
                <a:gd name="connsiteY18" fmla="*/ 208445 h 208445"/>
                <a:gd name="connsiteX19" fmla="*/ 274755 w 372298"/>
                <a:gd name="connsiteY19" fmla="*/ 203011 h 208445"/>
                <a:gd name="connsiteX20" fmla="*/ 263096 w 372298"/>
                <a:gd name="connsiteY20" fmla="*/ 203011 h 208445"/>
                <a:gd name="connsiteX21" fmla="*/ 259987 w 372298"/>
                <a:gd name="connsiteY21" fmla="*/ 187873 h 208445"/>
                <a:gd name="connsiteX22" fmla="*/ 230063 w 372298"/>
                <a:gd name="connsiteY22" fmla="*/ 177004 h 208445"/>
                <a:gd name="connsiteX23" fmla="*/ 205580 w 372298"/>
                <a:gd name="connsiteY23" fmla="*/ 164971 h 208445"/>
                <a:gd name="connsiteX24" fmla="*/ 189258 w 372298"/>
                <a:gd name="connsiteY24" fmla="*/ 153326 h 208445"/>
                <a:gd name="connsiteX25" fmla="*/ 161666 w 372298"/>
                <a:gd name="connsiteY25" fmla="*/ 136246 h 208445"/>
                <a:gd name="connsiteX26" fmla="*/ 144955 w 372298"/>
                <a:gd name="connsiteY26" fmla="*/ 110627 h 208445"/>
                <a:gd name="connsiteX27" fmla="*/ 136795 w 372298"/>
                <a:gd name="connsiteY27" fmla="*/ 105969 h 208445"/>
                <a:gd name="connsiteX28" fmla="*/ 115420 w 372298"/>
                <a:gd name="connsiteY28" fmla="*/ 107134 h 208445"/>
                <a:gd name="connsiteX29" fmla="*/ 106482 w 372298"/>
                <a:gd name="connsiteY29" fmla="*/ 102088 h 208445"/>
                <a:gd name="connsiteX30" fmla="*/ 99098 w 372298"/>
                <a:gd name="connsiteY30" fmla="*/ 82679 h 208445"/>
                <a:gd name="connsiteX31" fmla="*/ 68397 w 372298"/>
                <a:gd name="connsiteY31" fmla="*/ 69482 h 208445"/>
                <a:gd name="connsiteX32" fmla="*/ 55184 w 372298"/>
                <a:gd name="connsiteY32" fmla="*/ 83844 h 208445"/>
                <a:gd name="connsiteX33" fmla="*/ 40417 w 372298"/>
                <a:gd name="connsiteY33" fmla="*/ 92384 h 208445"/>
                <a:gd name="connsiteX34" fmla="*/ 47023 w 372298"/>
                <a:gd name="connsiteY34" fmla="*/ 104805 h 208445"/>
                <a:gd name="connsiteX35" fmla="*/ 24095 w 372298"/>
                <a:gd name="connsiteY35" fmla="*/ 105193 h 208445"/>
                <a:gd name="connsiteX36" fmla="*/ 0 w 372298"/>
                <a:gd name="connsiteY36" fmla="*/ 14362 h 208445"/>
                <a:gd name="connsiteX37" fmla="*/ 46634 w 372298"/>
                <a:gd name="connsiteY37" fmla="*/ 0 h 208445"/>
                <a:gd name="connsiteX38" fmla="*/ 50909 w 372298"/>
                <a:gd name="connsiteY38" fmla="*/ 1941 h 208445"/>
                <a:gd name="connsiteX39" fmla="*/ 86662 w 372298"/>
                <a:gd name="connsiteY39" fmla="*/ 19408 h 208445"/>
                <a:gd name="connsiteX40" fmla="*/ 105316 w 372298"/>
                <a:gd name="connsiteY40" fmla="*/ 28724 h 208445"/>
                <a:gd name="connsiteX41" fmla="*/ 130965 w 372298"/>
                <a:gd name="connsiteY41" fmla="*/ 50850 h 208445"/>
                <a:gd name="connsiteX42" fmla="*/ 153116 w 372298"/>
                <a:gd name="connsiteY42" fmla="*/ 47356 h 208445"/>
                <a:gd name="connsiteX43" fmla="*/ 186538 w 372298"/>
                <a:gd name="connsiteY43" fmla="*/ 45415 h 208445"/>
                <a:gd name="connsiteX44" fmla="*/ 216073 w 372298"/>
                <a:gd name="connsiteY44" fmla="*/ 63271 h 208445"/>
                <a:gd name="connsiteX45" fmla="*/ 221902 w 372298"/>
                <a:gd name="connsiteY45" fmla="*/ 88114 h 208445"/>
                <a:gd name="connsiteX46" fmla="*/ 232006 w 372298"/>
                <a:gd name="connsiteY46" fmla="*/ 88502 h 208445"/>
                <a:gd name="connsiteX47" fmla="*/ 241722 w 372298"/>
                <a:gd name="connsiteY47" fmla="*/ 108687 h 208445"/>
                <a:gd name="connsiteX48" fmla="*/ 267759 w 372298"/>
                <a:gd name="connsiteY48" fmla="*/ 109463 h 208445"/>
                <a:gd name="connsiteX49" fmla="*/ 276698 w 372298"/>
                <a:gd name="connsiteY49" fmla="*/ 121108 h 208445"/>
                <a:gd name="connsiteX50" fmla="*/ 284470 w 372298"/>
                <a:gd name="connsiteY50" fmla="*/ 121108 h 208445"/>
                <a:gd name="connsiteX51" fmla="*/ 287967 w 372298"/>
                <a:gd name="connsiteY51" fmla="*/ 103252 h 208445"/>
                <a:gd name="connsiteX52" fmla="*/ 308953 w 372298"/>
                <a:gd name="connsiteY52" fmla="*/ 86173 h 208445"/>
                <a:gd name="connsiteX53" fmla="*/ 319057 w 372298"/>
                <a:gd name="connsiteY53" fmla="*/ 81515 h 208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72298" h="208445">
                  <a:moveTo>
                    <a:pt x="319057" y="81515"/>
                  </a:moveTo>
                  <a:lnTo>
                    <a:pt x="325664" y="83844"/>
                  </a:lnTo>
                  <a:lnTo>
                    <a:pt x="314005" y="99759"/>
                  </a:lnTo>
                  <a:lnTo>
                    <a:pt x="331882" y="109075"/>
                  </a:lnTo>
                  <a:lnTo>
                    <a:pt x="344317" y="102864"/>
                  </a:lnTo>
                  <a:lnTo>
                    <a:pt x="372298" y="116062"/>
                  </a:lnTo>
                  <a:lnTo>
                    <a:pt x="351701" y="133917"/>
                  </a:lnTo>
                  <a:lnTo>
                    <a:pt x="335768" y="131588"/>
                  </a:lnTo>
                  <a:lnTo>
                    <a:pt x="327607" y="131977"/>
                  </a:lnTo>
                  <a:lnTo>
                    <a:pt x="322555" y="125378"/>
                  </a:lnTo>
                  <a:lnTo>
                    <a:pt x="323332" y="113733"/>
                  </a:lnTo>
                  <a:lnTo>
                    <a:pt x="298072" y="119555"/>
                  </a:lnTo>
                  <a:lnTo>
                    <a:pt x="296129" y="135470"/>
                  </a:lnTo>
                  <a:lnTo>
                    <a:pt x="290299" y="149056"/>
                  </a:lnTo>
                  <a:lnTo>
                    <a:pt x="273200" y="147891"/>
                  </a:lnTo>
                  <a:lnTo>
                    <a:pt x="270868" y="158760"/>
                  </a:lnTo>
                  <a:lnTo>
                    <a:pt x="287190" y="164583"/>
                  </a:lnTo>
                  <a:lnTo>
                    <a:pt x="296517" y="183215"/>
                  </a:lnTo>
                  <a:lnTo>
                    <a:pt x="291465" y="208445"/>
                  </a:lnTo>
                  <a:lnTo>
                    <a:pt x="274755" y="203011"/>
                  </a:lnTo>
                  <a:lnTo>
                    <a:pt x="263096" y="203011"/>
                  </a:lnTo>
                  <a:lnTo>
                    <a:pt x="259987" y="187873"/>
                  </a:lnTo>
                  <a:lnTo>
                    <a:pt x="230063" y="177004"/>
                  </a:lnTo>
                  <a:lnTo>
                    <a:pt x="205580" y="164971"/>
                  </a:lnTo>
                  <a:lnTo>
                    <a:pt x="189258" y="153326"/>
                  </a:lnTo>
                  <a:lnTo>
                    <a:pt x="161666" y="136246"/>
                  </a:lnTo>
                  <a:lnTo>
                    <a:pt x="144955" y="110627"/>
                  </a:lnTo>
                  <a:lnTo>
                    <a:pt x="136795" y="105969"/>
                  </a:lnTo>
                  <a:lnTo>
                    <a:pt x="115420" y="107134"/>
                  </a:lnTo>
                  <a:lnTo>
                    <a:pt x="106482" y="102088"/>
                  </a:lnTo>
                  <a:lnTo>
                    <a:pt x="99098" y="82679"/>
                  </a:lnTo>
                  <a:lnTo>
                    <a:pt x="68397" y="69482"/>
                  </a:lnTo>
                  <a:lnTo>
                    <a:pt x="55184" y="83844"/>
                  </a:lnTo>
                  <a:lnTo>
                    <a:pt x="40417" y="92384"/>
                  </a:lnTo>
                  <a:lnTo>
                    <a:pt x="47023" y="104805"/>
                  </a:lnTo>
                  <a:lnTo>
                    <a:pt x="24095" y="105193"/>
                  </a:lnTo>
                  <a:lnTo>
                    <a:pt x="0" y="14362"/>
                  </a:lnTo>
                  <a:lnTo>
                    <a:pt x="46634" y="0"/>
                  </a:lnTo>
                  <a:lnTo>
                    <a:pt x="50909" y="1941"/>
                  </a:lnTo>
                  <a:lnTo>
                    <a:pt x="86662" y="19408"/>
                  </a:lnTo>
                  <a:lnTo>
                    <a:pt x="105316" y="28724"/>
                  </a:lnTo>
                  <a:lnTo>
                    <a:pt x="130965" y="50850"/>
                  </a:lnTo>
                  <a:lnTo>
                    <a:pt x="153116" y="47356"/>
                  </a:lnTo>
                  <a:lnTo>
                    <a:pt x="186538" y="45415"/>
                  </a:lnTo>
                  <a:lnTo>
                    <a:pt x="216073" y="63271"/>
                  </a:lnTo>
                  <a:lnTo>
                    <a:pt x="221902" y="88114"/>
                  </a:lnTo>
                  <a:lnTo>
                    <a:pt x="232006" y="88502"/>
                  </a:lnTo>
                  <a:lnTo>
                    <a:pt x="241722" y="108687"/>
                  </a:lnTo>
                  <a:lnTo>
                    <a:pt x="267759" y="109463"/>
                  </a:lnTo>
                  <a:lnTo>
                    <a:pt x="276698" y="121108"/>
                  </a:lnTo>
                  <a:lnTo>
                    <a:pt x="284470" y="121108"/>
                  </a:lnTo>
                  <a:lnTo>
                    <a:pt x="287967" y="103252"/>
                  </a:lnTo>
                  <a:lnTo>
                    <a:pt x="308953" y="86173"/>
                  </a:lnTo>
                  <a:lnTo>
                    <a:pt x="319057" y="81515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1" name="Forma Livre 220">
              <a:extLst>
                <a:ext uri="{FF2B5EF4-FFF2-40B4-BE49-F238E27FC236}">
                  <a16:creationId xmlns:a16="http://schemas.microsoft.com/office/drawing/2014/main" id="{E284A699-7E76-79C5-7FF5-2B5FEE95C417}"/>
                </a:ext>
              </a:extLst>
            </p:cNvPr>
            <p:cNvSpPr/>
            <p:nvPr/>
          </p:nvSpPr>
          <p:spPr>
            <a:xfrm>
              <a:off x="3435604" y="3949941"/>
              <a:ext cx="395181" cy="345215"/>
            </a:xfrm>
            <a:custGeom>
              <a:avLst/>
              <a:gdLst>
                <a:gd name="connsiteX0" fmla="*/ 296906 w 296905"/>
                <a:gd name="connsiteY0" fmla="*/ 94713 h 285302"/>
                <a:gd name="connsiteX1" fmla="*/ 278641 w 296905"/>
                <a:gd name="connsiteY1" fmla="*/ 109463 h 285302"/>
                <a:gd name="connsiteX2" fmla="*/ 276698 w 296905"/>
                <a:gd name="connsiteY2" fmla="*/ 118391 h 285302"/>
                <a:gd name="connsiteX3" fmla="*/ 283693 w 296905"/>
                <a:gd name="connsiteY3" fmla="*/ 127707 h 285302"/>
                <a:gd name="connsiteX4" fmla="*/ 278252 w 296905"/>
                <a:gd name="connsiteY4" fmla="*/ 132365 h 285302"/>
                <a:gd name="connsiteX5" fmla="*/ 264650 w 296905"/>
                <a:gd name="connsiteY5" fmla="*/ 136246 h 285302"/>
                <a:gd name="connsiteX6" fmla="*/ 264650 w 296905"/>
                <a:gd name="connsiteY6" fmla="*/ 147891 h 285302"/>
                <a:gd name="connsiteX7" fmla="*/ 258432 w 296905"/>
                <a:gd name="connsiteY7" fmla="*/ 154878 h 285302"/>
                <a:gd name="connsiteX8" fmla="*/ 272811 w 296905"/>
                <a:gd name="connsiteY8" fmla="*/ 173510 h 285302"/>
                <a:gd name="connsiteX9" fmla="*/ 275532 w 296905"/>
                <a:gd name="connsiteY9" fmla="*/ 180497 h 285302"/>
                <a:gd name="connsiteX10" fmla="*/ 267371 w 296905"/>
                <a:gd name="connsiteY10" fmla="*/ 190202 h 285302"/>
                <a:gd name="connsiteX11" fmla="*/ 242499 w 296905"/>
                <a:gd name="connsiteY11" fmla="*/ 199518 h 285302"/>
                <a:gd name="connsiteX12" fmla="*/ 226565 w 296905"/>
                <a:gd name="connsiteY12" fmla="*/ 203399 h 285302"/>
                <a:gd name="connsiteX13" fmla="*/ 219959 w 296905"/>
                <a:gd name="connsiteY13" fmla="*/ 209222 h 285302"/>
                <a:gd name="connsiteX14" fmla="*/ 202471 w 296905"/>
                <a:gd name="connsiteY14" fmla="*/ 203011 h 285302"/>
                <a:gd name="connsiteX15" fmla="*/ 186538 w 296905"/>
                <a:gd name="connsiteY15" fmla="*/ 199906 h 285302"/>
                <a:gd name="connsiteX16" fmla="*/ 182263 w 296905"/>
                <a:gd name="connsiteY16" fmla="*/ 202235 h 285302"/>
                <a:gd name="connsiteX17" fmla="*/ 191978 w 296905"/>
                <a:gd name="connsiteY17" fmla="*/ 208445 h 285302"/>
                <a:gd name="connsiteX18" fmla="*/ 190813 w 296905"/>
                <a:gd name="connsiteY18" fmla="*/ 225137 h 285302"/>
                <a:gd name="connsiteX19" fmla="*/ 193533 w 296905"/>
                <a:gd name="connsiteY19" fmla="*/ 241051 h 285302"/>
                <a:gd name="connsiteX20" fmla="*/ 212187 w 296905"/>
                <a:gd name="connsiteY20" fmla="*/ 242992 h 285302"/>
                <a:gd name="connsiteX21" fmla="*/ 213352 w 296905"/>
                <a:gd name="connsiteY21" fmla="*/ 248427 h 285302"/>
                <a:gd name="connsiteX22" fmla="*/ 197419 w 296905"/>
                <a:gd name="connsiteY22" fmla="*/ 255414 h 285302"/>
                <a:gd name="connsiteX23" fmla="*/ 194699 w 296905"/>
                <a:gd name="connsiteY23" fmla="*/ 265894 h 285302"/>
                <a:gd name="connsiteX24" fmla="*/ 185372 w 296905"/>
                <a:gd name="connsiteY24" fmla="*/ 270164 h 285302"/>
                <a:gd name="connsiteX25" fmla="*/ 169050 w 296905"/>
                <a:gd name="connsiteY25" fmla="*/ 275986 h 285302"/>
                <a:gd name="connsiteX26" fmla="*/ 164775 w 296905"/>
                <a:gd name="connsiteY26" fmla="*/ 283750 h 285302"/>
                <a:gd name="connsiteX27" fmla="*/ 147676 w 296905"/>
                <a:gd name="connsiteY27" fmla="*/ 285302 h 285302"/>
                <a:gd name="connsiteX28" fmla="*/ 135628 w 296905"/>
                <a:gd name="connsiteY28" fmla="*/ 272105 h 285302"/>
                <a:gd name="connsiteX29" fmla="*/ 129410 w 296905"/>
                <a:gd name="connsiteY29" fmla="*/ 247262 h 285302"/>
                <a:gd name="connsiteX30" fmla="*/ 123581 w 296905"/>
                <a:gd name="connsiteY30" fmla="*/ 238334 h 285302"/>
                <a:gd name="connsiteX31" fmla="*/ 115809 w 296905"/>
                <a:gd name="connsiteY31" fmla="*/ 232900 h 285302"/>
                <a:gd name="connsiteX32" fmla="*/ 127079 w 296905"/>
                <a:gd name="connsiteY32" fmla="*/ 220479 h 285302"/>
                <a:gd name="connsiteX33" fmla="*/ 126302 w 296905"/>
                <a:gd name="connsiteY33" fmla="*/ 215044 h 285302"/>
                <a:gd name="connsiteX34" fmla="*/ 120472 w 296905"/>
                <a:gd name="connsiteY34" fmla="*/ 207669 h 285302"/>
                <a:gd name="connsiteX35" fmla="*/ 116197 w 296905"/>
                <a:gd name="connsiteY35" fmla="*/ 190978 h 285302"/>
                <a:gd name="connsiteX36" fmla="*/ 118529 w 296905"/>
                <a:gd name="connsiteY36" fmla="*/ 173122 h 285302"/>
                <a:gd name="connsiteX37" fmla="*/ 123581 w 296905"/>
                <a:gd name="connsiteY37" fmla="*/ 164583 h 285302"/>
                <a:gd name="connsiteX38" fmla="*/ 128245 w 296905"/>
                <a:gd name="connsiteY38" fmla="*/ 151385 h 285302"/>
                <a:gd name="connsiteX39" fmla="*/ 120472 w 296905"/>
                <a:gd name="connsiteY39" fmla="*/ 147115 h 285302"/>
                <a:gd name="connsiteX40" fmla="*/ 108036 w 296905"/>
                <a:gd name="connsiteY40" fmla="*/ 149832 h 285302"/>
                <a:gd name="connsiteX41" fmla="*/ 92103 w 296905"/>
                <a:gd name="connsiteY41" fmla="*/ 148668 h 285302"/>
                <a:gd name="connsiteX42" fmla="*/ 83165 w 296905"/>
                <a:gd name="connsiteY42" fmla="*/ 151385 h 285302"/>
                <a:gd name="connsiteX43" fmla="*/ 68397 w 296905"/>
                <a:gd name="connsiteY43" fmla="*/ 129648 h 285302"/>
                <a:gd name="connsiteX44" fmla="*/ 55573 w 296905"/>
                <a:gd name="connsiteY44" fmla="*/ 126542 h 285302"/>
                <a:gd name="connsiteX45" fmla="*/ 27203 w 296905"/>
                <a:gd name="connsiteY45" fmla="*/ 128871 h 285302"/>
                <a:gd name="connsiteX46" fmla="*/ 22540 w 296905"/>
                <a:gd name="connsiteY46" fmla="*/ 120332 h 285302"/>
                <a:gd name="connsiteX47" fmla="*/ 17099 w 296905"/>
                <a:gd name="connsiteY47" fmla="*/ 118391 h 285302"/>
                <a:gd name="connsiteX48" fmla="*/ 16711 w 296905"/>
                <a:gd name="connsiteY48" fmla="*/ 112956 h 285302"/>
                <a:gd name="connsiteX49" fmla="*/ 19431 w 296905"/>
                <a:gd name="connsiteY49" fmla="*/ 103640 h 285302"/>
                <a:gd name="connsiteX50" fmla="*/ 18265 w 296905"/>
                <a:gd name="connsiteY50" fmla="*/ 93936 h 285302"/>
                <a:gd name="connsiteX51" fmla="*/ 13602 w 296905"/>
                <a:gd name="connsiteY51" fmla="*/ 88114 h 285302"/>
                <a:gd name="connsiteX52" fmla="*/ 11270 w 296905"/>
                <a:gd name="connsiteY52" fmla="*/ 76857 h 285302"/>
                <a:gd name="connsiteX53" fmla="*/ 0 w 296905"/>
                <a:gd name="connsiteY53" fmla="*/ 75304 h 285302"/>
                <a:gd name="connsiteX54" fmla="*/ 6995 w 296905"/>
                <a:gd name="connsiteY54" fmla="*/ 60554 h 285302"/>
                <a:gd name="connsiteX55" fmla="*/ 10493 w 296905"/>
                <a:gd name="connsiteY55" fmla="*/ 42698 h 285302"/>
                <a:gd name="connsiteX56" fmla="*/ 17488 w 296905"/>
                <a:gd name="connsiteY56" fmla="*/ 33382 h 285302"/>
                <a:gd name="connsiteX57" fmla="*/ 26426 w 296905"/>
                <a:gd name="connsiteY57" fmla="*/ 26395 h 285302"/>
                <a:gd name="connsiteX58" fmla="*/ 32644 w 296905"/>
                <a:gd name="connsiteY58" fmla="*/ 13974 h 285302"/>
                <a:gd name="connsiteX59" fmla="*/ 47023 w 296905"/>
                <a:gd name="connsiteY59" fmla="*/ 9704 h 285302"/>
                <a:gd name="connsiteX60" fmla="*/ 46246 w 296905"/>
                <a:gd name="connsiteY60" fmla="*/ 15527 h 285302"/>
                <a:gd name="connsiteX61" fmla="*/ 33033 w 296905"/>
                <a:gd name="connsiteY61" fmla="*/ 18632 h 285302"/>
                <a:gd name="connsiteX62" fmla="*/ 39639 w 296905"/>
                <a:gd name="connsiteY62" fmla="*/ 29889 h 285302"/>
                <a:gd name="connsiteX63" fmla="*/ 38473 w 296905"/>
                <a:gd name="connsiteY63" fmla="*/ 43086 h 285302"/>
                <a:gd name="connsiteX64" fmla="*/ 27981 w 296905"/>
                <a:gd name="connsiteY64" fmla="*/ 57449 h 285302"/>
                <a:gd name="connsiteX65" fmla="*/ 35365 w 296905"/>
                <a:gd name="connsiteY65" fmla="*/ 77245 h 285302"/>
                <a:gd name="connsiteX66" fmla="*/ 45080 w 296905"/>
                <a:gd name="connsiteY66" fmla="*/ 75692 h 285302"/>
                <a:gd name="connsiteX67" fmla="*/ 50909 w 296905"/>
                <a:gd name="connsiteY67" fmla="*/ 57449 h 285302"/>
                <a:gd name="connsiteX68" fmla="*/ 44303 w 296905"/>
                <a:gd name="connsiteY68" fmla="*/ 48909 h 285302"/>
                <a:gd name="connsiteX69" fmla="*/ 44303 w 296905"/>
                <a:gd name="connsiteY69" fmla="*/ 29889 h 285302"/>
                <a:gd name="connsiteX70" fmla="*/ 72283 w 296905"/>
                <a:gd name="connsiteY70" fmla="*/ 19796 h 285302"/>
                <a:gd name="connsiteX71" fmla="*/ 69952 w 296905"/>
                <a:gd name="connsiteY71" fmla="*/ 8151 h 285302"/>
                <a:gd name="connsiteX72" fmla="*/ 78113 w 296905"/>
                <a:gd name="connsiteY72" fmla="*/ 0 h 285302"/>
                <a:gd name="connsiteX73" fmla="*/ 84719 w 296905"/>
                <a:gd name="connsiteY73" fmla="*/ 17856 h 285302"/>
                <a:gd name="connsiteX74" fmla="*/ 100264 w 296905"/>
                <a:gd name="connsiteY74" fmla="*/ 18244 h 285302"/>
                <a:gd name="connsiteX75" fmla="*/ 113477 w 296905"/>
                <a:gd name="connsiteY75" fmla="*/ 31830 h 285302"/>
                <a:gd name="connsiteX76" fmla="*/ 114254 w 296905"/>
                <a:gd name="connsiteY76" fmla="*/ 40369 h 285302"/>
                <a:gd name="connsiteX77" fmla="*/ 133685 w 296905"/>
                <a:gd name="connsiteY77" fmla="*/ 40369 h 285302"/>
                <a:gd name="connsiteX78" fmla="*/ 157391 w 296905"/>
                <a:gd name="connsiteY78" fmla="*/ 38040 h 285302"/>
                <a:gd name="connsiteX79" fmla="*/ 169438 w 296905"/>
                <a:gd name="connsiteY79" fmla="*/ 48909 h 285302"/>
                <a:gd name="connsiteX80" fmla="*/ 185760 w 296905"/>
                <a:gd name="connsiteY80" fmla="*/ 52014 h 285302"/>
                <a:gd name="connsiteX81" fmla="*/ 198585 w 296905"/>
                <a:gd name="connsiteY81" fmla="*/ 44251 h 285302"/>
                <a:gd name="connsiteX82" fmla="*/ 198973 w 296905"/>
                <a:gd name="connsiteY82" fmla="*/ 38040 h 285302"/>
                <a:gd name="connsiteX83" fmla="*/ 226565 w 296905"/>
                <a:gd name="connsiteY83" fmla="*/ 36488 h 285302"/>
                <a:gd name="connsiteX84" fmla="*/ 252603 w 296905"/>
                <a:gd name="connsiteY84" fmla="*/ 36099 h 285302"/>
                <a:gd name="connsiteX85" fmla="*/ 233561 w 296905"/>
                <a:gd name="connsiteY85" fmla="*/ 43475 h 285302"/>
                <a:gd name="connsiteX86" fmla="*/ 240556 w 296905"/>
                <a:gd name="connsiteY86" fmla="*/ 55508 h 285302"/>
                <a:gd name="connsiteX87" fmla="*/ 258044 w 296905"/>
                <a:gd name="connsiteY87" fmla="*/ 57060 h 285302"/>
                <a:gd name="connsiteX88" fmla="*/ 274366 w 296905"/>
                <a:gd name="connsiteY88" fmla="*/ 69482 h 285302"/>
                <a:gd name="connsiteX89" fmla="*/ 277086 w 296905"/>
                <a:gd name="connsiteY89" fmla="*/ 89278 h 285302"/>
                <a:gd name="connsiteX90" fmla="*/ 288356 w 296905"/>
                <a:gd name="connsiteY90" fmla="*/ 88890 h 285302"/>
                <a:gd name="connsiteX91" fmla="*/ 296906 w 296905"/>
                <a:gd name="connsiteY91" fmla="*/ 94713 h 285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96905" h="285302">
                  <a:moveTo>
                    <a:pt x="296906" y="94713"/>
                  </a:moveTo>
                  <a:lnTo>
                    <a:pt x="278641" y="109463"/>
                  </a:lnTo>
                  <a:lnTo>
                    <a:pt x="276698" y="118391"/>
                  </a:lnTo>
                  <a:lnTo>
                    <a:pt x="283693" y="127707"/>
                  </a:lnTo>
                  <a:lnTo>
                    <a:pt x="278252" y="132365"/>
                  </a:lnTo>
                  <a:lnTo>
                    <a:pt x="264650" y="136246"/>
                  </a:lnTo>
                  <a:lnTo>
                    <a:pt x="264650" y="147891"/>
                  </a:lnTo>
                  <a:lnTo>
                    <a:pt x="258432" y="154878"/>
                  </a:lnTo>
                  <a:lnTo>
                    <a:pt x="272811" y="173510"/>
                  </a:lnTo>
                  <a:lnTo>
                    <a:pt x="275532" y="180497"/>
                  </a:lnTo>
                  <a:lnTo>
                    <a:pt x="267371" y="190202"/>
                  </a:lnTo>
                  <a:lnTo>
                    <a:pt x="242499" y="199518"/>
                  </a:lnTo>
                  <a:lnTo>
                    <a:pt x="226565" y="203399"/>
                  </a:lnTo>
                  <a:lnTo>
                    <a:pt x="219959" y="209222"/>
                  </a:lnTo>
                  <a:lnTo>
                    <a:pt x="202471" y="203011"/>
                  </a:lnTo>
                  <a:lnTo>
                    <a:pt x="186538" y="199906"/>
                  </a:lnTo>
                  <a:lnTo>
                    <a:pt x="182263" y="202235"/>
                  </a:lnTo>
                  <a:lnTo>
                    <a:pt x="191978" y="208445"/>
                  </a:lnTo>
                  <a:lnTo>
                    <a:pt x="190813" y="225137"/>
                  </a:lnTo>
                  <a:lnTo>
                    <a:pt x="193533" y="241051"/>
                  </a:lnTo>
                  <a:lnTo>
                    <a:pt x="212187" y="242992"/>
                  </a:lnTo>
                  <a:lnTo>
                    <a:pt x="213352" y="248427"/>
                  </a:lnTo>
                  <a:lnTo>
                    <a:pt x="197419" y="255414"/>
                  </a:lnTo>
                  <a:lnTo>
                    <a:pt x="194699" y="265894"/>
                  </a:lnTo>
                  <a:lnTo>
                    <a:pt x="185372" y="270164"/>
                  </a:lnTo>
                  <a:lnTo>
                    <a:pt x="169050" y="275986"/>
                  </a:lnTo>
                  <a:lnTo>
                    <a:pt x="164775" y="283750"/>
                  </a:lnTo>
                  <a:lnTo>
                    <a:pt x="147676" y="285302"/>
                  </a:lnTo>
                  <a:lnTo>
                    <a:pt x="135628" y="272105"/>
                  </a:lnTo>
                  <a:lnTo>
                    <a:pt x="129410" y="247262"/>
                  </a:lnTo>
                  <a:lnTo>
                    <a:pt x="123581" y="238334"/>
                  </a:lnTo>
                  <a:lnTo>
                    <a:pt x="115809" y="232900"/>
                  </a:lnTo>
                  <a:lnTo>
                    <a:pt x="127079" y="220479"/>
                  </a:lnTo>
                  <a:lnTo>
                    <a:pt x="126302" y="215044"/>
                  </a:lnTo>
                  <a:lnTo>
                    <a:pt x="120472" y="207669"/>
                  </a:lnTo>
                  <a:lnTo>
                    <a:pt x="116197" y="190978"/>
                  </a:lnTo>
                  <a:lnTo>
                    <a:pt x="118529" y="173122"/>
                  </a:lnTo>
                  <a:lnTo>
                    <a:pt x="123581" y="164583"/>
                  </a:lnTo>
                  <a:lnTo>
                    <a:pt x="128245" y="151385"/>
                  </a:lnTo>
                  <a:lnTo>
                    <a:pt x="120472" y="147115"/>
                  </a:lnTo>
                  <a:lnTo>
                    <a:pt x="108036" y="149832"/>
                  </a:lnTo>
                  <a:lnTo>
                    <a:pt x="92103" y="148668"/>
                  </a:lnTo>
                  <a:lnTo>
                    <a:pt x="83165" y="151385"/>
                  </a:lnTo>
                  <a:lnTo>
                    <a:pt x="68397" y="129648"/>
                  </a:lnTo>
                  <a:lnTo>
                    <a:pt x="55573" y="126542"/>
                  </a:lnTo>
                  <a:lnTo>
                    <a:pt x="27203" y="128871"/>
                  </a:lnTo>
                  <a:lnTo>
                    <a:pt x="22540" y="120332"/>
                  </a:lnTo>
                  <a:lnTo>
                    <a:pt x="17099" y="118391"/>
                  </a:lnTo>
                  <a:lnTo>
                    <a:pt x="16711" y="112956"/>
                  </a:lnTo>
                  <a:lnTo>
                    <a:pt x="19431" y="103640"/>
                  </a:lnTo>
                  <a:lnTo>
                    <a:pt x="18265" y="93936"/>
                  </a:lnTo>
                  <a:lnTo>
                    <a:pt x="13602" y="88114"/>
                  </a:lnTo>
                  <a:lnTo>
                    <a:pt x="11270" y="76857"/>
                  </a:lnTo>
                  <a:lnTo>
                    <a:pt x="0" y="75304"/>
                  </a:lnTo>
                  <a:lnTo>
                    <a:pt x="6995" y="60554"/>
                  </a:lnTo>
                  <a:lnTo>
                    <a:pt x="10493" y="42698"/>
                  </a:lnTo>
                  <a:lnTo>
                    <a:pt x="17488" y="33382"/>
                  </a:lnTo>
                  <a:lnTo>
                    <a:pt x="26426" y="26395"/>
                  </a:lnTo>
                  <a:lnTo>
                    <a:pt x="32644" y="13974"/>
                  </a:lnTo>
                  <a:lnTo>
                    <a:pt x="47023" y="9704"/>
                  </a:lnTo>
                  <a:lnTo>
                    <a:pt x="46246" y="15527"/>
                  </a:lnTo>
                  <a:lnTo>
                    <a:pt x="33033" y="18632"/>
                  </a:lnTo>
                  <a:lnTo>
                    <a:pt x="39639" y="29889"/>
                  </a:lnTo>
                  <a:lnTo>
                    <a:pt x="38473" y="43086"/>
                  </a:lnTo>
                  <a:lnTo>
                    <a:pt x="27981" y="57449"/>
                  </a:lnTo>
                  <a:lnTo>
                    <a:pt x="35365" y="77245"/>
                  </a:lnTo>
                  <a:lnTo>
                    <a:pt x="45080" y="75692"/>
                  </a:lnTo>
                  <a:lnTo>
                    <a:pt x="50909" y="57449"/>
                  </a:lnTo>
                  <a:lnTo>
                    <a:pt x="44303" y="48909"/>
                  </a:lnTo>
                  <a:lnTo>
                    <a:pt x="44303" y="29889"/>
                  </a:lnTo>
                  <a:lnTo>
                    <a:pt x="72283" y="19796"/>
                  </a:lnTo>
                  <a:lnTo>
                    <a:pt x="69952" y="8151"/>
                  </a:lnTo>
                  <a:lnTo>
                    <a:pt x="78113" y="0"/>
                  </a:lnTo>
                  <a:lnTo>
                    <a:pt x="84719" y="17856"/>
                  </a:lnTo>
                  <a:lnTo>
                    <a:pt x="100264" y="18244"/>
                  </a:lnTo>
                  <a:lnTo>
                    <a:pt x="113477" y="31830"/>
                  </a:lnTo>
                  <a:lnTo>
                    <a:pt x="114254" y="40369"/>
                  </a:lnTo>
                  <a:lnTo>
                    <a:pt x="133685" y="40369"/>
                  </a:lnTo>
                  <a:lnTo>
                    <a:pt x="157391" y="38040"/>
                  </a:lnTo>
                  <a:lnTo>
                    <a:pt x="169438" y="48909"/>
                  </a:lnTo>
                  <a:lnTo>
                    <a:pt x="185760" y="52014"/>
                  </a:lnTo>
                  <a:lnTo>
                    <a:pt x="198585" y="44251"/>
                  </a:lnTo>
                  <a:lnTo>
                    <a:pt x="198973" y="38040"/>
                  </a:lnTo>
                  <a:lnTo>
                    <a:pt x="226565" y="36488"/>
                  </a:lnTo>
                  <a:lnTo>
                    <a:pt x="252603" y="36099"/>
                  </a:lnTo>
                  <a:lnTo>
                    <a:pt x="233561" y="43475"/>
                  </a:lnTo>
                  <a:lnTo>
                    <a:pt x="240556" y="55508"/>
                  </a:lnTo>
                  <a:lnTo>
                    <a:pt x="258044" y="57060"/>
                  </a:lnTo>
                  <a:lnTo>
                    <a:pt x="274366" y="69482"/>
                  </a:lnTo>
                  <a:lnTo>
                    <a:pt x="277086" y="89278"/>
                  </a:lnTo>
                  <a:lnTo>
                    <a:pt x="288356" y="88890"/>
                  </a:lnTo>
                  <a:lnTo>
                    <a:pt x="296906" y="94713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2" name="Forma Livre 221">
              <a:extLst>
                <a:ext uri="{FF2B5EF4-FFF2-40B4-BE49-F238E27FC236}">
                  <a16:creationId xmlns:a16="http://schemas.microsoft.com/office/drawing/2014/main" id="{E9F6ABBD-2D1E-ABBD-6242-363E2DA81F4A}"/>
                </a:ext>
              </a:extLst>
            </p:cNvPr>
            <p:cNvSpPr/>
            <p:nvPr/>
          </p:nvSpPr>
          <p:spPr>
            <a:xfrm>
              <a:off x="8507789" y="3612709"/>
              <a:ext cx="252419" cy="444788"/>
            </a:xfrm>
            <a:custGeom>
              <a:avLst/>
              <a:gdLst>
                <a:gd name="connsiteX0" fmla="*/ 130576 w 189646"/>
                <a:gd name="connsiteY0" fmla="*/ 45027 h 367593"/>
                <a:gd name="connsiteX1" fmla="*/ 105316 w 189646"/>
                <a:gd name="connsiteY1" fmla="*/ 65988 h 367593"/>
                <a:gd name="connsiteX2" fmla="*/ 90937 w 189646"/>
                <a:gd name="connsiteY2" fmla="*/ 89666 h 367593"/>
                <a:gd name="connsiteX3" fmla="*/ 88605 w 189646"/>
                <a:gd name="connsiteY3" fmla="*/ 107134 h 367593"/>
                <a:gd name="connsiteX4" fmla="*/ 109202 w 189646"/>
                <a:gd name="connsiteY4" fmla="*/ 133141 h 367593"/>
                <a:gd name="connsiteX5" fmla="*/ 134462 w 189646"/>
                <a:gd name="connsiteY5" fmla="*/ 165747 h 367593"/>
                <a:gd name="connsiteX6" fmla="*/ 156614 w 189646"/>
                <a:gd name="connsiteY6" fmla="*/ 181274 h 367593"/>
                <a:gd name="connsiteX7" fmla="*/ 172547 w 189646"/>
                <a:gd name="connsiteY7" fmla="*/ 201070 h 367593"/>
                <a:gd name="connsiteX8" fmla="*/ 188092 w 189646"/>
                <a:gd name="connsiteY8" fmla="*/ 247262 h 367593"/>
                <a:gd name="connsiteX9" fmla="*/ 189646 w 189646"/>
                <a:gd name="connsiteY9" fmla="*/ 291125 h 367593"/>
                <a:gd name="connsiteX10" fmla="*/ 172936 w 189646"/>
                <a:gd name="connsiteY10" fmla="*/ 307428 h 367593"/>
                <a:gd name="connsiteX11" fmla="*/ 149230 w 189646"/>
                <a:gd name="connsiteY11" fmla="*/ 323731 h 367593"/>
                <a:gd name="connsiteX12" fmla="*/ 132908 w 189646"/>
                <a:gd name="connsiteY12" fmla="*/ 344304 h 367593"/>
                <a:gd name="connsiteX13" fmla="*/ 107259 w 189646"/>
                <a:gd name="connsiteY13" fmla="*/ 367594 h 367593"/>
                <a:gd name="connsiteX14" fmla="*/ 98321 w 189646"/>
                <a:gd name="connsiteY14" fmla="*/ 351679 h 367593"/>
                <a:gd name="connsiteX15" fmla="*/ 102984 w 189646"/>
                <a:gd name="connsiteY15" fmla="*/ 334600 h 367593"/>
                <a:gd name="connsiteX16" fmla="*/ 85885 w 189646"/>
                <a:gd name="connsiteY16" fmla="*/ 320626 h 367593"/>
                <a:gd name="connsiteX17" fmla="*/ 103761 w 189646"/>
                <a:gd name="connsiteY17" fmla="*/ 310533 h 367593"/>
                <a:gd name="connsiteX18" fmla="*/ 126690 w 189646"/>
                <a:gd name="connsiteY18" fmla="*/ 308592 h 367593"/>
                <a:gd name="connsiteX19" fmla="*/ 115808 w 189646"/>
                <a:gd name="connsiteY19" fmla="*/ 293842 h 367593"/>
                <a:gd name="connsiteX20" fmla="*/ 150784 w 189646"/>
                <a:gd name="connsiteY20" fmla="*/ 274434 h 367593"/>
                <a:gd name="connsiteX21" fmla="*/ 150396 w 189646"/>
                <a:gd name="connsiteY21" fmla="*/ 244545 h 367593"/>
                <a:gd name="connsiteX22" fmla="*/ 143401 w 189646"/>
                <a:gd name="connsiteY22" fmla="*/ 227854 h 367593"/>
                <a:gd name="connsiteX23" fmla="*/ 144178 w 189646"/>
                <a:gd name="connsiteY23" fmla="*/ 203011 h 367593"/>
                <a:gd name="connsiteX24" fmla="*/ 136406 w 189646"/>
                <a:gd name="connsiteY24" fmla="*/ 185544 h 367593"/>
                <a:gd name="connsiteX25" fmla="*/ 117363 w 189646"/>
                <a:gd name="connsiteY25" fmla="*/ 168076 h 367593"/>
                <a:gd name="connsiteX26" fmla="*/ 100264 w 189646"/>
                <a:gd name="connsiteY26" fmla="*/ 146339 h 367593"/>
                <a:gd name="connsiteX27" fmla="*/ 78113 w 189646"/>
                <a:gd name="connsiteY27" fmla="*/ 116838 h 367593"/>
                <a:gd name="connsiteX28" fmla="*/ 49743 w 189646"/>
                <a:gd name="connsiteY28" fmla="*/ 101700 h 367593"/>
                <a:gd name="connsiteX29" fmla="*/ 54407 w 189646"/>
                <a:gd name="connsiteY29" fmla="*/ 92772 h 367593"/>
                <a:gd name="connsiteX30" fmla="*/ 67231 w 189646"/>
                <a:gd name="connsiteY30" fmla="*/ 86173 h 367593"/>
                <a:gd name="connsiteX31" fmla="*/ 55572 w 189646"/>
                <a:gd name="connsiteY31" fmla="*/ 64436 h 367593"/>
                <a:gd name="connsiteX32" fmla="*/ 29147 w 189646"/>
                <a:gd name="connsiteY32" fmla="*/ 64436 h 367593"/>
                <a:gd name="connsiteX33" fmla="*/ 15545 w 189646"/>
                <a:gd name="connsiteY33" fmla="*/ 41922 h 367593"/>
                <a:gd name="connsiteX34" fmla="*/ 0 w 189646"/>
                <a:gd name="connsiteY34" fmla="*/ 22126 h 367593"/>
                <a:gd name="connsiteX35" fmla="*/ 10493 w 189646"/>
                <a:gd name="connsiteY35" fmla="*/ 15915 h 367593"/>
                <a:gd name="connsiteX36" fmla="*/ 27592 w 189646"/>
                <a:gd name="connsiteY36" fmla="*/ 16303 h 367593"/>
                <a:gd name="connsiteX37" fmla="*/ 48189 w 189646"/>
                <a:gd name="connsiteY37" fmla="*/ 13198 h 367593"/>
                <a:gd name="connsiteX38" fmla="*/ 64122 w 189646"/>
                <a:gd name="connsiteY38" fmla="*/ 0 h 367593"/>
                <a:gd name="connsiteX39" fmla="*/ 76169 w 189646"/>
                <a:gd name="connsiteY39" fmla="*/ 9316 h 367593"/>
                <a:gd name="connsiteX40" fmla="*/ 96766 w 189646"/>
                <a:gd name="connsiteY40" fmla="*/ 13974 h 367593"/>
                <a:gd name="connsiteX41" fmla="*/ 95600 w 189646"/>
                <a:gd name="connsiteY41" fmla="*/ 28336 h 367593"/>
                <a:gd name="connsiteX42" fmla="*/ 107648 w 189646"/>
                <a:gd name="connsiteY42" fmla="*/ 38428 h 367593"/>
                <a:gd name="connsiteX43" fmla="*/ 130576 w 189646"/>
                <a:gd name="connsiteY43" fmla="*/ 45027 h 36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89646" h="367593">
                  <a:moveTo>
                    <a:pt x="130576" y="45027"/>
                  </a:moveTo>
                  <a:lnTo>
                    <a:pt x="105316" y="65988"/>
                  </a:lnTo>
                  <a:lnTo>
                    <a:pt x="90937" y="89666"/>
                  </a:lnTo>
                  <a:lnTo>
                    <a:pt x="88605" y="107134"/>
                  </a:lnTo>
                  <a:lnTo>
                    <a:pt x="109202" y="133141"/>
                  </a:lnTo>
                  <a:lnTo>
                    <a:pt x="134462" y="165747"/>
                  </a:lnTo>
                  <a:lnTo>
                    <a:pt x="156614" y="181274"/>
                  </a:lnTo>
                  <a:lnTo>
                    <a:pt x="172547" y="201070"/>
                  </a:lnTo>
                  <a:lnTo>
                    <a:pt x="188092" y="247262"/>
                  </a:lnTo>
                  <a:lnTo>
                    <a:pt x="189646" y="291125"/>
                  </a:lnTo>
                  <a:lnTo>
                    <a:pt x="172936" y="307428"/>
                  </a:lnTo>
                  <a:lnTo>
                    <a:pt x="149230" y="323731"/>
                  </a:lnTo>
                  <a:lnTo>
                    <a:pt x="132908" y="344304"/>
                  </a:lnTo>
                  <a:lnTo>
                    <a:pt x="107259" y="367594"/>
                  </a:lnTo>
                  <a:lnTo>
                    <a:pt x="98321" y="351679"/>
                  </a:lnTo>
                  <a:lnTo>
                    <a:pt x="102984" y="334600"/>
                  </a:lnTo>
                  <a:lnTo>
                    <a:pt x="85885" y="320626"/>
                  </a:lnTo>
                  <a:lnTo>
                    <a:pt x="103761" y="310533"/>
                  </a:lnTo>
                  <a:lnTo>
                    <a:pt x="126690" y="308592"/>
                  </a:lnTo>
                  <a:lnTo>
                    <a:pt x="115808" y="293842"/>
                  </a:lnTo>
                  <a:lnTo>
                    <a:pt x="150784" y="274434"/>
                  </a:lnTo>
                  <a:lnTo>
                    <a:pt x="150396" y="244545"/>
                  </a:lnTo>
                  <a:lnTo>
                    <a:pt x="143401" y="227854"/>
                  </a:lnTo>
                  <a:lnTo>
                    <a:pt x="144178" y="203011"/>
                  </a:lnTo>
                  <a:lnTo>
                    <a:pt x="136406" y="185544"/>
                  </a:lnTo>
                  <a:lnTo>
                    <a:pt x="117363" y="168076"/>
                  </a:lnTo>
                  <a:lnTo>
                    <a:pt x="100264" y="146339"/>
                  </a:lnTo>
                  <a:lnTo>
                    <a:pt x="78113" y="116838"/>
                  </a:lnTo>
                  <a:lnTo>
                    <a:pt x="49743" y="101700"/>
                  </a:lnTo>
                  <a:lnTo>
                    <a:pt x="54407" y="92772"/>
                  </a:lnTo>
                  <a:lnTo>
                    <a:pt x="67231" y="86173"/>
                  </a:lnTo>
                  <a:lnTo>
                    <a:pt x="55572" y="64436"/>
                  </a:lnTo>
                  <a:lnTo>
                    <a:pt x="29147" y="64436"/>
                  </a:lnTo>
                  <a:lnTo>
                    <a:pt x="15545" y="41922"/>
                  </a:lnTo>
                  <a:lnTo>
                    <a:pt x="0" y="22126"/>
                  </a:lnTo>
                  <a:lnTo>
                    <a:pt x="10493" y="15915"/>
                  </a:lnTo>
                  <a:lnTo>
                    <a:pt x="27592" y="16303"/>
                  </a:lnTo>
                  <a:lnTo>
                    <a:pt x="48189" y="13198"/>
                  </a:lnTo>
                  <a:lnTo>
                    <a:pt x="64122" y="0"/>
                  </a:lnTo>
                  <a:lnTo>
                    <a:pt x="76169" y="9316"/>
                  </a:lnTo>
                  <a:lnTo>
                    <a:pt x="96766" y="13974"/>
                  </a:lnTo>
                  <a:lnTo>
                    <a:pt x="95600" y="28336"/>
                  </a:lnTo>
                  <a:lnTo>
                    <a:pt x="107648" y="38428"/>
                  </a:lnTo>
                  <a:lnTo>
                    <a:pt x="130576" y="45027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3" name="Forma Livre 222">
              <a:extLst>
                <a:ext uri="{FF2B5EF4-FFF2-40B4-BE49-F238E27FC236}">
                  <a16:creationId xmlns:a16="http://schemas.microsoft.com/office/drawing/2014/main" id="{D8B45D9E-48CB-D186-6726-238FC6E0B335}"/>
                </a:ext>
              </a:extLst>
            </p:cNvPr>
            <p:cNvSpPr/>
            <p:nvPr/>
          </p:nvSpPr>
          <p:spPr>
            <a:xfrm>
              <a:off x="6813784" y="3743751"/>
              <a:ext cx="302076" cy="193508"/>
            </a:xfrm>
            <a:custGeom>
              <a:avLst/>
              <a:gdLst>
                <a:gd name="connsiteX0" fmla="*/ 226954 w 226954"/>
                <a:gd name="connsiteY0" fmla="*/ 58613 h 159924"/>
                <a:gd name="connsiteX1" fmla="*/ 211409 w 226954"/>
                <a:gd name="connsiteY1" fmla="*/ 65212 h 159924"/>
                <a:gd name="connsiteX2" fmla="*/ 207912 w 226954"/>
                <a:gd name="connsiteY2" fmla="*/ 76469 h 159924"/>
                <a:gd name="connsiteX3" fmla="*/ 207912 w 226954"/>
                <a:gd name="connsiteY3" fmla="*/ 85009 h 159924"/>
                <a:gd name="connsiteX4" fmla="*/ 186926 w 226954"/>
                <a:gd name="connsiteY4" fmla="*/ 95489 h 159924"/>
                <a:gd name="connsiteX5" fmla="*/ 152727 w 226954"/>
                <a:gd name="connsiteY5" fmla="*/ 107134 h 159924"/>
                <a:gd name="connsiteX6" fmla="*/ 134462 w 226954"/>
                <a:gd name="connsiteY6" fmla="*/ 124601 h 159924"/>
                <a:gd name="connsiteX7" fmla="*/ 124747 w 226954"/>
                <a:gd name="connsiteY7" fmla="*/ 126154 h 159924"/>
                <a:gd name="connsiteX8" fmla="*/ 118141 w 226954"/>
                <a:gd name="connsiteY8" fmla="*/ 124601 h 159924"/>
                <a:gd name="connsiteX9" fmla="*/ 105704 w 226954"/>
                <a:gd name="connsiteY9" fmla="*/ 135082 h 159924"/>
                <a:gd name="connsiteX10" fmla="*/ 92103 w 226954"/>
                <a:gd name="connsiteY10" fmla="*/ 139740 h 159924"/>
                <a:gd name="connsiteX11" fmla="*/ 73838 w 226954"/>
                <a:gd name="connsiteY11" fmla="*/ 140905 h 159924"/>
                <a:gd name="connsiteX12" fmla="*/ 68397 w 226954"/>
                <a:gd name="connsiteY12" fmla="*/ 142457 h 159924"/>
                <a:gd name="connsiteX13" fmla="*/ 64122 w 226954"/>
                <a:gd name="connsiteY13" fmla="*/ 149056 h 159924"/>
                <a:gd name="connsiteX14" fmla="*/ 58293 w 226954"/>
                <a:gd name="connsiteY14" fmla="*/ 150997 h 159924"/>
                <a:gd name="connsiteX15" fmla="*/ 55184 w 226954"/>
                <a:gd name="connsiteY15" fmla="*/ 157207 h 159924"/>
                <a:gd name="connsiteX16" fmla="*/ 44303 w 226954"/>
                <a:gd name="connsiteY16" fmla="*/ 156431 h 159924"/>
                <a:gd name="connsiteX17" fmla="*/ 37696 w 226954"/>
                <a:gd name="connsiteY17" fmla="*/ 159925 h 159924"/>
                <a:gd name="connsiteX18" fmla="*/ 22151 w 226954"/>
                <a:gd name="connsiteY18" fmla="*/ 158760 h 159924"/>
                <a:gd name="connsiteX19" fmla="*/ 15933 w 226954"/>
                <a:gd name="connsiteY19" fmla="*/ 144010 h 159924"/>
                <a:gd name="connsiteX20" fmla="*/ 15933 w 226954"/>
                <a:gd name="connsiteY20" fmla="*/ 130424 h 159924"/>
                <a:gd name="connsiteX21" fmla="*/ 12047 w 226954"/>
                <a:gd name="connsiteY21" fmla="*/ 123049 h 159924"/>
                <a:gd name="connsiteX22" fmla="*/ 6995 w 226954"/>
                <a:gd name="connsiteY22" fmla="*/ 104805 h 159924"/>
                <a:gd name="connsiteX23" fmla="*/ 0 w 226954"/>
                <a:gd name="connsiteY23" fmla="*/ 94713 h 159924"/>
                <a:gd name="connsiteX24" fmla="*/ 4275 w 226954"/>
                <a:gd name="connsiteY24" fmla="*/ 93160 h 159924"/>
                <a:gd name="connsiteX25" fmla="*/ 1555 w 226954"/>
                <a:gd name="connsiteY25" fmla="*/ 81903 h 159924"/>
                <a:gd name="connsiteX26" fmla="*/ 3886 w 226954"/>
                <a:gd name="connsiteY26" fmla="*/ 77245 h 159924"/>
                <a:gd name="connsiteX27" fmla="*/ 2332 w 226954"/>
                <a:gd name="connsiteY27" fmla="*/ 66377 h 159924"/>
                <a:gd name="connsiteX28" fmla="*/ 11659 w 226954"/>
                <a:gd name="connsiteY28" fmla="*/ 58225 h 159924"/>
                <a:gd name="connsiteX29" fmla="*/ 8549 w 226954"/>
                <a:gd name="connsiteY29" fmla="*/ 47745 h 159924"/>
                <a:gd name="connsiteX30" fmla="*/ 13602 w 226954"/>
                <a:gd name="connsiteY30" fmla="*/ 35711 h 159924"/>
                <a:gd name="connsiteX31" fmla="*/ 22929 w 226954"/>
                <a:gd name="connsiteY31" fmla="*/ 41922 h 159924"/>
                <a:gd name="connsiteX32" fmla="*/ 28758 w 226954"/>
                <a:gd name="connsiteY32" fmla="*/ 39593 h 159924"/>
                <a:gd name="connsiteX33" fmla="*/ 53629 w 226954"/>
                <a:gd name="connsiteY33" fmla="*/ 39205 h 159924"/>
                <a:gd name="connsiteX34" fmla="*/ 57904 w 226954"/>
                <a:gd name="connsiteY34" fmla="*/ 41534 h 159924"/>
                <a:gd name="connsiteX35" fmla="*/ 79279 w 226954"/>
                <a:gd name="connsiteY35" fmla="*/ 44251 h 159924"/>
                <a:gd name="connsiteX36" fmla="*/ 87440 w 226954"/>
                <a:gd name="connsiteY36" fmla="*/ 43087 h 159924"/>
                <a:gd name="connsiteX37" fmla="*/ 93269 w 226954"/>
                <a:gd name="connsiteY37" fmla="*/ 51238 h 159924"/>
                <a:gd name="connsiteX38" fmla="*/ 103373 w 226954"/>
                <a:gd name="connsiteY38" fmla="*/ 46968 h 159924"/>
                <a:gd name="connsiteX39" fmla="*/ 116975 w 226954"/>
                <a:gd name="connsiteY39" fmla="*/ 20961 h 159924"/>
                <a:gd name="connsiteX40" fmla="*/ 136406 w 226954"/>
                <a:gd name="connsiteY40" fmla="*/ 9704 h 159924"/>
                <a:gd name="connsiteX41" fmla="*/ 198196 w 226954"/>
                <a:gd name="connsiteY41" fmla="*/ 0 h 159924"/>
                <a:gd name="connsiteX42" fmla="*/ 218404 w 226954"/>
                <a:gd name="connsiteY42" fmla="*/ 41146 h 159924"/>
                <a:gd name="connsiteX43" fmla="*/ 226954 w 226954"/>
                <a:gd name="connsiteY43" fmla="*/ 58613 h 1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26954" h="159924">
                  <a:moveTo>
                    <a:pt x="226954" y="58613"/>
                  </a:moveTo>
                  <a:lnTo>
                    <a:pt x="211409" y="65212"/>
                  </a:lnTo>
                  <a:lnTo>
                    <a:pt x="207912" y="76469"/>
                  </a:lnTo>
                  <a:lnTo>
                    <a:pt x="207912" y="85009"/>
                  </a:lnTo>
                  <a:lnTo>
                    <a:pt x="186926" y="95489"/>
                  </a:lnTo>
                  <a:lnTo>
                    <a:pt x="152727" y="107134"/>
                  </a:lnTo>
                  <a:lnTo>
                    <a:pt x="134462" y="124601"/>
                  </a:lnTo>
                  <a:lnTo>
                    <a:pt x="124747" y="126154"/>
                  </a:lnTo>
                  <a:lnTo>
                    <a:pt x="118141" y="124601"/>
                  </a:lnTo>
                  <a:lnTo>
                    <a:pt x="105704" y="135082"/>
                  </a:lnTo>
                  <a:lnTo>
                    <a:pt x="92103" y="139740"/>
                  </a:lnTo>
                  <a:lnTo>
                    <a:pt x="73838" y="140905"/>
                  </a:lnTo>
                  <a:lnTo>
                    <a:pt x="68397" y="142457"/>
                  </a:lnTo>
                  <a:lnTo>
                    <a:pt x="64122" y="149056"/>
                  </a:lnTo>
                  <a:lnTo>
                    <a:pt x="58293" y="150997"/>
                  </a:lnTo>
                  <a:lnTo>
                    <a:pt x="55184" y="157207"/>
                  </a:lnTo>
                  <a:lnTo>
                    <a:pt x="44303" y="156431"/>
                  </a:lnTo>
                  <a:lnTo>
                    <a:pt x="37696" y="159925"/>
                  </a:lnTo>
                  <a:lnTo>
                    <a:pt x="22151" y="158760"/>
                  </a:lnTo>
                  <a:lnTo>
                    <a:pt x="15933" y="144010"/>
                  </a:lnTo>
                  <a:lnTo>
                    <a:pt x="15933" y="130424"/>
                  </a:lnTo>
                  <a:lnTo>
                    <a:pt x="12047" y="123049"/>
                  </a:lnTo>
                  <a:lnTo>
                    <a:pt x="6995" y="104805"/>
                  </a:lnTo>
                  <a:lnTo>
                    <a:pt x="0" y="94713"/>
                  </a:lnTo>
                  <a:lnTo>
                    <a:pt x="4275" y="93160"/>
                  </a:lnTo>
                  <a:lnTo>
                    <a:pt x="1555" y="81903"/>
                  </a:lnTo>
                  <a:lnTo>
                    <a:pt x="3886" y="77245"/>
                  </a:lnTo>
                  <a:lnTo>
                    <a:pt x="2332" y="66377"/>
                  </a:lnTo>
                  <a:lnTo>
                    <a:pt x="11659" y="58225"/>
                  </a:lnTo>
                  <a:lnTo>
                    <a:pt x="8549" y="47745"/>
                  </a:lnTo>
                  <a:lnTo>
                    <a:pt x="13602" y="35711"/>
                  </a:lnTo>
                  <a:lnTo>
                    <a:pt x="22929" y="41922"/>
                  </a:lnTo>
                  <a:lnTo>
                    <a:pt x="28758" y="39593"/>
                  </a:lnTo>
                  <a:lnTo>
                    <a:pt x="53629" y="39205"/>
                  </a:lnTo>
                  <a:lnTo>
                    <a:pt x="57904" y="41534"/>
                  </a:lnTo>
                  <a:lnTo>
                    <a:pt x="79279" y="44251"/>
                  </a:lnTo>
                  <a:lnTo>
                    <a:pt x="87440" y="43087"/>
                  </a:lnTo>
                  <a:lnTo>
                    <a:pt x="93269" y="51238"/>
                  </a:lnTo>
                  <a:lnTo>
                    <a:pt x="103373" y="46968"/>
                  </a:lnTo>
                  <a:lnTo>
                    <a:pt x="116975" y="20961"/>
                  </a:lnTo>
                  <a:lnTo>
                    <a:pt x="136406" y="9704"/>
                  </a:lnTo>
                  <a:lnTo>
                    <a:pt x="198196" y="0"/>
                  </a:lnTo>
                  <a:lnTo>
                    <a:pt x="218404" y="41146"/>
                  </a:lnTo>
                  <a:lnTo>
                    <a:pt x="226954" y="58613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4" name="Forma Livre 223">
              <a:extLst>
                <a:ext uri="{FF2B5EF4-FFF2-40B4-BE49-F238E27FC236}">
                  <a16:creationId xmlns:a16="http://schemas.microsoft.com/office/drawing/2014/main" id="{F7254096-486E-5830-5698-700A4FE8E195}"/>
                </a:ext>
              </a:extLst>
            </p:cNvPr>
            <p:cNvSpPr/>
            <p:nvPr/>
          </p:nvSpPr>
          <p:spPr>
            <a:xfrm>
              <a:off x="6211701" y="4565223"/>
              <a:ext cx="342939" cy="293080"/>
            </a:xfrm>
            <a:custGeom>
              <a:avLst/>
              <a:gdLst>
                <a:gd name="connsiteX0" fmla="*/ 206357 w 257655"/>
                <a:gd name="connsiteY0" fmla="*/ 8151 h 242215"/>
                <a:gd name="connsiteX1" fmla="*/ 207523 w 257655"/>
                <a:gd name="connsiteY1" fmla="*/ 8928 h 242215"/>
                <a:gd name="connsiteX2" fmla="*/ 216073 w 257655"/>
                <a:gd name="connsiteY2" fmla="*/ 13198 h 242215"/>
                <a:gd name="connsiteX3" fmla="*/ 230063 w 257655"/>
                <a:gd name="connsiteY3" fmla="*/ 17467 h 242215"/>
                <a:gd name="connsiteX4" fmla="*/ 242499 w 257655"/>
                <a:gd name="connsiteY4" fmla="*/ 24843 h 242215"/>
                <a:gd name="connsiteX5" fmla="*/ 252603 w 257655"/>
                <a:gd name="connsiteY5" fmla="*/ 36099 h 242215"/>
                <a:gd name="connsiteX6" fmla="*/ 257655 w 257655"/>
                <a:gd name="connsiteY6" fmla="*/ 57061 h 242215"/>
                <a:gd name="connsiteX7" fmla="*/ 253769 w 257655"/>
                <a:gd name="connsiteY7" fmla="*/ 63659 h 242215"/>
                <a:gd name="connsiteX8" fmla="*/ 248717 w 257655"/>
                <a:gd name="connsiteY8" fmla="*/ 83844 h 242215"/>
                <a:gd name="connsiteX9" fmla="*/ 252214 w 257655"/>
                <a:gd name="connsiteY9" fmla="*/ 104805 h 242215"/>
                <a:gd name="connsiteX10" fmla="*/ 245219 w 257655"/>
                <a:gd name="connsiteY10" fmla="*/ 113345 h 242215"/>
                <a:gd name="connsiteX11" fmla="*/ 237447 w 257655"/>
                <a:gd name="connsiteY11" fmla="*/ 136635 h 242215"/>
                <a:gd name="connsiteX12" fmla="*/ 248717 w 257655"/>
                <a:gd name="connsiteY12" fmla="*/ 142845 h 242215"/>
                <a:gd name="connsiteX13" fmla="*/ 181874 w 257655"/>
                <a:gd name="connsiteY13" fmla="*/ 163418 h 242215"/>
                <a:gd name="connsiteX14" fmla="*/ 183428 w 257655"/>
                <a:gd name="connsiteY14" fmla="*/ 181274 h 242215"/>
                <a:gd name="connsiteX15" fmla="*/ 166718 w 257655"/>
                <a:gd name="connsiteY15" fmla="*/ 184767 h 242215"/>
                <a:gd name="connsiteX16" fmla="*/ 153893 w 257655"/>
                <a:gd name="connsiteY16" fmla="*/ 194471 h 242215"/>
                <a:gd name="connsiteX17" fmla="*/ 150785 w 257655"/>
                <a:gd name="connsiteY17" fmla="*/ 203011 h 242215"/>
                <a:gd name="connsiteX18" fmla="*/ 143012 w 257655"/>
                <a:gd name="connsiteY18" fmla="*/ 205340 h 242215"/>
                <a:gd name="connsiteX19" fmla="*/ 123192 w 257655"/>
                <a:gd name="connsiteY19" fmla="*/ 225525 h 242215"/>
                <a:gd name="connsiteX20" fmla="*/ 110757 w 257655"/>
                <a:gd name="connsiteY20" fmla="*/ 241828 h 242215"/>
                <a:gd name="connsiteX21" fmla="*/ 103373 w 257655"/>
                <a:gd name="connsiteY21" fmla="*/ 242216 h 242215"/>
                <a:gd name="connsiteX22" fmla="*/ 96378 w 257655"/>
                <a:gd name="connsiteY22" fmla="*/ 239499 h 242215"/>
                <a:gd name="connsiteX23" fmla="*/ 72283 w 257655"/>
                <a:gd name="connsiteY23" fmla="*/ 236782 h 242215"/>
                <a:gd name="connsiteX24" fmla="*/ 68397 w 257655"/>
                <a:gd name="connsiteY24" fmla="*/ 234841 h 242215"/>
                <a:gd name="connsiteX25" fmla="*/ 68397 w 257655"/>
                <a:gd name="connsiteY25" fmla="*/ 232900 h 242215"/>
                <a:gd name="connsiteX26" fmla="*/ 59848 w 257655"/>
                <a:gd name="connsiteY26" fmla="*/ 227077 h 242215"/>
                <a:gd name="connsiteX27" fmla="*/ 45857 w 257655"/>
                <a:gd name="connsiteY27" fmla="*/ 225913 h 242215"/>
                <a:gd name="connsiteX28" fmla="*/ 27980 w 257655"/>
                <a:gd name="connsiteY28" fmla="*/ 231347 h 242215"/>
                <a:gd name="connsiteX29" fmla="*/ 13990 w 257655"/>
                <a:gd name="connsiteY29" fmla="*/ 215820 h 242215"/>
                <a:gd name="connsiteX30" fmla="*/ 0 w 257655"/>
                <a:gd name="connsiteY30" fmla="*/ 195636 h 242215"/>
                <a:gd name="connsiteX31" fmla="*/ 3109 w 257655"/>
                <a:gd name="connsiteY31" fmla="*/ 116062 h 242215"/>
                <a:gd name="connsiteX32" fmla="*/ 48578 w 257655"/>
                <a:gd name="connsiteY32" fmla="*/ 116450 h 242215"/>
                <a:gd name="connsiteX33" fmla="*/ 47023 w 257655"/>
                <a:gd name="connsiteY33" fmla="*/ 107910 h 242215"/>
                <a:gd name="connsiteX34" fmla="*/ 50521 w 257655"/>
                <a:gd name="connsiteY34" fmla="*/ 98594 h 242215"/>
                <a:gd name="connsiteX35" fmla="*/ 47023 w 257655"/>
                <a:gd name="connsiteY35" fmla="*/ 86949 h 242215"/>
                <a:gd name="connsiteX36" fmla="*/ 49744 w 257655"/>
                <a:gd name="connsiteY36" fmla="*/ 74916 h 242215"/>
                <a:gd name="connsiteX37" fmla="*/ 47411 w 257655"/>
                <a:gd name="connsiteY37" fmla="*/ 67153 h 242215"/>
                <a:gd name="connsiteX38" fmla="*/ 54795 w 257655"/>
                <a:gd name="connsiteY38" fmla="*/ 67541 h 242215"/>
                <a:gd name="connsiteX39" fmla="*/ 55961 w 257655"/>
                <a:gd name="connsiteY39" fmla="*/ 75304 h 242215"/>
                <a:gd name="connsiteX40" fmla="*/ 66454 w 257655"/>
                <a:gd name="connsiteY40" fmla="*/ 74916 h 242215"/>
                <a:gd name="connsiteX41" fmla="*/ 80056 w 257655"/>
                <a:gd name="connsiteY41" fmla="*/ 77245 h 242215"/>
                <a:gd name="connsiteX42" fmla="*/ 87440 w 257655"/>
                <a:gd name="connsiteY42" fmla="*/ 88502 h 242215"/>
                <a:gd name="connsiteX43" fmla="*/ 104539 w 257655"/>
                <a:gd name="connsiteY43" fmla="*/ 91996 h 242215"/>
                <a:gd name="connsiteX44" fmla="*/ 118141 w 257655"/>
                <a:gd name="connsiteY44" fmla="*/ 84232 h 242215"/>
                <a:gd name="connsiteX45" fmla="*/ 122804 w 257655"/>
                <a:gd name="connsiteY45" fmla="*/ 97042 h 242215"/>
                <a:gd name="connsiteX46" fmla="*/ 139515 w 257655"/>
                <a:gd name="connsiteY46" fmla="*/ 100535 h 242215"/>
                <a:gd name="connsiteX47" fmla="*/ 147287 w 257655"/>
                <a:gd name="connsiteY47" fmla="*/ 111404 h 242215"/>
                <a:gd name="connsiteX48" fmla="*/ 155837 w 257655"/>
                <a:gd name="connsiteY48" fmla="*/ 124990 h 242215"/>
                <a:gd name="connsiteX49" fmla="*/ 172547 w 257655"/>
                <a:gd name="connsiteY49" fmla="*/ 124990 h 242215"/>
                <a:gd name="connsiteX50" fmla="*/ 171770 w 257655"/>
                <a:gd name="connsiteY50" fmla="*/ 98206 h 242215"/>
                <a:gd name="connsiteX51" fmla="*/ 165552 w 257655"/>
                <a:gd name="connsiteY51" fmla="*/ 102864 h 242215"/>
                <a:gd name="connsiteX52" fmla="*/ 150396 w 257655"/>
                <a:gd name="connsiteY52" fmla="*/ 93160 h 242215"/>
                <a:gd name="connsiteX53" fmla="*/ 144566 w 257655"/>
                <a:gd name="connsiteY53" fmla="*/ 88502 h 242215"/>
                <a:gd name="connsiteX54" fmla="*/ 148064 w 257655"/>
                <a:gd name="connsiteY54" fmla="*/ 63659 h 242215"/>
                <a:gd name="connsiteX55" fmla="*/ 152339 w 257655"/>
                <a:gd name="connsiteY55" fmla="*/ 34159 h 242215"/>
                <a:gd name="connsiteX56" fmla="*/ 147676 w 257655"/>
                <a:gd name="connsiteY56" fmla="*/ 23290 h 242215"/>
                <a:gd name="connsiteX57" fmla="*/ 154282 w 257655"/>
                <a:gd name="connsiteY57" fmla="*/ 7375 h 242215"/>
                <a:gd name="connsiteX58" fmla="*/ 160111 w 257655"/>
                <a:gd name="connsiteY58" fmla="*/ 4270 h 242215"/>
                <a:gd name="connsiteX59" fmla="*/ 190035 w 257655"/>
                <a:gd name="connsiteY59" fmla="*/ 0 h 242215"/>
                <a:gd name="connsiteX60" fmla="*/ 193533 w 257655"/>
                <a:gd name="connsiteY60" fmla="*/ 1164 h 242215"/>
                <a:gd name="connsiteX61" fmla="*/ 192367 w 257655"/>
                <a:gd name="connsiteY61" fmla="*/ 6599 h 242215"/>
                <a:gd name="connsiteX62" fmla="*/ 199751 w 257655"/>
                <a:gd name="connsiteY62" fmla="*/ 8540 h 242215"/>
                <a:gd name="connsiteX63" fmla="*/ 204414 w 257655"/>
                <a:gd name="connsiteY63" fmla="*/ 13586 h 242215"/>
                <a:gd name="connsiteX64" fmla="*/ 208300 w 257655"/>
                <a:gd name="connsiteY64" fmla="*/ 12421 h 242215"/>
                <a:gd name="connsiteX65" fmla="*/ 206357 w 257655"/>
                <a:gd name="connsiteY65" fmla="*/ 8151 h 24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57655" h="242215">
                  <a:moveTo>
                    <a:pt x="206357" y="8151"/>
                  </a:moveTo>
                  <a:lnTo>
                    <a:pt x="207523" y="8928"/>
                  </a:lnTo>
                  <a:lnTo>
                    <a:pt x="216073" y="13198"/>
                  </a:lnTo>
                  <a:lnTo>
                    <a:pt x="230063" y="17467"/>
                  </a:lnTo>
                  <a:lnTo>
                    <a:pt x="242499" y="24843"/>
                  </a:lnTo>
                  <a:lnTo>
                    <a:pt x="252603" y="36099"/>
                  </a:lnTo>
                  <a:lnTo>
                    <a:pt x="257655" y="57061"/>
                  </a:lnTo>
                  <a:lnTo>
                    <a:pt x="253769" y="63659"/>
                  </a:lnTo>
                  <a:lnTo>
                    <a:pt x="248717" y="83844"/>
                  </a:lnTo>
                  <a:lnTo>
                    <a:pt x="252214" y="104805"/>
                  </a:lnTo>
                  <a:lnTo>
                    <a:pt x="245219" y="113345"/>
                  </a:lnTo>
                  <a:lnTo>
                    <a:pt x="237447" y="136635"/>
                  </a:lnTo>
                  <a:lnTo>
                    <a:pt x="248717" y="142845"/>
                  </a:lnTo>
                  <a:lnTo>
                    <a:pt x="181874" y="163418"/>
                  </a:lnTo>
                  <a:lnTo>
                    <a:pt x="183428" y="181274"/>
                  </a:lnTo>
                  <a:lnTo>
                    <a:pt x="166718" y="184767"/>
                  </a:lnTo>
                  <a:lnTo>
                    <a:pt x="153893" y="194471"/>
                  </a:lnTo>
                  <a:lnTo>
                    <a:pt x="150785" y="203011"/>
                  </a:lnTo>
                  <a:lnTo>
                    <a:pt x="143012" y="205340"/>
                  </a:lnTo>
                  <a:lnTo>
                    <a:pt x="123192" y="225525"/>
                  </a:lnTo>
                  <a:lnTo>
                    <a:pt x="110757" y="241828"/>
                  </a:lnTo>
                  <a:lnTo>
                    <a:pt x="103373" y="242216"/>
                  </a:lnTo>
                  <a:lnTo>
                    <a:pt x="96378" y="239499"/>
                  </a:lnTo>
                  <a:lnTo>
                    <a:pt x="72283" y="236782"/>
                  </a:lnTo>
                  <a:lnTo>
                    <a:pt x="68397" y="234841"/>
                  </a:lnTo>
                  <a:lnTo>
                    <a:pt x="68397" y="232900"/>
                  </a:lnTo>
                  <a:lnTo>
                    <a:pt x="59848" y="227077"/>
                  </a:lnTo>
                  <a:lnTo>
                    <a:pt x="45857" y="225913"/>
                  </a:lnTo>
                  <a:lnTo>
                    <a:pt x="27980" y="231347"/>
                  </a:lnTo>
                  <a:lnTo>
                    <a:pt x="13990" y="215820"/>
                  </a:lnTo>
                  <a:lnTo>
                    <a:pt x="0" y="195636"/>
                  </a:lnTo>
                  <a:lnTo>
                    <a:pt x="3109" y="116062"/>
                  </a:lnTo>
                  <a:lnTo>
                    <a:pt x="48578" y="116450"/>
                  </a:lnTo>
                  <a:lnTo>
                    <a:pt x="47023" y="107910"/>
                  </a:lnTo>
                  <a:lnTo>
                    <a:pt x="50521" y="98594"/>
                  </a:lnTo>
                  <a:lnTo>
                    <a:pt x="47023" y="86949"/>
                  </a:lnTo>
                  <a:lnTo>
                    <a:pt x="49744" y="74916"/>
                  </a:lnTo>
                  <a:lnTo>
                    <a:pt x="47411" y="67153"/>
                  </a:lnTo>
                  <a:lnTo>
                    <a:pt x="54795" y="67541"/>
                  </a:lnTo>
                  <a:lnTo>
                    <a:pt x="55961" y="75304"/>
                  </a:lnTo>
                  <a:lnTo>
                    <a:pt x="66454" y="74916"/>
                  </a:lnTo>
                  <a:lnTo>
                    <a:pt x="80056" y="77245"/>
                  </a:lnTo>
                  <a:lnTo>
                    <a:pt x="87440" y="88502"/>
                  </a:lnTo>
                  <a:lnTo>
                    <a:pt x="104539" y="91996"/>
                  </a:lnTo>
                  <a:lnTo>
                    <a:pt x="118141" y="84232"/>
                  </a:lnTo>
                  <a:lnTo>
                    <a:pt x="122804" y="97042"/>
                  </a:lnTo>
                  <a:lnTo>
                    <a:pt x="139515" y="100535"/>
                  </a:lnTo>
                  <a:lnTo>
                    <a:pt x="147287" y="111404"/>
                  </a:lnTo>
                  <a:lnTo>
                    <a:pt x="155837" y="124990"/>
                  </a:lnTo>
                  <a:lnTo>
                    <a:pt x="172547" y="124990"/>
                  </a:lnTo>
                  <a:lnTo>
                    <a:pt x="171770" y="98206"/>
                  </a:lnTo>
                  <a:lnTo>
                    <a:pt x="165552" y="102864"/>
                  </a:lnTo>
                  <a:lnTo>
                    <a:pt x="150396" y="93160"/>
                  </a:lnTo>
                  <a:lnTo>
                    <a:pt x="144566" y="88502"/>
                  </a:lnTo>
                  <a:lnTo>
                    <a:pt x="148064" y="63659"/>
                  </a:lnTo>
                  <a:lnTo>
                    <a:pt x="152339" y="34159"/>
                  </a:lnTo>
                  <a:lnTo>
                    <a:pt x="147676" y="23290"/>
                  </a:lnTo>
                  <a:lnTo>
                    <a:pt x="154282" y="7375"/>
                  </a:lnTo>
                  <a:lnTo>
                    <a:pt x="160111" y="4270"/>
                  </a:lnTo>
                  <a:lnTo>
                    <a:pt x="190035" y="0"/>
                  </a:lnTo>
                  <a:lnTo>
                    <a:pt x="193533" y="1164"/>
                  </a:lnTo>
                  <a:lnTo>
                    <a:pt x="192367" y="6599"/>
                  </a:lnTo>
                  <a:lnTo>
                    <a:pt x="199751" y="8540"/>
                  </a:lnTo>
                  <a:lnTo>
                    <a:pt x="204414" y="13586"/>
                  </a:lnTo>
                  <a:lnTo>
                    <a:pt x="208300" y="12421"/>
                  </a:lnTo>
                  <a:lnTo>
                    <a:pt x="206357" y="8151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5" name="Forma Livre 224">
              <a:extLst>
                <a:ext uri="{FF2B5EF4-FFF2-40B4-BE49-F238E27FC236}">
                  <a16:creationId xmlns:a16="http://schemas.microsoft.com/office/drawing/2014/main" id="{36735B3C-8C0D-DD76-5A61-E0DD042DD45F}"/>
                </a:ext>
              </a:extLst>
            </p:cNvPr>
            <p:cNvSpPr/>
            <p:nvPr/>
          </p:nvSpPr>
          <p:spPr>
            <a:xfrm>
              <a:off x="6307911" y="4784565"/>
              <a:ext cx="220867" cy="203841"/>
            </a:xfrm>
            <a:custGeom>
              <a:avLst/>
              <a:gdLst>
                <a:gd name="connsiteX0" fmla="*/ 123581 w 165941"/>
                <a:gd name="connsiteY0" fmla="*/ 168076 h 168464"/>
                <a:gd name="connsiteX1" fmla="*/ 112311 w 165941"/>
                <a:gd name="connsiteY1" fmla="*/ 165359 h 168464"/>
                <a:gd name="connsiteX2" fmla="*/ 104927 w 165941"/>
                <a:gd name="connsiteY2" fmla="*/ 168464 h 168464"/>
                <a:gd name="connsiteX3" fmla="*/ 94435 w 165941"/>
                <a:gd name="connsiteY3" fmla="*/ 164194 h 168464"/>
                <a:gd name="connsiteX4" fmla="*/ 85885 w 165941"/>
                <a:gd name="connsiteY4" fmla="*/ 164194 h 168464"/>
                <a:gd name="connsiteX5" fmla="*/ 72672 w 165941"/>
                <a:gd name="connsiteY5" fmla="*/ 152937 h 168464"/>
                <a:gd name="connsiteX6" fmla="*/ 55961 w 165941"/>
                <a:gd name="connsiteY6" fmla="*/ 149056 h 168464"/>
                <a:gd name="connsiteX7" fmla="*/ 50132 w 165941"/>
                <a:gd name="connsiteY7" fmla="*/ 133141 h 168464"/>
                <a:gd name="connsiteX8" fmla="*/ 50521 w 165941"/>
                <a:gd name="connsiteY8" fmla="*/ 124213 h 168464"/>
                <a:gd name="connsiteX9" fmla="*/ 41583 w 165941"/>
                <a:gd name="connsiteY9" fmla="*/ 121496 h 168464"/>
                <a:gd name="connsiteX10" fmla="*/ 17876 w 165941"/>
                <a:gd name="connsiteY10" fmla="*/ 94324 h 168464"/>
                <a:gd name="connsiteX11" fmla="*/ 11659 w 165941"/>
                <a:gd name="connsiteY11" fmla="*/ 79962 h 168464"/>
                <a:gd name="connsiteX12" fmla="*/ 7384 w 165941"/>
                <a:gd name="connsiteY12" fmla="*/ 75304 h 168464"/>
                <a:gd name="connsiteX13" fmla="*/ 0 w 165941"/>
                <a:gd name="connsiteY13" fmla="*/ 55508 h 168464"/>
                <a:gd name="connsiteX14" fmla="*/ 24095 w 165941"/>
                <a:gd name="connsiteY14" fmla="*/ 58225 h 168464"/>
                <a:gd name="connsiteX15" fmla="*/ 31090 w 165941"/>
                <a:gd name="connsiteY15" fmla="*/ 60942 h 168464"/>
                <a:gd name="connsiteX16" fmla="*/ 38473 w 165941"/>
                <a:gd name="connsiteY16" fmla="*/ 60554 h 168464"/>
                <a:gd name="connsiteX17" fmla="*/ 50909 w 165941"/>
                <a:gd name="connsiteY17" fmla="*/ 44251 h 168464"/>
                <a:gd name="connsiteX18" fmla="*/ 70729 w 165941"/>
                <a:gd name="connsiteY18" fmla="*/ 24066 h 168464"/>
                <a:gd name="connsiteX19" fmla="*/ 78502 w 165941"/>
                <a:gd name="connsiteY19" fmla="*/ 21737 h 168464"/>
                <a:gd name="connsiteX20" fmla="*/ 81610 w 165941"/>
                <a:gd name="connsiteY20" fmla="*/ 13198 h 168464"/>
                <a:gd name="connsiteX21" fmla="*/ 94435 w 165941"/>
                <a:gd name="connsiteY21" fmla="*/ 3493 h 168464"/>
                <a:gd name="connsiteX22" fmla="*/ 111145 w 165941"/>
                <a:gd name="connsiteY22" fmla="*/ 0 h 168464"/>
                <a:gd name="connsiteX23" fmla="*/ 111923 w 165941"/>
                <a:gd name="connsiteY23" fmla="*/ 9316 h 168464"/>
                <a:gd name="connsiteX24" fmla="*/ 130188 w 165941"/>
                <a:gd name="connsiteY24" fmla="*/ 8928 h 168464"/>
                <a:gd name="connsiteX25" fmla="*/ 140292 w 165941"/>
                <a:gd name="connsiteY25" fmla="*/ 13974 h 168464"/>
                <a:gd name="connsiteX26" fmla="*/ 144567 w 165941"/>
                <a:gd name="connsiteY26" fmla="*/ 20184 h 168464"/>
                <a:gd name="connsiteX27" fmla="*/ 155059 w 165941"/>
                <a:gd name="connsiteY27" fmla="*/ 22125 h 168464"/>
                <a:gd name="connsiteX28" fmla="*/ 165941 w 165941"/>
                <a:gd name="connsiteY28" fmla="*/ 29889 h 168464"/>
                <a:gd name="connsiteX29" fmla="*/ 164386 w 165941"/>
                <a:gd name="connsiteY29" fmla="*/ 61718 h 168464"/>
                <a:gd name="connsiteX30" fmla="*/ 159334 w 165941"/>
                <a:gd name="connsiteY30" fmla="*/ 78798 h 168464"/>
                <a:gd name="connsiteX31" fmla="*/ 157780 w 165941"/>
                <a:gd name="connsiteY31" fmla="*/ 97430 h 168464"/>
                <a:gd name="connsiteX32" fmla="*/ 160889 w 165941"/>
                <a:gd name="connsiteY32" fmla="*/ 104805 h 168464"/>
                <a:gd name="connsiteX33" fmla="*/ 157391 w 165941"/>
                <a:gd name="connsiteY33" fmla="*/ 119555 h 168464"/>
                <a:gd name="connsiteX34" fmla="*/ 154282 w 165941"/>
                <a:gd name="connsiteY34" fmla="*/ 121884 h 168464"/>
                <a:gd name="connsiteX35" fmla="*/ 147676 w 165941"/>
                <a:gd name="connsiteY35" fmla="*/ 139740 h 168464"/>
                <a:gd name="connsiteX36" fmla="*/ 123581 w 165941"/>
                <a:gd name="connsiteY36" fmla="*/ 168076 h 16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65941" h="168464">
                  <a:moveTo>
                    <a:pt x="123581" y="168076"/>
                  </a:moveTo>
                  <a:lnTo>
                    <a:pt x="112311" y="165359"/>
                  </a:lnTo>
                  <a:lnTo>
                    <a:pt x="104927" y="168464"/>
                  </a:lnTo>
                  <a:lnTo>
                    <a:pt x="94435" y="164194"/>
                  </a:lnTo>
                  <a:lnTo>
                    <a:pt x="85885" y="164194"/>
                  </a:lnTo>
                  <a:lnTo>
                    <a:pt x="72672" y="152937"/>
                  </a:lnTo>
                  <a:lnTo>
                    <a:pt x="55961" y="149056"/>
                  </a:lnTo>
                  <a:lnTo>
                    <a:pt x="50132" y="133141"/>
                  </a:lnTo>
                  <a:lnTo>
                    <a:pt x="50521" y="124213"/>
                  </a:lnTo>
                  <a:lnTo>
                    <a:pt x="41583" y="121496"/>
                  </a:lnTo>
                  <a:lnTo>
                    <a:pt x="17876" y="94324"/>
                  </a:lnTo>
                  <a:lnTo>
                    <a:pt x="11659" y="79962"/>
                  </a:lnTo>
                  <a:lnTo>
                    <a:pt x="7384" y="75304"/>
                  </a:lnTo>
                  <a:lnTo>
                    <a:pt x="0" y="55508"/>
                  </a:lnTo>
                  <a:lnTo>
                    <a:pt x="24095" y="58225"/>
                  </a:lnTo>
                  <a:lnTo>
                    <a:pt x="31090" y="60942"/>
                  </a:lnTo>
                  <a:lnTo>
                    <a:pt x="38473" y="60554"/>
                  </a:lnTo>
                  <a:lnTo>
                    <a:pt x="50909" y="44251"/>
                  </a:lnTo>
                  <a:lnTo>
                    <a:pt x="70729" y="24066"/>
                  </a:lnTo>
                  <a:lnTo>
                    <a:pt x="78502" y="21737"/>
                  </a:lnTo>
                  <a:lnTo>
                    <a:pt x="81610" y="13198"/>
                  </a:lnTo>
                  <a:lnTo>
                    <a:pt x="94435" y="3493"/>
                  </a:lnTo>
                  <a:lnTo>
                    <a:pt x="111145" y="0"/>
                  </a:lnTo>
                  <a:lnTo>
                    <a:pt x="111923" y="9316"/>
                  </a:lnTo>
                  <a:lnTo>
                    <a:pt x="130188" y="8928"/>
                  </a:lnTo>
                  <a:lnTo>
                    <a:pt x="140292" y="13974"/>
                  </a:lnTo>
                  <a:lnTo>
                    <a:pt x="144567" y="20184"/>
                  </a:lnTo>
                  <a:lnTo>
                    <a:pt x="155059" y="22125"/>
                  </a:lnTo>
                  <a:lnTo>
                    <a:pt x="165941" y="29889"/>
                  </a:lnTo>
                  <a:lnTo>
                    <a:pt x="164386" y="61718"/>
                  </a:lnTo>
                  <a:lnTo>
                    <a:pt x="159334" y="78798"/>
                  </a:lnTo>
                  <a:lnTo>
                    <a:pt x="157780" y="97430"/>
                  </a:lnTo>
                  <a:lnTo>
                    <a:pt x="160889" y="104805"/>
                  </a:lnTo>
                  <a:lnTo>
                    <a:pt x="157391" y="119555"/>
                  </a:lnTo>
                  <a:lnTo>
                    <a:pt x="154282" y="121884"/>
                  </a:lnTo>
                  <a:lnTo>
                    <a:pt x="147676" y="139740"/>
                  </a:lnTo>
                  <a:lnTo>
                    <a:pt x="123581" y="168076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6" name="Forma Livre 225">
              <a:extLst>
                <a:ext uri="{FF2B5EF4-FFF2-40B4-BE49-F238E27FC236}">
                  <a16:creationId xmlns:a16="http://schemas.microsoft.com/office/drawing/2014/main" id="{116E72DF-FF2C-9CB0-3B65-114D9E3B7AF4}"/>
                </a:ext>
              </a:extLst>
            </p:cNvPr>
            <p:cNvSpPr/>
            <p:nvPr/>
          </p:nvSpPr>
          <p:spPr>
            <a:xfrm>
              <a:off x="6778611" y="3954169"/>
              <a:ext cx="289144" cy="413319"/>
            </a:xfrm>
            <a:custGeom>
              <a:avLst/>
              <a:gdLst>
                <a:gd name="connsiteX0" fmla="*/ 13602 w 217238"/>
                <a:gd name="connsiteY0" fmla="*/ 341586 h 341586"/>
                <a:gd name="connsiteX1" fmla="*/ 778 w 217238"/>
                <a:gd name="connsiteY1" fmla="*/ 321014 h 341586"/>
                <a:gd name="connsiteX2" fmla="*/ 0 w 217238"/>
                <a:gd name="connsiteY2" fmla="*/ 230183 h 341586"/>
                <a:gd name="connsiteX3" fmla="*/ 19042 w 217238"/>
                <a:gd name="connsiteY3" fmla="*/ 202235 h 341586"/>
                <a:gd name="connsiteX4" fmla="*/ 24872 w 217238"/>
                <a:gd name="connsiteY4" fmla="*/ 194083 h 341586"/>
                <a:gd name="connsiteX5" fmla="*/ 38862 w 217238"/>
                <a:gd name="connsiteY5" fmla="*/ 193695 h 341586"/>
                <a:gd name="connsiteX6" fmla="*/ 58293 w 217238"/>
                <a:gd name="connsiteY6" fmla="*/ 176228 h 341586"/>
                <a:gd name="connsiteX7" fmla="*/ 86662 w 217238"/>
                <a:gd name="connsiteY7" fmla="*/ 175063 h 341586"/>
                <a:gd name="connsiteX8" fmla="*/ 147287 w 217238"/>
                <a:gd name="connsiteY8" fmla="*/ 100147 h 341586"/>
                <a:gd name="connsiteX9" fmla="*/ 128633 w 217238"/>
                <a:gd name="connsiteY9" fmla="*/ 100535 h 341586"/>
                <a:gd name="connsiteX10" fmla="*/ 55961 w 217238"/>
                <a:gd name="connsiteY10" fmla="*/ 71034 h 341586"/>
                <a:gd name="connsiteX11" fmla="*/ 47412 w 217238"/>
                <a:gd name="connsiteY11" fmla="*/ 62107 h 341586"/>
                <a:gd name="connsiteX12" fmla="*/ 38862 w 217238"/>
                <a:gd name="connsiteY12" fmla="*/ 50073 h 341586"/>
                <a:gd name="connsiteX13" fmla="*/ 30313 w 217238"/>
                <a:gd name="connsiteY13" fmla="*/ 36099 h 341586"/>
                <a:gd name="connsiteX14" fmla="*/ 34976 w 217238"/>
                <a:gd name="connsiteY14" fmla="*/ 27560 h 341586"/>
                <a:gd name="connsiteX15" fmla="*/ 42360 w 217238"/>
                <a:gd name="connsiteY15" fmla="*/ 13974 h 341586"/>
                <a:gd name="connsiteX16" fmla="*/ 49744 w 217238"/>
                <a:gd name="connsiteY16" fmla="*/ 18632 h 341586"/>
                <a:gd name="connsiteX17" fmla="*/ 54407 w 217238"/>
                <a:gd name="connsiteY17" fmla="*/ 29112 h 341586"/>
                <a:gd name="connsiteX18" fmla="*/ 64900 w 217238"/>
                <a:gd name="connsiteY18" fmla="*/ 39593 h 341586"/>
                <a:gd name="connsiteX19" fmla="*/ 75781 w 217238"/>
                <a:gd name="connsiteY19" fmla="*/ 39593 h 341586"/>
                <a:gd name="connsiteX20" fmla="*/ 95989 w 217238"/>
                <a:gd name="connsiteY20" fmla="*/ 32994 h 341586"/>
                <a:gd name="connsiteX21" fmla="*/ 119695 w 217238"/>
                <a:gd name="connsiteY21" fmla="*/ 30277 h 341586"/>
                <a:gd name="connsiteX22" fmla="*/ 138738 w 217238"/>
                <a:gd name="connsiteY22" fmla="*/ 22514 h 341586"/>
                <a:gd name="connsiteX23" fmla="*/ 149619 w 217238"/>
                <a:gd name="connsiteY23" fmla="*/ 20961 h 341586"/>
                <a:gd name="connsiteX24" fmla="*/ 157391 w 217238"/>
                <a:gd name="connsiteY24" fmla="*/ 16303 h 341586"/>
                <a:gd name="connsiteX25" fmla="*/ 169827 w 217238"/>
                <a:gd name="connsiteY25" fmla="*/ 15527 h 341586"/>
                <a:gd name="connsiteX26" fmla="*/ 176822 w 217238"/>
                <a:gd name="connsiteY26" fmla="*/ 14750 h 341586"/>
                <a:gd name="connsiteX27" fmla="*/ 186538 w 217238"/>
                <a:gd name="connsiteY27" fmla="*/ 11257 h 341586"/>
                <a:gd name="connsiteX28" fmla="*/ 198196 w 217238"/>
                <a:gd name="connsiteY28" fmla="*/ 8540 h 341586"/>
                <a:gd name="connsiteX29" fmla="*/ 207912 w 217238"/>
                <a:gd name="connsiteY29" fmla="*/ 0 h 341586"/>
                <a:gd name="connsiteX30" fmla="*/ 216462 w 217238"/>
                <a:gd name="connsiteY30" fmla="*/ 0 h 341586"/>
                <a:gd name="connsiteX31" fmla="*/ 217239 w 217238"/>
                <a:gd name="connsiteY31" fmla="*/ 6987 h 341586"/>
                <a:gd name="connsiteX32" fmla="*/ 215684 w 217238"/>
                <a:gd name="connsiteY32" fmla="*/ 21349 h 341586"/>
                <a:gd name="connsiteX33" fmla="*/ 216462 w 217238"/>
                <a:gd name="connsiteY33" fmla="*/ 34547 h 341586"/>
                <a:gd name="connsiteX34" fmla="*/ 212186 w 217238"/>
                <a:gd name="connsiteY34" fmla="*/ 43475 h 341586"/>
                <a:gd name="connsiteX35" fmla="*/ 206746 w 217238"/>
                <a:gd name="connsiteY35" fmla="*/ 70646 h 341586"/>
                <a:gd name="connsiteX36" fmla="*/ 197419 w 217238"/>
                <a:gd name="connsiteY36" fmla="*/ 98206 h 341586"/>
                <a:gd name="connsiteX37" fmla="*/ 184595 w 217238"/>
                <a:gd name="connsiteY37" fmla="*/ 130036 h 341586"/>
                <a:gd name="connsiteX38" fmla="*/ 166718 w 217238"/>
                <a:gd name="connsiteY38" fmla="*/ 166523 h 341586"/>
                <a:gd name="connsiteX39" fmla="*/ 148453 w 217238"/>
                <a:gd name="connsiteY39" fmla="*/ 194471 h 341586"/>
                <a:gd name="connsiteX40" fmla="*/ 122804 w 217238"/>
                <a:gd name="connsiteY40" fmla="*/ 228630 h 341586"/>
                <a:gd name="connsiteX41" fmla="*/ 101041 w 217238"/>
                <a:gd name="connsiteY41" fmla="*/ 248815 h 341586"/>
                <a:gd name="connsiteX42" fmla="*/ 68397 w 217238"/>
                <a:gd name="connsiteY42" fmla="*/ 273657 h 341586"/>
                <a:gd name="connsiteX43" fmla="*/ 47800 w 217238"/>
                <a:gd name="connsiteY43" fmla="*/ 292289 h 341586"/>
                <a:gd name="connsiteX44" fmla="*/ 23706 w 217238"/>
                <a:gd name="connsiteY44" fmla="*/ 322566 h 341586"/>
                <a:gd name="connsiteX45" fmla="*/ 18654 w 217238"/>
                <a:gd name="connsiteY45" fmla="*/ 335764 h 341586"/>
                <a:gd name="connsiteX46" fmla="*/ 13602 w 217238"/>
                <a:gd name="connsiteY46" fmla="*/ 341586 h 34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17238" h="341586">
                  <a:moveTo>
                    <a:pt x="13602" y="341586"/>
                  </a:moveTo>
                  <a:lnTo>
                    <a:pt x="778" y="321014"/>
                  </a:lnTo>
                  <a:lnTo>
                    <a:pt x="0" y="230183"/>
                  </a:lnTo>
                  <a:lnTo>
                    <a:pt x="19042" y="202235"/>
                  </a:lnTo>
                  <a:lnTo>
                    <a:pt x="24872" y="194083"/>
                  </a:lnTo>
                  <a:lnTo>
                    <a:pt x="38862" y="193695"/>
                  </a:lnTo>
                  <a:lnTo>
                    <a:pt x="58293" y="176228"/>
                  </a:lnTo>
                  <a:lnTo>
                    <a:pt x="86662" y="175063"/>
                  </a:lnTo>
                  <a:lnTo>
                    <a:pt x="147287" y="100147"/>
                  </a:lnTo>
                  <a:lnTo>
                    <a:pt x="128633" y="100535"/>
                  </a:lnTo>
                  <a:lnTo>
                    <a:pt x="55961" y="71034"/>
                  </a:lnTo>
                  <a:lnTo>
                    <a:pt x="47412" y="62107"/>
                  </a:lnTo>
                  <a:lnTo>
                    <a:pt x="38862" y="50073"/>
                  </a:lnTo>
                  <a:lnTo>
                    <a:pt x="30313" y="36099"/>
                  </a:lnTo>
                  <a:lnTo>
                    <a:pt x="34976" y="27560"/>
                  </a:lnTo>
                  <a:lnTo>
                    <a:pt x="42360" y="13974"/>
                  </a:lnTo>
                  <a:lnTo>
                    <a:pt x="49744" y="18632"/>
                  </a:lnTo>
                  <a:lnTo>
                    <a:pt x="54407" y="29112"/>
                  </a:lnTo>
                  <a:lnTo>
                    <a:pt x="64900" y="39593"/>
                  </a:lnTo>
                  <a:lnTo>
                    <a:pt x="75781" y="39593"/>
                  </a:lnTo>
                  <a:lnTo>
                    <a:pt x="95989" y="32994"/>
                  </a:lnTo>
                  <a:lnTo>
                    <a:pt x="119695" y="30277"/>
                  </a:lnTo>
                  <a:lnTo>
                    <a:pt x="138738" y="22514"/>
                  </a:lnTo>
                  <a:lnTo>
                    <a:pt x="149619" y="20961"/>
                  </a:lnTo>
                  <a:lnTo>
                    <a:pt x="157391" y="16303"/>
                  </a:lnTo>
                  <a:lnTo>
                    <a:pt x="169827" y="15527"/>
                  </a:lnTo>
                  <a:lnTo>
                    <a:pt x="176822" y="14750"/>
                  </a:lnTo>
                  <a:lnTo>
                    <a:pt x="186538" y="11257"/>
                  </a:lnTo>
                  <a:lnTo>
                    <a:pt x="198196" y="8540"/>
                  </a:lnTo>
                  <a:lnTo>
                    <a:pt x="207912" y="0"/>
                  </a:lnTo>
                  <a:lnTo>
                    <a:pt x="216462" y="0"/>
                  </a:lnTo>
                  <a:lnTo>
                    <a:pt x="217239" y="6987"/>
                  </a:lnTo>
                  <a:lnTo>
                    <a:pt x="215684" y="21349"/>
                  </a:lnTo>
                  <a:lnTo>
                    <a:pt x="216462" y="34547"/>
                  </a:lnTo>
                  <a:lnTo>
                    <a:pt x="212186" y="43475"/>
                  </a:lnTo>
                  <a:lnTo>
                    <a:pt x="206746" y="70646"/>
                  </a:lnTo>
                  <a:lnTo>
                    <a:pt x="197419" y="98206"/>
                  </a:lnTo>
                  <a:lnTo>
                    <a:pt x="184595" y="130036"/>
                  </a:lnTo>
                  <a:lnTo>
                    <a:pt x="166718" y="166523"/>
                  </a:lnTo>
                  <a:lnTo>
                    <a:pt x="148453" y="194471"/>
                  </a:lnTo>
                  <a:lnTo>
                    <a:pt x="122804" y="228630"/>
                  </a:lnTo>
                  <a:lnTo>
                    <a:pt x="101041" y="248815"/>
                  </a:lnTo>
                  <a:lnTo>
                    <a:pt x="68397" y="273657"/>
                  </a:lnTo>
                  <a:lnTo>
                    <a:pt x="47800" y="292289"/>
                  </a:lnTo>
                  <a:lnTo>
                    <a:pt x="23706" y="322566"/>
                  </a:lnTo>
                  <a:lnTo>
                    <a:pt x="18654" y="335764"/>
                  </a:lnTo>
                  <a:lnTo>
                    <a:pt x="13602" y="341586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7" name="Forma Livre 226">
              <a:extLst>
                <a:ext uri="{FF2B5EF4-FFF2-40B4-BE49-F238E27FC236}">
                  <a16:creationId xmlns:a16="http://schemas.microsoft.com/office/drawing/2014/main" id="{228108F6-1DFA-8C95-9B11-2CE58DC0CBDF}"/>
                </a:ext>
              </a:extLst>
            </p:cNvPr>
            <p:cNvSpPr/>
            <p:nvPr/>
          </p:nvSpPr>
          <p:spPr>
            <a:xfrm>
              <a:off x="6112389" y="3013396"/>
              <a:ext cx="45000" cy="42741"/>
            </a:xfrm>
            <a:custGeom>
              <a:avLst/>
              <a:gdLst>
                <a:gd name="connsiteX0" fmla="*/ 31090 w 33809"/>
                <a:gd name="connsiteY0" fmla="*/ 25231 h 35323"/>
                <a:gd name="connsiteX1" fmla="*/ 26426 w 33809"/>
                <a:gd name="connsiteY1" fmla="*/ 26395 h 35323"/>
                <a:gd name="connsiteX2" fmla="*/ 15156 w 33809"/>
                <a:gd name="connsiteY2" fmla="*/ 30277 h 35323"/>
                <a:gd name="connsiteX3" fmla="*/ 14767 w 33809"/>
                <a:gd name="connsiteY3" fmla="*/ 35323 h 35323"/>
                <a:gd name="connsiteX4" fmla="*/ 12047 w 33809"/>
                <a:gd name="connsiteY4" fmla="*/ 34935 h 35323"/>
                <a:gd name="connsiteX5" fmla="*/ 9716 w 33809"/>
                <a:gd name="connsiteY5" fmla="*/ 26007 h 35323"/>
                <a:gd name="connsiteX6" fmla="*/ 4663 w 33809"/>
                <a:gd name="connsiteY6" fmla="*/ 23290 h 35323"/>
                <a:gd name="connsiteX7" fmla="*/ 0 w 33809"/>
                <a:gd name="connsiteY7" fmla="*/ 16691 h 35323"/>
                <a:gd name="connsiteX8" fmla="*/ 3109 w 33809"/>
                <a:gd name="connsiteY8" fmla="*/ 11257 h 35323"/>
                <a:gd name="connsiteX9" fmla="*/ 7772 w 33809"/>
                <a:gd name="connsiteY9" fmla="*/ 9704 h 35323"/>
                <a:gd name="connsiteX10" fmla="*/ 9716 w 33809"/>
                <a:gd name="connsiteY10" fmla="*/ 1553 h 35323"/>
                <a:gd name="connsiteX11" fmla="*/ 13213 w 33809"/>
                <a:gd name="connsiteY11" fmla="*/ 0 h 35323"/>
                <a:gd name="connsiteX12" fmla="*/ 16322 w 33809"/>
                <a:gd name="connsiteY12" fmla="*/ 3493 h 35323"/>
                <a:gd name="connsiteX13" fmla="*/ 20208 w 33809"/>
                <a:gd name="connsiteY13" fmla="*/ 5046 h 35323"/>
                <a:gd name="connsiteX14" fmla="*/ 23317 w 33809"/>
                <a:gd name="connsiteY14" fmla="*/ 8928 h 35323"/>
                <a:gd name="connsiteX15" fmla="*/ 26814 w 33809"/>
                <a:gd name="connsiteY15" fmla="*/ 10092 h 35323"/>
                <a:gd name="connsiteX16" fmla="*/ 31090 w 33809"/>
                <a:gd name="connsiteY16" fmla="*/ 14750 h 35323"/>
                <a:gd name="connsiteX17" fmla="*/ 33810 w 33809"/>
                <a:gd name="connsiteY17" fmla="*/ 14362 h 35323"/>
                <a:gd name="connsiteX18" fmla="*/ 32255 w 33809"/>
                <a:gd name="connsiteY18" fmla="*/ 20573 h 35323"/>
                <a:gd name="connsiteX19" fmla="*/ 29924 w 33809"/>
                <a:gd name="connsiteY19" fmla="*/ 23290 h 35323"/>
                <a:gd name="connsiteX20" fmla="*/ 31090 w 33809"/>
                <a:gd name="connsiteY20" fmla="*/ 25231 h 3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3809" h="35323">
                  <a:moveTo>
                    <a:pt x="31090" y="25231"/>
                  </a:moveTo>
                  <a:lnTo>
                    <a:pt x="26426" y="26395"/>
                  </a:lnTo>
                  <a:lnTo>
                    <a:pt x="15156" y="30277"/>
                  </a:lnTo>
                  <a:lnTo>
                    <a:pt x="14767" y="35323"/>
                  </a:lnTo>
                  <a:lnTo>
                    <a:pt x="12047" y="34935"/>
                  </a:lnTo>
                  <a:lnTo>
                    <a:pt x="9716" y="26007"/>
                  </a:lnTo>
                  <a:lnTo>
                    <a:pt x="4663" y="23290"/>
                  </a:lnTo>
                  <a:lnTo>
                    <a:pt x="0" y="16691"/>
                  </a:lnTo>
                  <a:lnTo>
                    <a:pt x="3109" y="11257"/>
                  </a:lnTo>
                  <a:lnTo>
                    <a:pt x="7772" y="9704"/>
                  </a:lnTo>
                  <a:lnTo>
                    <a:pt x="9716" y="1553"/>
                  </a:lnTo>
                  <a:lnTo>
                    <a:pt x="13213" y="0"/>
                  </a:lnTo>
                  <a:lnTo>
                    <a:pt x="16322" y="3493"/>
                  </a:lnTo>
                  <a:lnTo>
                    <a:pt x="20208" y="5046"/>
                  </a:lnTo>
                  <a:lnTo>
                    <a:pt x="23317" y="8928"/>
                  </a:lnTo>
                  <a:lnTo>
                    <a:pt x="26814" y="10092"/>
                  </a:lnTo>
                  <a:lnTo>
                    <a:pt x="31090" y="14750"/>
                  </a:lnTo>
                  <a:lnTo>
                    <a:pt x="33810" y="14362"/>
                  </a:lnTo>
                  <a:lnTo>
                    <a:pt x="32255" y="20573"/>
                  </a:lnTo>
                  <a:lnTo>
                    <a:pt x="29924" y="23290"/>
                  </a:lnTo>
                  <a:lnTo>
                    <a:pt x="31090" y="25231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8" name="Forma Livre 227">
              <a:extLst>
                <a:ext uri="{FF2B5EF4-FFF2-40B4-BE49-F238E27FC236}">
                  <a16:creationId xmlns:a16="http://schemas.microsoft.com/office/drawing/2014/main" id="{5E1BA749-4A82-2AD5-B09A-172FC3CE507B}"/>
                </a:ext>
              </a:extLst>
            </p:cNvPr>
            <p:cNvSpPr/>
            <p:nvPr/>
          </p:nvSpPr>
          <p:spPr>
            <a:xfrm>
              <a:off x="6039456" y="4983240"/>
              <a:ext cx="470700" cy="383730"/>
            </a:xfrm>
            <a:custGeom>
              <a:avLst/>
              <a:gdLst>
                <a:gd name="connsiteX0" fmla="*/ 325275 w 353644"/>
                <a:gd name="connsiteY0" fmla="*/ 3882 h 317132"/>
                <a:gd name="connsiteX1" fmla="*/ 333825 w 353644"/>
                <a:gd name="connsiteY1" fmla="*/ 38817 h 317132"/>
                <a:gd name="connsiteX2" fmla="*/ 338099 w 353644"/>
                <a:gd name="connsiteY2" fmla="*/ 56672 h 317132"/>
                <a:gd name="connsiteX3" fmla="*/ 332659 w 353644"/>
                <a:gd name="connsiteY3" fmla="*/ 84232 h 317132"/>
                <a:gd name="connsiteX4" fmla="*/ 334213 w 353644"/>
                <a:gd name="connsiteY4" fmla="*/ 93160 h 317132"/>
                <a:gd name="connsiteX5" fmla="*/ 323721 w 353644"/>
                <a:gd name="connsiteY5" fmla="*/ 88890 h 317132"/>
                <a:gd name="connsiteX6" fmla="*/ 317114 w 353644"/>
                <a:gd name="connsiteY6" fmla="*/ 90443 h 317132"/>
                <a:gd name="connsiteX7" fmla="*/ 314782 w 353644"/>
                <a:gd name="connsiteY7" fmla="*/ 97818 h 317132"/>
                <a:gd name="connsiteX8" fmla="*/ 308176 w 353644"/>
                <a:gd name="connsiteY8" fmla="*/ 107134 h 317132"/>
                <a:gd name="connsiteX9" fmla="*/ 307787 w 353644"/>
                <a:gd name="connsiteY9" fmla="*/ 115674 h 317132"/>
                <a:gd name="connsiteX10" fmla="*/ 319834 w 353644"/>
                <a:gd name="connsiteY10" fmla="*/ 129259 h 317132"/>
                <a:gd name="connsiteX11" fmla="*/ 332270 w 353644"/>
                <a:gd name="connsiteY11" fmla="*/ 126542 h 317132"/>
                <a:gd name="connsiteX12" fmla="*/ 337711 w 353644"/>
                <a:gd name="connsiteY12" fmla="*/ 115674 h 317132"/>
                <a:gd name="connsiteX13" fmla="*/ 353644 w 353644"/>
                <a:gd name="connsiteY13" fmla="*/ 115674 h 317132"/>
                <a:gd name="connsiteX14" fmla="*/ 347038 w 353644"/>
                <a:gd name="connsiteY14" fmla="*/ 133917 h 317132"/>
                <a:gd name="connsiteX15" fmla="*/ 343152 w 353644"/>
                <a:gd name="connsiteY15" fmla="*/ 154490 h 317132"/>
                <a:gd name="connsiteX16" fmla="*/ 336545 w 353644"/>
                <a:gd name="connsiteY16" fmla="*/ 165747 h 317132"/>
                <a:gd name="connsiteX17" fmla="*/ 321001 w 353644"/>
                <a:gd name="connsiteY17" fmla="*/ 178557 h 317132"/>
                <a:gd name="connsiteX18" fmla="*/ 316725 w 353644"/>
                <a:gd name="connsiteY18" fmla="*/ 182050 h 317132"/>
                <a:gd name="connsiteX19" fmla="*/ 306621 w 353644"/>
                <a:gd name="connsiteY19" fmla="*/ 194860 h 317132"/>
                <a:gd name="connsiteX20" fmla="*/ 299626 w 353644"/>
                <a:gd name="connsiteY20" fmla="*/ 207669 h 317132"/>
                <a:gd name="connsiteX21" fmla="*/ 286025 w 353644"/>
                <a:gd name="connsiteY21" fmla="*/ 225525 h 317132"/>
                <a:gd name="connsiteX22" fmla="*/ 259987 w 353644"/>
                <a:gd name="connsiteY22" fmla="*/ 251144 h 317132"/>
                <a:gd name="connsiteX23" fmla="*/ 244054 w 353644"/>
                <a:gd name="connsiteY23" fmla="*/ 265894 h 317132"/>
                <a:gd name="connsiteX24" fmla="*/ 227343 w 353644"/>
                <a:gd name="connsiteY24" fmla="*/ 277539 h 317132"/>
                <a:gd name="connsiteX25" fmla="*/ 204415 w 353644"/>
                <a:gd name="connsiteY25" fmla="*/ 286855 h 317132"/>
                <a:gd name="connsiteX26" fmla="*/ 193921 w 353644"/>
                <a:gd name="connsiteY26" fmla="*/ 288408 h 317132"/>
                <a:gd name="connsiteX27" fmla="*/ 190424 w 353644"/>
                <a:gd name="connsiteY27" fmla="*/ 295395 h 317132"/>
                <a:gd name="connsiteX28" fmla="*/ 177988 w 353644"/>
                <a:gd name="connsiteY28" fmla="*/ 291513 h 317132"/>
                <a:gd name="connsiteX29" fmla="*/ 167496 w 353644"/>
                <a:gd name="connsiteY29" fmla="*/ 296171 h 317132"/>
                <a:gd name="connsiteX30" fmla="*/ 145344 w 353644"/>
                <a:gd name="connsiteY30" fmla="*/ 291513 h 317132"/>
                <a:gd name="connsiteX31" fmla="*/ 132520 w 353644"/>
                <a:gd name="connsiteY31" fmla="*/ 294618 h 317132"/>
                <a:gd name="connsiteX32" fmla="*/ 123970 w 353644"/>
                <a:gd name="connsiteY32" fmla="*/ 293066 h 317132"/>
                <a:gd name="connsiteX33" fmla="*/ 101430 w 353644"/>
                <a:gd name="connsiteY33" fmla="*/ 303158 h 317132"/>
                <a:gd name="connsiteX34" fmla="*/ 83553 w 353644"/>
                <a:gd name="connsiteY34" fmla="*/ 307040 h 317132"/>
                <a:gd name="connsiteX35" fmla="*/ 69952 w 353644"/>
                <a:gd name="connsiteY35" fmla="*/ 316356 h 317132"/>
                <a:gd name="connsiteX36" fmla="*/ 60625 w 353644"/>
                <a:gd name="connsiteY36" fmla="*/ 317132 h 317132"/>
                <a:gd name="connsiteX37" fmla="*/ 52464 w 353644"/>
                <a:gd name="connsiteY37" fmla="*/ 308204 h 317132"/>
                <a:gd name="connsiteX38" fmla="*/ 45469 w 353644"/>
                <a:gd name="connsiteY38" fmla="*/ 307816 h 317132"/>
                <a:gd name="connsiteX39" fmla="*/ 36919 w 353644"/>
                <a:gd name="connsiteY39" fmla="*/ 296559 h 317132"/>
                <a:gd name="connsiteX40" fmla="*/ 35753 w 353644"/>
                <a:gd name="connsiteY40" fmla="*/ 300053 h 317132"/>
                <a:gd name="connsiteX41" fmla="*/ 33422 w 353644"/>
                <a:gd name="connsiteY41" fmla="*/ 293454 h 317132"/>
                <a:gd name="connsiteX42" fmla="*/ 34587 w 353644"/>
                <a:gd name="connsiteY42" fmla="*/ 278704 h 317132"/>
                <a:gd name="connsiteX43" fmla="*/ 28758 w 353644"/>
                <a:gd name="connsiteY43" fmla="*/ 262012 h 317132"/>
                <a:gd name="connsiteX44" fmla="*/ 35753 w 353644"/>
                <a:gd name="connsiteY44" fmla="*/ 257354 h 317132"/>
                <a:gd name="connsiteX45" fmla="*/ 36142 w 353644"/>
                <a:gd name="connsiteY45" fmla="*/ 238334 h 317132"/>
                <a:gd name="connsiteX46" fmla="*/ 23317 w 353644"/>
                <a:gd name="connsiteY46" fmla="*/ 215044 h 317132"/>
                <a:gd name="connsiteX47" fmla="*/ 13991 w 353644"/>
                <a:gd name="connsiteY47" fmla="*/ 194083 h 317132"/>
                <a:gd name="connsiteX48" fmla="*/ 13991 w 353644"/>
                <a:gd name="connsiteY48" fmla="*/ 193695 h 317132"/>
                <a:gd name="connsiteX49" fmla="*/ 0 w 353644"/>
                <a:gd name="connsiteY49" fmla="*/ 161477 h 317132"/>
                <a:gd name="connsiteX50" fmla="*/ 10882 w 353644"/>
                <a:gd name="connsiteY50" fmla="*/ 149056 h 317132"/>
                <a:gd name="connsiteX51" fmla="*/ 18654 w 353644"/>
                <a:gd name="connsiteY51" fmla="*/ 156043 h 317132"/>
                <a:gd name="connsiteX52" fmla="*/ 21763 w 353644"/>
                <a:gd name="connsiteY52" fmla="*/ 166523 h 317132"/>
                <a:gd name="connsiteX53" fmla="*/ 31479 w 353644"/>
                <a:gd name="connsiteY53" fmla="*/ 168464 h 317132"/>
                <a:gd name="connsiteX54" fmla="*/ 44691 w 353644"/>
                <a:gd name="connsiteY54" fmla="*/ 173122 h 317132"/>
                <a:gd name="connsiteX55" fmla="*/ 55961 w 353644"/>
                <a:gd name="connsiteY55" fmla="*/ 171181 h 317132"/>
                <a:gd name="connsiteX56" fmla="*/ 75392 w 353644"/>
                <a:gd name="connsiteY56" fmla="*/ 158372 h 317132"/>
                <a:gd name="connsiteX57" fmla="*/ 79667 w 353644"/>
                <a:gd name="connsiteY57" fmla="*/ 66376 h 317132"/>
                <a:gd name="connsiteX58" fmla="*/ 85108 w 353644"/>
                <a:gd name="connsiteY58" fmla="*/ 70258 h 317132"/>
                <a:gd name="connsiteX59" fmla="*/ 96766 w 353644"/>
                <a:gd name="connsiteY59" fmla="*/ 93936 h 317132"/>
                <a:gd name="connsiteX60" fmla="*/ 94435 w 353644"/>
                <a:gd name="connsiteY60" fmla="*/ 109075 h 317132"/>
                <a:gd name="connsiteX61" fmla="*/ 98710 w 353644"/>
                <a:gd name="connsiteY61" fmla="*/ 118002 h 317132"/>
                <a:gd name="connsiteX62" fmla="*/ 114254 w 353644"/>
                <a:gd name="connsiteY62" fmla="*/ 115286 h 317132"/>
                <a:gd name="connsiteX63" fmla="*/ 125136 w 353644"/>
                <a:gd name="connsiteY63" fmla="*/ 104029 h 317132"/>
                <a:gd name="connsiteX64" fmla="*/ 135628 w 353644"/>
                <a:gd name="connsiteY64" fmla="*/ 96653 h 317132"/>
                <a:gd name="connsiteX65" fmla="*/ 141458 w 353644"/>
                <a:gd name="connsiteY65" fmla="*/ 84620 h 317132"/>
                <a:gd name="connsiteX66" fmla="*/ 152339 w 353644"/>
                <a:gd name="connsiteY66" fmla="*/ 79186 h 317132"/>
                <a:gd name="connsiteX67" fmla="*/ 161277 w 353644"/>
                <a:gd name="connsiteY67" fmla="*/ 81903 h 317132"/>
                <a:gd name="connsiteX68" fmla="*/ 170993 w 353644"/>
                <a:gd name="connsiteY68" fmla="*/ 88890 h 317132"/>
                <a:gd name="connsiteX69" fmla="*/ 188481 w 353644"/>
                <a:gd name="connsiteY69" fmla="*/ 90055 h 317132"/>
                <a:gd name="connsiteX70" fmla="*/ 202471 w 353644"/>
                <a:gd name="connsiteY70" fmla="*/ 84620 h 317132"/>
                <a:gd name="connsiteX71" fmla="*/ 204803 w 353644"/>
                <a:gd name="connsiteY71" fmla="*/ 76857 h 317132"/>
                <a:gd name="connsiteX72" fmla="*/ 209466 w 353644"/>
                <a:gd name="connsiteY72" fmla="*/ 64824 h 317132"/>
                <a:gd name="connsiteX73" fmla="*/ 221125 w 353644"/>
                <a:gd name="connsiteY73" fmla="*/ 62883 h 317132"/>
                <a:gd name="connsiteX74" fmla="*/ 228120 w 353644"/>
                <a:gd name="connsiteY74" fmla="*/ 53567 h 317132"/>
                <a:gd name="connsiteX75" fmla="*/ 235893 w 353644"/>
                <a:gd name="connsiteY75" fmla="*/ 36876 h 317132"/>
                <a:gd name="connsiteX76" fmla="*/ 256101 w 353644"/>
                <a:gd name="connsiteY76" fmla="*/ 18244 h 317132"/>
                <a:gd name="connsiteX77" fmla="*/ 287579 w 353644"/>
                <a:gd name="connsiteY77" fmla="*/ 0 h 317132"/>
                <a:gd name="connsiteX78" fmla="*/ 296129 w 353644"/>
                <a:gd name="connsiteY78" fmla="*/ 0 h 317132"/>
                <a:gd name="connsiteX79" fmla="*/ 306621 w 353644"/>
                <a:gd name="connsiteY79" fmla="*/ 4270 h 317132"/>
                <a:gd name="connsiteX80" fmla="*/ 314005 w 353644"/>
                <a:gd name="connsiteY80" fmla="*/ 1164 h 317132"/>
                <a:gd name="connsiteX81" fmla="*/ 325275 w 353644"/>
                <a:gd name="connsiteY81" fmla="*/ 3882 h 317132"/>
                <a:gd name="connsiteX82" fmla="*/ 246385 w 353644"/>
                <a:gd name="connsiteY82" fmla="*/ 210386 h 317132"/>
                <a:gd name="connsiteX83" fmla="*/ 250660 w 353644"/>
                <a:gd name="connsiteY83" fmla="*/ 202623 h 317132"/>
                <a:gd name="connsiteX84" fmla="*/ 262708 w 353644"/>
                <a:gd name="connsiteY84" fmla="*/ 198741 h 317132"/>
                <a:gd name="connsiteX85" fmla="*/ 266982 w 353644"/>
                <a:gd name="connsiteY85" fmla="*/ 190590 h 317132"/>
                <a:gd name="connsiteX86" fmla="*/ 274366 w 353644"/>
                <a:gd name="connsiteY86" fmla="*/ 178557 h 317132"/>
                <a:gd name="connsiteX87" fmla="*/ 267759 w 353644"/>
                <a:gd name="connsiteY87" fmla="*/ 170793 h 317132"/>
                <a:gd name="connsiteX88" fmla="*/ 259210 w 353644"/>
                <a:gd name="connsiteY88" fmla="*/ 163030 h 317132"/>
                <a:gd name="connsiteX89" fmla="*/ 248717 w 353644"/>
                <a:gd name="connsiteY89" fmla="*/ 168464 h 317132"/>
                <a:gd name="connsiteX90" fmla="*/ 236670 w 353644"/>
                <a:gd name="connsiteY90" fmla="*/ 178168 h 317132"/>
                <a:gd name="connsiteX91" fmla="*/ 224234 w 353644"/>
                <a:gd name="connsiteY91" fmla="*/ 193695 h 317132"/>
                <a:gd name="connsiteX92" fmla="*/ 238613 w 353644"/>
                <a:gd name="connsiteY92" fmla="*/ 213103 h 317132"/>
                <a:gd name="connsiteX93" fmla="*/ 246385 w 353644"/>
                <a:gd name="connsiteY93" fmla="*/ 210386 h 317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353644" h="317132">
                  <a:moveTo>
                    <a:pt x="325275" y="3882"/>
                  </a:moveTo>
                  <a:lnTo>
                    <a:pt x="333825" y="38817"/>
                  </a:lnTo>
                  <a:lnTo>
                    <a:pt x="338099" y="56672"/>
                  </a:lnTo>
                  <a:lnTo>
                    <a:pt x="332659" y="84232"/>
                  </a:lnTo>
                  <a:lnTo>
                    <a:pt x="334213" y="93160"/>
                  </a:lnTo>
                  <a:lnTo>
                    <a:pt x="323721" y="88890"/>
                  </a:lnTo>
                  <a:lnTo>
                    <a:pt x="317114" y="90443"/>
                  </a:lnTo>
                  <a:lnTo>
                    <a:pt x="314782" y="97818"/>
                  </a:lnTo>
                  <a:lnTo>
                    <a:pt x="308176" y="107134"/>
                  </a:lnTo>
                  <a:lnTo>
                    <a:pt x="307787" y="115674"/>
                  </a:lnTo>
                  <a:lnTo>
                    <a:pt x="319834" y="129259"/>
                  </a:lnTo>
                  <a:lnTo>
                    <a:pt x="332270" y="126542"/>
                  </a:lnTo>
                  <a:lnTo>
                    <a:pt x="337711" y="115674"/>
                  </a:lnTo>
                  <a:lnTo>
                    <a:pt x="353644" y="115674"/>
                  </a:lnTo>
                  <a:lnTo>
                    <a:pt x="347038" y="133917"/>
                  </a:lnTo>
                  <a:lnTo>
                    <a:pt x="343152" y="154490"/>
                  </a:lnTo>
                  <a:lnTo>
                    <a:pt x="336545" y="165747"/>
                  </a:lnTo>
                  <a:lnTo>
                    <a:pt x="321001" y="178557"/>
                  </a:lnTo>
                  <a:lnTo>
                    <a:pt x="316725" y="182050"/>
                  </a:lnTo>
                  <a:lnTo>
                    <a:pt x="306621" y="194860"/>
                  </a:lnTo>
                  <a:lnTo>
                    <a:pt x="299626" y="207669"/>
                  </a:lnTo>
                  <a:lnTo>
                    <a:pt x="286025" y="225525"/>
                  </a:lnTo>
                  <a:lnTo>
                    <a:pt x="259987" y="251144"/>
                  </a:lnTo>
                  <a:lnTo>
                    <a:pt x="244054" y="265894"/>
                  </a:lnTo>
                  <a:lnTo>
                    <a:pt x="227343" y="277539"/>
                  </a:lnTo>
                  <a:lnTo>
                    <a:pt x="204415" y="286855"/>
                  </a:lnTo>
                  <a:lnTo>
                    <a:pt x="193921" y="288408"/>
                  </a:lnTo>
                  <a:lnTo>
                    <a:pt x="190424" y="295395"/>
                  </a:lnTo>
                  <a:lnTo>
                    <a:pt x="177988" y="291513"/>
                  </a:lnTo>
                  <a:lnTo>
                    <a:pt x="167496" y="296171"/>
                  </a:lnTo>
                  <a:lnTo>
                    <a:pt x="145344" y="291513"/>
                  </a:lnTo>
                  <a:lnTo>
                    <a:pt x="132520" y="294618"/>
                  </a:lnTo>
                  <a:lnTo>
                    <a:pt x="123970" y="293066"/>
                  </a:lnTo>
                  <a:lnTo>
                    <a:pt x="101430" y="303158"/>
                  </a:lnTo>
                  <a:lnTo>
                    <a:pt x="83553" y="307040"/>
                  </a:lnTo>
                  <a:lnTo>
                    <a:pt x="69952" y="316356"/>
                  </a:lnTo>
                  <a:lnTo>
                    <a:pt x="60625" y="317132"/>
                  </a:lnTo>
                  <a:lnTo>
                    <a:pt x="52464" y="308204"/>
                  </a:lnTo>
                  <a:lnTo>
                    <a:pt x="45469" y="307816"/>
                  </a:lnTo>
                  <a:lnTo>
                    <a:pt x="36919" y="296559"/>
                  </a:lnTo>
                  <a:lnTo>
                    <a:pt x="35753" y="300053"/>
                  </a:lnTo>
                  <a:lnTo>
                    <a:pt x="33422" y="293454"/>
                  </a:lnTo>
                  <a:lnTo>
                    <a:pt x="34587" y="278704"/>
                  </a:lnTo>
                  <a:lnTo>
                    <a:pt x="28758" y="262012"/>
                  </a:lnTo>
                  <a:lnTo>
                    <a:pt x="35753" y="257354"/>
                  </a:lnTo>
                  <a:lnTo>
                    <a:pt x="36142" y="238334"/>
                  </a:lnTo>
                  <a:lnTo>
                    <a:pt x="23317" y="215044"/>
                  </a:lnTo>
                  <a:lnTo>
                    <a:pt x="13991" y="194083"/>
                  </a:lnTo>
                  <a:lnTo>
                    <a:pt x="13991" y="193695"/>
                  </a:lnTo>
                  <a:lnTo>
                    <a:pt x="0" y="161477"/>
                  </a:lnTo>
                  <a:lnTo>
                    <a:pt x="10882" y="149056"/>
                  </a:lnTo>
                  <a:lnTo>
                    <a:pt x="18654" y="156043"/>
                  </a:lnTo>
                  <a:lnTo>
                    <a:pt x="21763" y="166523"/>
                  </a:lnTo>
                  <a:lnTo>
                    <a:pt x="31479" y="168464"/>
                  </a:lnTo>
                  <a:lnTo>
                    <a:pt x="44691" y="173122"/>
                  </a:lnTo>
                  <a:lnTo>
                    <a:pt x="55961" y="171181"/>
                  </a:lnTo>
                  <a:lnTo>
                    <a:pt x="75392" y="158372"/>
                  </a:lnTo>
                  <a:lnTo>
                    <a:pt x="79667" y="66376"/>
                  </a:lnTo>
                  <a:lnTo>
                    <a:pt x="85108" y="70258"/>
                  </a:lnTo>
                  <a:lnTo>
                    <a:pt x="96766" y="93936"/>
                  </a:lnTo>
                  <a:lnTo>
                    <a:pt x="94435" y="109075"/>
                  </a:lnTo>
                  <a:lnTo>
                    <a:pt x="98710" y="118002"/>
                  </a:lnTo>
                  <a:lnTo>
                    <a:pt x="114254" y="115286"/>
                  </a:lnTo>
                  <a:lnTo>
                    <a:pt x="125136" y="104029"/>
                  </a:lnTo>
                  <a:lnTo>
                    <a:pt x="135628" y="96653"/>
                  </a:lnTo>
                  <a:lnTo>
                    <a:pt x="141458" y="84620"/>
                  </a:lnTo>
                  <a:lnTo>
                    <a:pt x="152339" y="79186"/>
                  </a:lnTo>
                  <a:lnTo>
                    <a:pt x="161277" y="81903"/>
                  </a:lnTo>
                  <a:lnTo>
                    <a:pt x="170993" y="88890"/>
                  </a:lnTo>
                  <a:lnTo>
                    <a:pt x="188481" y="90055"/>
                  </a:lnTo>
                  <a:lnTo>
                    <a:pt x="202471" y="84620"/>
                  </a:lnTo>
                  <a:lnTo>
                    <a:pt x="204803" y="76857"/>
                  </a:lnTo>
                  <a:lnTo>
                    <a:pt x="209466" y="64824"/>
                  </a:lnTo>
                  <a:lnTo>
                    <a:pt x="221125" y="62883"/>
                  </a:lnTo>
                  <a:lnTo>
                    <a:pt x="228120" y="53567"/>
                  </a:lnTo>
                  <a:lnTo>
                    <a:pt x="235893" y="36876"/>
                  </a:lnTo>
                  <a:lnTo>
                    <a:pt x="256101" y="18244"/>
                  </a:lnTo>
                  <a:lnTo>
                    <a:pt x="287579" y="0"/>
                  </a:lnTo>
                  <a:lnTo>
                    <a:pt x="296129" y="0"/>
                  </a:lnTo>
                  <a:lnTo>
                    <a:pt x="306621" y="4270"/>
                  </a:lnTo>
                  <a:lnTo>
                    <a:pt x="314005" y="1164"/>
                  </a:lnTo>
                  <a:lnTo>
                    <a:pt x="325275" y="3882"/>
                  </a:lnTo>
                  <a:close/>
                  <a:moveTo>
                    <a:pt x="246385" y="210386"/>
                  </a:moveTo>
                  <a:lnTo>
                    <a:pt x="250660" y="202623"/>
                  </a:lnTo>
                  <a:lnTo>
                    <a:pt x="262708" y="198741"/>
                  </a:lnTo>
                  <a:lnTo>
                    <a:pt x="266982" y="190590"/>
                  </a:lnTo>
                  <a:lnTo>
                    <a:pt x="274366" y="178557"/>
                  </a:lnTo>
                  <a:lnTo>
                    <a:pt x="267759" y="170793"/>
                  </a:lnTo>
                  <a:lnTo>
                    <a:pt x="259210" y="163030"/>
                  </a:lnTo>
                  <a:lnTo>
                    <a:pt x="248717" y="168464"/>
                  </a:lnTo>
                  <a:lnTo>
                    <a:pt x="236670" y="178168"/>
                  </a:lnTo>
                  <a:lnTo>
                    <a:pt x="224234" y="193695"/>
                  </a:lnTo>
                  <a:lnTo>
                    <a:pt x="238613" y="213103"/>
                  </a:lnTo>
                  <a:lnTo>
                    <a:pt x="246385" y="210386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9" name="Forma Livre 228">
              <a:extLst>
                <a:ext uri="{FF2B5EF4-FFF2-40B4-BE49-F238E27FC236}">
                  <a16:creationId xmlns:a16="http://schemas.microsoft.com/office/drawing/2014/main" id="{6BF853C1-BA5A-4102-86B7-F86610B22DCB}"/>
                </a:ext>
              </a:extLst>
            </p:cNvPr>
            <p:cNvSpPr/>
            <p:nvPr/>
          </p:nvSpPr>
          <p:spPr>
            <a:xfrm>
              <a:off x="9926096" y="5537465"/>
              <a:ext cx="330525" cy="182705"/>
            </a:xfrm>
            <a:custGeom>
              <a:avLst/>
              <a:gdLst>
                <a:gd name="connsiteX0" fmla="*/ 229674 w 248328"/>
                <a:gd name="connsiteY0" fmla="*/ 10481 h 150996"/>
                <a:gd name="connsiteX1" fmla="*/ 226566 w 248328"/>
                <a:gd name="connsiteY1" fmla="*/ 20573 h 150996"/>
                <a:gd name="connsiteX2" fmla="*/ 248328 w 248328"/>
                <a:gd name="connsiteY2" fmla="*/ 10481 h 150996"/>
                <a:gd name="connsiteX3" fmla="*/ 246385 w 248328"/>
                <a:gd name="connsiteY3" fmla="*/ 20961 h 150996"/>
                <a:gd name="connsiteX4" fmla="*/ 238224 w 248328"/>
                <a:gd name="connsiteY4" fmla="*/ 31441 h 150996"/>
                <a:gd name="connsiteX5" fmla="*/ 221902 w 248328"/>
                <a:gd name="connsiteY5" fmla="*/ 42698 h 150996"/>
                <a:gd name="connsiteX6" fmla="*/ 194310 w 248328"/>
                <a:gd name="connsiteY6" fmla="*/ 60942 h 150996"/>
                <a:gd name="connsiteX7" fmla="*/ 176045 w 248328"/>
                <a:gd name="connsiteY7" fmla="*/ 71034 h 150996"/>
                <a:gd name="connsiteX8" fmla="*/ 173713 w 248328"/>
                <a:gd name="connsiteY8" fmla="*/ 82679 h 150996"/>
                <a:gd name="connsiteX9" fmla="*/ 158169 w 248328"/>
                <a:gd name="connsiteY9" fmla="*/ 83067 h 150996"/>
                <a:gd name="connsiteX10" fmla="*/ 133685 w 248328"/>
                <a:gd name="connsiteY10" fmla="*/ 92384 h 150996"/>
                <a:gd name="connsiteX11" fmla="*/ 115420 w 248328"/>
                <a:gd name="connsiteY11" fmla="*/ 108298 h 150996"/>
                <a:gd name="connsiteX12" fmla="*/ 83553 w 248328"/>
                <a:gd name="connsiteY12" fmla="*/ 133141 h 150996"/>
                <a:gd name="connsiteX13" fmla="*/ 59071 w 248328"/>
                <a:gd name="connsiteY13" fmla="*/ 144010 h 150996"/>
                <a:gd name="connsiteX14" fmla="*/ 43526 w 248328"/>
                <a:gd name="connsiteY14" fmla="*/ 150997 h 150996"/>
                <a:gd name="connsiteX15" fmla="*/ 25649 w 248328"/>
                <a:gd name="connsiteY15" fmla="*/ 150609 h 150996"/>
                <a:gd name="connsiteX16" fmla="*/ 19820 w 248328"/>
                <a:gd name="connsiteY16" fmla="*/ 142457 h 150996"/>
                <a:gd name="connsiteX17" fmla="*/ 0 w 248328"/>
                <a:gd name="connsiteY17" fmla="*/ 140904 h 150996"/>
                <a:gd name="connsiteX18" fmla="*/ 3886 w 248328"/>
                <a:gd name="connsiteY18" fmla="*/ 131588 h 150996"/>
                <a:gd name="connsiteX19" fmla="*/ 29147 w 248328"/>
                <a:gd name="connsiteY19" fmla="*/ 113733 h 150996"/>
                <a:gd name="connsiteX20" fmla="*/ 73449 w 248328"/>
                <a:gd name="connsiteY20" fmla="*/ 89278 h 150996"/>
                <a:gd name="connsiteX21" fmla="*/ 90160 w 248328"/>
                <a:gd name="connsiteY21" fmla="*/ 84620 h 150996"/>
                <a:gd name="connsiteX22" fmla="*/ 111923 w 248328"/>
                <a:gd name="connsiteY22" fmla="*/ 75304 h 150996"/>
                <a:gd name="connsiteX23" fmla="*/ 139126 w 248328"/>
                <a:gd name="connsiteY23" fmla="*/ 62495 h 150996"/>
                <a:gd name="connsiteX24" fmla="*/ 161277 w 248328"/>
                <a:gd name="connsiteY24" fmla="*/ 49685 h 150996"/>
                <a:gd name="connsiteX25" fmla="*/ 184595 w 248328"/>
                <a:gd name="connsiteY25" fmla="*/ 31441 h 150996"/>
                <a:gd name="connsiteX26" fmla="*/ 196642 w 248328"/>
                <a:gd name="connsiteY26" fmla="*/ 25231 h 150996"/>
                <a:gd name="connsiteX27" fmla="*/ 210243 w 248328"/>
                <a:gd name="connsiteY27" fmla="*/ 11257 h 150996"/>
                <a:gd name="connsiteX28" fmla="*/ 232783 w 248328"/>
                <a:gd name="connsiteY28" fmla="*/ 0 h 150996"/>
                <a:gd name="connsiteX29" fmla="*/ 229674 w 248328"/>
                <a:gd name="connsiteY29" fmla="*/ 10481 h 15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48328" h="150996">
                  <a:moveTo>
                    <a:pt x="229674" y="10481"/>
                  </a:moveTo>
                  <a:lnTo>
                    <a:pt x="226566" y="20573"/>
                  </a:lnTo>
                  <a:lnTo>
                    <a:pt x="248328" y="10481"/>
                  </a:lnTo>
                  <a:lnTo>
                    <a:pt x="246385" y="20961"/>
                  </a:lnTo>
                  <a:lnTo>
                    <a:pt x="238224" y="31441"/>
                  </a:lnTo>
                  <a:lnTo>
                    <a:pt x="221902" y="42698"/>
                  </a:lnTo>
                  <a:lnTo>
                    <a:pt x="194310" y="60942"/>
                  </a:lnTo>
                  <a:lnTo>
                    <a:pt x="176045" y="71034"/>
                  </a:lnTo>
                  <a:lnTo>
                    <a:pt x="173713" y="82679"/>
                  </a:lnTo>
                  <a:lnTo>
                    <a:pt x="158169" y="83067"/>
                  </a:lnTo>
                  <a:lnTo>
                    <a:pt x="133685" y="92384"/>
                  </a:lnTo>
                  <a:lnTo>
                    <a:pt x="115420" y="108298"/>
                  </a:lnTo>
                  <a:lnTo>
                    <a:pt x="83553" y="133141"/>
                  </a:lnTo>
                  <a:lnTo>
                    <a:pt x="59071" y="144010"/>
                  </a:lnTo>
                  <a:lnTo>
                    <a:pt x="43526" y="150997"/>
                  </a:lnTo>
                  <a:lnTo>
                    <a:pt x="25649" y="150609"/>
                  </a:lnTo>
                  <a:lnTo>
                    <a:pt x="19820" y="142457"/>
                  </a:lnTo>
                  <a:lnTo>
                    <a:pt x="0" y="140904"/>
                  </a:lnTo>
                  <a:lnTo>
                    <a:pt x="3886" y="131588"/>
                  </a:lnTo>
                  <a:lnTo>
                    <a:pt x="29147" y="113733"/>
                  </a:lnTo>
                  <a:lnTo>
                    <a:pt x="73449" y="89278"/>
                  </a:lnTo>
                  <a:lnTo>
                    <a:pt x="90160" y="84620"/>
                  </a:lnTo>
                  <a:lnTo>
                    <a:pt x="111923" y="75304"/>
                  </a:lnTo>
                  <a:lnTo>
                    <a:pt x="139126" y="62495"/>
                  </a:lnTo>
                  <a:lnTo>
                    <a:pt x="161277" y="49685"/>
                  </a:lnTo>
                  <a:lnTo>
                    <a:pt x="184595" y="31441"/>
                  </a:lnTo>
                  <a:lnTo>
                    <a:pt x="196642" y="25231"/>
                  </a:lnTo>
                  <a:lnTo>
                    <a:pt x="210243" y="11257"/>
                  </a:lnTo>
                  <a:lnTo>
                    <a:pt x="232783" y="0"/>
                  </a:lnTo>
                  <a:lnTo>
                    <a:pt x="229674" y="10481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30" name="Forma Livre 229">
              <a:extLst>
                <a:ext uri="{FF2B5EF4-FFF2-40B4-BE49-F238E27FC236}">
                  <a16:creationId xmlns:a16="http://schemas.microsoft.com/office/drawing/2014/main" id="{80C6A2D5-165A-6812-70F2-09C26F6B676D}"/>
                </a:ext>
              </a:extLst>
            </p:cNvPr>
            <p:cNvSpPr/>
            <p:nvPr/>
          </p:nvSpPr>
          <p:spPr>
            <a:xfrm>
              <a:off x="10266450" y="5355697"/>
              <a:ext cx="189831" cy="217462"/>
            </a:xfrm>
            <a:custGeom>
              <a:avLst/>
              <a:gdLst>
                <a:gd name="connsiteX0" fmla="*/ 86662 w 142623"/>
                <a:gd name="connsiteY0" fmla="*/ 42310 h 179721"/>
                <a:gd name="connsiteX1" fmla="*/ 85108 w 142623"/>
                <a:gd name="connsiteY1" fmla="*/ 68706 h 179721"/>
                <a:gd name="connsiteX2" fmla="*/ 96377 w 142623"/>
                <a:gd name="connsiteY2" fmla="*/ 51626 h 179721"/>
                <a:gd name="connsiteX3" fmla="*/ 101430 w 142623"/>
                <a:gd name="connsiteY3" fmla="*/ 58613 h 179721"/>
                <a:gd name="connsiteX4" fmla="*/ 92103 w 142623"/>
                <a:gd name="connsiteY4" fmla="*/ 77245 h 179721"/>
                <a:gd name="connsiteX5" fmla="*/ 103373 w 142623"/>
                <a:gd name="connsiteY5" fmla="*/ 85397 h 179721"/>
                <a:gd name="connsiteX6" fmla="*/ 115808 w 142623"/>
                <a:gd name="connsiteY6" fmla="*/ 87337 h 179721"/>
                <a:gd name="connsiteX7" fmla="*/ 134074 w 142623"/>
                <a:gd name="connsiteY7" fmla="*/ 78021 h 179721"/>
                <a:gd name="connsiteX8" fmla="*/ 142623 w 142623"/>
                <a:gd name="connsiteY8" fmla="*/ 80739 h 179721"/>
                <a:gd name="connsiteX9" fmla="*/ 122415 w 142623"/>
                <a:gd name="connsiteY9" fmla="*/ 102864 h 179721"/>
                <a:gd name="connsiteX10" fmla="*/ 106093 w 142623"/>
                <a:gd name="connsiteY10" fmla="*/ 117226 h 179721"/>
                <a:gd name="connsiteX11" fmla="*/ 90937 w 142623"/>
                <a:gd name="connsiteY11" fmla="*/ 116838 h 179721"/>
                <a:gd name="connsiteX12" fmla="*/ 80056 w 142623"/>
                <a:gd name="connsiteY12" fmla="*/ 124213 h 179721"/>
                <a:gd name="connsiteX13" fmla="*/ 74226 w 142623"/>
                <a:gd name="connsiteY13" fmla="*/ 135082 h 179721"/>
                <a:gd name="connsiteX14" fmla="*/ 68009 w 142623"/>
                <a:gd name="connsiteY14" fmla="*/ 139352 h 179721"/>
                <a:gd name="connsiteX15" fmla="*/ 50132 w 142623"/>
                <a:gd name="connsiteY15" fmla="*/ 152938 h 179721"/>
                <a:gd name="connsiteX16" fmla="*/ 27203 w 142623"/>
                <a:gd name="connsiteY16" fmla="*/ 169629 h 179721"/>
                <a:gd name="connsiteX17" fmla="*/ 3886 w 142623"/>
                <a:gd name="connsiteY17" fmla="*/ 179721 h 179721"/>
                <a:gd name="connsiteX18" fmla="*/ 5829 w 142623"/>
                <a:gd name="connsiteY18" fmla="*/ 173122 h 179721"/>
                <a:gd name="connsiteX19" fmla="*/ 0 w 142623"/>
                <a:gd name="connsiteY19" fmla="*/ 169629 h 179721"/>
                <a:gd name="connsiteX20" fmla="*/ 26815 w 142623"/>
                <a:gd name="connsiteY20" fmla="*/ 149444 h 179721"/>
                <a:gd name="connsiteX21" fmla="*/ 30312 w 142623"/>
                <a:gd name="connsiteY21" fmla="*/ 135470 h 179721"/>
                <a:gd name="connsiteX22" fmla="*/ 15545 w 142623"/>
                <a:gd name="connsiteY22" fmla="*/ 125766 h 179721"/>
                <a:gd name="connsiteX23" fmla="*/ 22540 w 142623"/>
                <a:gd name="connsiteY23" fmla="*/ 116838 h 179721"/>
                <a:gd name="connsiteX24" fmla="*/ 43137 w 142623"/>
                <a:gd name="connsiteY24" fmla="*/ 108299 h 179721"/>
                <a:gd name="connsiteX25" fmla="*/ 59459 w 142623"/>
                <a:gd name="connsiteY25" fmla="*/ 88890 h 179721"/>
                <a:gd name="connsiteX26" fmla="*/ 69174 w 142623"/>
                <a:gd name="connsiteY26" fmla="*/ 72975 h 179721"/>
                <a:gd name="connsiteX27" fmla="*/ 71506 w 142623"/>
                <a:gd name="connsiteY27" fmla="*/ 56284 h 179721"/>
                <a:gd name="connsiteX28" fmla="*/ 74615 w 142623"/>
                <a:gd name="connsiteY28" fmla="*/ 52014 h 179721"/>
                <a:gd name="connsiteX29" fmla="*/ 71117 w 142623"/>
                <a:gd name="connsiteY29" fmla="*/ 41534 h 179721"/>
                <a:gd name="connsiteX30" fmla="*/ 68397 w 142623"/>
                <a:gd name="connsiteY30" fmla="*/ 19796 h 179721"/>
                <a:gd name="connsiteX31" fmla="*/ 69952 w 142623"/>
                <a:gd name="connsiteY31" fmla="*/ 1941 h 179721"/>
                <a:gd name="connsiteX32" fmla="*/ 78501 w 142623"/>
                <a:gd name="connsiteY32" fmla="*/ 0 h 179721"/>
                <a:gd name="connsiteX33" fmla="*/ 81999 w 142623"/>
                <a:gd name="connsiteY33" fmla="*/ 13974 h 179721"/>
                <a:gd name="connsiteX34" fmla="*/ 94434 w 142623"/>
                <a:gd name="connsiteY34" fmla="*/ 20185 h 179721"/>
                <a:gd name="connsiteX35" fmla="*/ 86662 w 142623"/>
                <a:gd name="connsiteY35" fmla="*/ 42310 h 179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2623" h="179721">
                  <a:moveTo>
                    <a:pt x="86662" y="42310"/>
                  </a:moveTo>
                  <a:lnTo>
                    <a:pt x="85108" y="68706"/>
                  </a:lnTo>
                  <a:lnTo>
                    <a:pt x="96377" y="51626"/>
                  </a:lnTo>
                  <a:lnTo>
                    <a:pt x="101430" y="58613"/>
                  </a:lnTo>
                  <a:lnTo>
                    <a:pt x="92103" y="77245"/>
                  </a:lnTo>
                  <a:lnTo>
                    <a:pt x="103373" y="85397"/>
                  </a:lnTo>
                  <a:lnTo>
                    <a:pt x="115808" y="87337"/>
                  </a:lnTo>
                  <a:lnTo>
                    <a:pt x="134074" y="78021"/>
                  </a:lnTo>
                  <a:lnTo>
                    <a:pt x="142623" y="80739"/>
                  </a:lnTo>
                  <a:lnTo>
                    <a:pt x="122415" y="102864"/>
                  </a:lnTo>
                  <a:lnTo>
                    <a:pt x="106093" y="117226"/>
                  </a:lnTo>
                  <a:lnTo>
                    <a:pt x="90937" y="116838"/>
                  </a:lnTo>
                  <a:lnTo>
                    <a:pt x="80056" y="124213"/>
                  </a:lnTo>
                  <a:lnTo>
                    <a:pt x="74226" y="135082"/>
                  </a:lnTo>
                  <a:lnTo>
                    <a:pt x="68009" y="139352"/>
                  </a:lnTo>
                  <a:lnTo>
                    <a:pt x="50132" y="152938"/>
                  </a:lnTo>
                  <a:lnTo>
                    <a:pt x="27203" y="169629"/>
                  </a:lnTo>
                  <a:lnTo>
                    <a:pt x="3886" y="179721"/>
                  </a:lnTo>
                  <a:lnTo>
                    <a:pt x="5829" y="173122"/>
                  </a:lnTo>
                  <a:lnTo>
                    <a:pt x="0" y="169629"/>
                  </a:lnTo>
                  <a:lnTo>
                    <a:pt x="26815" y="149444"/>
                  </a:lnTo>
                  <a:lnTo>
                    <a:pt x="30312" y="135470"/>
                  </a:lnTo>
                  <a:lnTo>
                    <a:pt x="15545" y="125766"/>
                  </a:lnTo>
                  <a:lnTo>
                    <a:pt x="22540" y="116838"/>
                  </a:lnTo>
                  <a:lnTo>
                    <a:pt x="43137" y="108299"/>
                  </a:lnTo>
                  <a:lnTo>
                    <a:pt x="59459" y="88890"/>
                  </a:lnTo>
                  <a:lnTo>
                    <a:pt x="69174" y="72975"/>
                  </a:lnTo>
                  <a:lnTo>
                    <a:pt x="71506" y="56284"/>
                  </a:lnTo>
                  <a:lnTo>
                    <a:pt x="74615" y="52014"/>
                  </a:lnTo>
                  <a:lnTo>
                    <a:pt x="71117" y="41534"/>
                  </a:lnTo>
                  <a:lnTo>
                    <a:pt x="68397" y="19796"/>
                  </a:lnTo>
                  <a:lnTo>
                    <a:pt x="69952" y="1941"/>
                  </a:lnTo>
                  <a:lnTo>
                    <a:pt x="78501" y="0"/>
                  </a:lnTo>
                  <a:lnTo>
                    <a:pt x="81999" y="13974"/>
                  </a:lnTo>
                  <a:lnTo>
                    <a:pt x="94434" y="20185"/>
                  </a:lnTo>
                  <a:lnTo>
                    <a:pt x="86662" y="4231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31" name="Forma Livre 230">
              <a:extLst>
                <a:ext uri="{FF2B5EF4-FFF2-40B4-BE49-F238E27FC236}">
                  <a16:creationId xmlns:a16="http://schemas.microsoft.com/office/drawing/2014/main" id="{D34096AA-5A1D-1A20-9955-49D797885A74}"/>
                </a:ext>
              </a:extLst>
            </p:cNvPr>
            <p:cNvSpPr/>
            <p:nvPr/>
          </p:nvSpPr>
          <p:spPr>
            <a:xfrm>
              <a:off x="3716471" y="5891604"/>
              <a:ext cx="219832" cy="88769"/>
            </a:xfrm>
            <a:custGeom>
              <a:avLst/>
              <a:gdLst>
                <a:gd name="connsiteX0" fmla="*/ 110757 w 165163"/>
                <a:gd name="connsiteY0" fmla="*/ 3106 h 73363"/>
                <a:gd name="connsiteX1" fmla="*/ 134074 w 165163"/>
                <a:gd name="connsiteY1" fmla="*/ 55896 h 73363"/>
                <a:gd name="connsiteX2" fmla="*/ 153505 w 165163"/>
                <a:gd name="connsiteY2" fmla="*/ 55896 h 73363"/>
                <a:gd name="connsiteX3" fmla="*/ 165164 w 165163"/>
                <a:gd name="connsiteY3" fmla="*/ 56672 h 73363"/>
                <a:gd name="connsiteX4" fmla="*/ 163220 w 165163"/>
                <a:gd name="connsiteY4" fmla="*/ 65988 h 73363"/>
                <a:gd name="connsiteX5" fmla="*/ 150785 w 165163"/>
                <a:gd name="connsiteY5" fmla="*/ 73364 h 73363"/>
                <a:gd name="connsiteX6" fmla="*/ 141458 w 165163"/>
                <a:gd name="connsiteY6" fmla="*/ 72587 h 73363"/>
                <a:gd name="connsiteX7" fmla="*/ 129411 w 165163"/>
                <a:gd name="connsiteY7" fmla="*/ 70646 h 73363"/>
                <a:gd name="connsiteX8" fmla="*/ 113089 w 165163"/>
                <a:gd name="connsiteY8" fmla="*/ 63659 h 73363"/>
                <a:gd name="connsiteX9" fmla="*/ 92103 w 165163"/>
                <a:gd name="connsiteY9" fmla="*/ 60166 h 73363"/>
                <a:gd name="connsiteX10" fmla="*/ 62956 w 165163"/>
                <a:gd name="connsiteY10" fmla="*/ 46968 h 73363"/>
                <a:gd name="connsiteX11" fmla="*/ 38085 w 165163"/>
                <a:gd name="connsiteY11" fmla="*/ 34547 h 73363"/>
                <a:gd name="connsiteX12" fmla="*/ 0 w 165163"/>
                <a:gd name="connsiteY12" fmla="*/ 7763 h 73363"/>
                <a:gd name="connsiteX13" fmla="*/ 17877 w 165163"/>
                <a:gd name="connsiteY13" fmla="*/ 12810 h 73363"/>
                <a:gd name="connsiteX14" fmla="*/ 51298 w 165163"/>
                <a:gd name="connsiteY14" fmla="*/ 28724 h 73363"/>
                <a:gd name="connsiteX15" fmla="*/ 79667 w 165163"/>
                <a:gd name="connsiteY15" fmla="*/ 37264 h 73363"/>
                <a:gd name="connsiteX16" fmla="*/ 84331 w 165163"/>
                <a:gd name="connsiteY16" fmla="*/ 26396 h 73363"/>
                <a:gd name="connsiteX17" fmla="*/ 83165 w 165163"/>
                <a:gd name="connsiteY17" fmla="*/ 10092 h 73363"/>
                <a:gd name="connsiteX18" fmla="*/ 96378 w 165163"/>
                <a:gd name="connsiteY18" fmla="*/ 0 h 73363"/>
                <a:gd name="connsiteX19" fmla="*/ 110757 w 165163"/>
                <a:gd name="connsiteY19" fmla="*/ 3106 h 7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5163" h="73363">
                  <a:moveTo>
                    <a:pt x="110757" y="3106"/>
                  </a:moveTo>
                  <a:lnTo>
                    <a:pt x="134074" y="55896"/>
                  </a:lnTo>
                  <a:lnTo>
                    <a:pt x="153505" y="55896"/>
                  </a:lnTo>
                  <a:lnTo>
                    <a:pt x="165164" y="56672"/>
                  </a:lnTo>
                  <a:lnTo>
                    <a:pt x="163220" y="65988"/>
                  </a:lnTo>
                  <a:lnTo>
                    <a:pt x="150785" y="73364"/>
                  </a:lnTo>
                  <a:lnTo>
                    <a:pt x="141458" y="72587"/>
                  </a:lnTo>
                  <a:lnTo>
                    <a:pt x="129411" y="70646"/>
                  </a:lnTo>
                  <a:lnTo>
                    <a:pt x="113089" y="63659"/>
                  </a:lnTo>
                  <a:lnTo>
                    <a:pt x="92103" y="60166"/>
                  </a:lnTo>
                  <a:lnTo>
                    <a:pt x="62956" y="46968"/>
                  </a:lnTo>
                  <a:lnTo>
                    <a:pt x="38085" y="34547"/>
                  </a:lnTo>
                  <a:lnTo>
                    <a:pt x="0" y="7763"/>
                  </a:lnTo>
                  <a:lnTo>
                    <a:pt x="17877" y="12810"/>
                  </a:lnTo>
                  <a:lnTo>
                    <a:pt x="51298" y="28724"/>
                  </a:lnTo>
                  <a:lnTo>
                    <a:pt x="79667" y="37264"/>
                  </a:lnTo>
                  <a:lnTo>
                    <a:pt x="84331" y="26396"/>
                  </a:lnTo>
                  <a:lnTo>
                    <a:pt x="83165" y="10092"/>
                  </a:lnTo>
                  <a:lnTo>
                    <a:pt x="96378" y="0"/>
                  </a:lnTo>
                  <a:lnTo>
                    <a:pt x="110757" y="3106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32" name="Forma Livre 231">
              <a:extLst>
                <a:ext uri="{FF2B5EF4-FFF2-40B4-BE49-F238E27FC236}">
                  <a16:creationId xmlns:a16="http://schemas.microsoft.com/office/drawing/2014/main" id="{F2FE29E2-08CE-6FB8-AE51-1C85724745E6}"/>
                </a:ext>
              </a:extLst>
            </p:cNvPr>
            <p:cNvSpPr/>
            <p:nvPr/>
          </p:nvSpPr>
          <p:spPr>
            <a:xfrm>
              <a:off x="3544227" y="4847033"/>
              <a:ext cx="317076" cy="1083084"/>
            </a:xfrm>
            <a:custGeom>
              <a:avLst/>
              <a:gdLst>
                <a:gd name="connsiteX0" fmla="*/ 81999 w 238224"/>
                <a:gd name="connsiteY0" fmla="*/ 128483 h 895111"/>
                <a:gd name="connsiteX1" fmla="*/ 85496 w 238224"/>
                <a:gd name="connsiteY1" fmla="*/ 134694 h 895111"/>
                <a:gd name="connsiteX2" fmla="*/ 80833 w 238224"/>
                <a:gd name="connsiteY2" fmla="*/ 160701 h 895111"/>
                <a:gd name="connsiteX3" fmla="*/ 59070 w 238224"/>
                <a:gd name="connsiteY3" fmla="*/ 172734 h 895111"/>
                <a:gd name="connsiteX4" fmla="*/ 65288 w 238224"/>
                <a:gd name="connsiteY4" fmla="*/ 214268 h 895111"/>
                <a:gd name="connsiteX5" fmla="*/ 62179 w 238224"/>
                <a:gd name="connsiteY5" fmla="*/ 222419 h 895111"/>
                <a:gd name="connsiteX6" fmla="*/ 69952 w 238224"/>
                <a:gd name="connsiteY6" fmla="*/ 232124 h 895111"/>
                <a:gd name="connsiteX7" fmla="*/ 57127 w 238224"/>
                <a:gd name="connsiteY7" fmla="*/ 247650 h 895111"/>
                <a:gd name="connsiteX8" fmla="*/ 47023 w 238224"/>
                <a:gd name="connsiteY8" fmla="*/ 270940 h 895111"/>
                <a:gd name="connsiteX9" fmla="*/ 43525 w 238224"/>
                <a:gd name="connsiteY9" fmla="*/ 293842 h 895111"/>
                <a:gd name="connsiteX10" fmla="*/ 50132 w 238224"/>
                <a:gd name="connsiteY10" fmla="*/ 317908 h 895111"/>
                <a:gd name="connsiteX11" fmla="*/ 41971 w 238224"/>
                <a:gd name="connsiteY11" fmla="*/ 343527 h 895111"/>
                <a:gd name="connsiteX12" fmla="*/ 61013 w 238224"/>
                <a:gd name="connsiteY12" fmla="*/ 386614 h 895111"/>
                <a:gd name="connsiteX13" fmla="*/ 67231 w 238224"/>
                <a:gd name="connsiteY13" fmla="*/ 391272 h 895111"/>
                <a:gd name="connsiteX14" fmla="*/ 72672 w 238224"/>
                <a:gd name="connsiteY14" fmla="*/ 414174 h 895111"/>
                <a:gd name="connsiteX15" fmla="*/ 66454 w 238224"/>
                <a:gd name="connsiteY15" fmla="*/ 438240 h 895111"/>
                <a:gd name="connsiteX16" fmla="*/ 71895 w 238224"/>
                <a:gd name="connsiteY16" fmla="*/ 459201 h 895111"/>
                <a:gd name="connsiteX17" fmla="*/ 60236 w 238224"/>
                <a:gd name="connsiteY17" fmla="*/ 475504 h 895111"/>
                <a:gd name="connsiteX18" fmla="*/ 66454 w 238224"/>
                <a:gd name="connsiteY18" fmla="*/ 498018 h 895111"/>
                <a:gd name="connsiteX19" fmla="*/ 79279 w 238224"/>
                <a:gd name="connsiteY19" fmla="*/ 522472 h 895111"/>
                <a:gd name="connsiteX20" fmla="*/ 69563 w 238224"/>
                <a:gd name="connsiteY20" fmla="*/ 531400 h 895111"/>
                <a:gd name="connsiteX21" fmla="*/ 70340 w 238224"/>
                <a:gd name="connsiteY21" fmla="*/ 553525 h 895111"/>
                <a:gd name="connsiteX22" fmla="*/ 73449 w 238224"/>
                <a:gd name="connsiteY22" fmla="*/ 578756 h 895111"/>
                <a:gd name="connsiteX23" fmla="*/ 86274 w 238224"/>
                <a:gd name="connsiteY23" fmla="*/ 609033 h 895111"/>
                <a:gd name="connsiteX24" fmla="*/ 79667 w 238224"/>
                <a:gd name="connsiteY24" fmla="*/ 614079 h 895111"/>
                <a:gd name="connsiteX25" fmla="*/ 94046 w 238224"/>
                <a:gd name="connsiteY25" fmla="*/ 642416 h 895111"/>
                <a:gd name="connsiteX26" fmla="*/ 106093 w 238224"/>
                <a:gd name="connsiteY26" fmla="*/ 651731 h 895111"/>
                <a:gd name="connsiteX27" fmla="*/ 102984 w 238224"/>
                <a:gd name="connsiteY27" fmla="*/ 662212 h 895111"/>
                <a:gd name="connsiteX28" fmla="*/ 113866 w 238224"/>
                <a:gd name="connsiteY28" fmla="*/ 666870 h 895111"/>
                <a:gd name="connsiteX29" fmla="*/ 119306 w 238224"/>
                <a:gd name="connsiteY29" fmla="*/ 676186 h 895111"/>
                <a:gd name="connsiteX30" fmla="*/ 112311 w 238224"/>
                <a:gd name="connsiteY30" fmla="*/ 680844 h 895111"/>
                <a:gd name="connsiteX31" fmla="*/ 119306 w 238224"/>
                <a:gd name="connsiteY31" fmla="*/ 695206 h 895111"/>
                <a:gd name="connsiteX32" fmla="*/ 123581 w 238224"/>
                <a:gd name="connsiteY32" fmla="*/ 727424 h 895111"/>
                <a:gd name="connsiteX33" fmla="*/ 120861 w 238224"/>
                <a:gd name="connsiteY33" fmla="*/ 748385 h 895111"/>
                <a:gd name="connsiteX34" fmla="*/ 127856 w 238224"/>
                <a:gd name="connsiteY34" fmla="*/ 760806 h 895111"/>
                <a:gd name="connsiteX35" fmla="*/ 127467 w 238224"/>
                <a:gd name="connsiteY35" fmla="*/ 775945 h 895111"/>
                <a:gd name="connsiteX36" fmla="*/ 116975 w 238224"/>
                <a:gd name="connsiteY36" fmla="*/ 786814 h 895111"/>
                <a:gd name="connsiteX37" fmla="*/ 129022 w 238224"/>
                <a:gd name="connsiteY37" fmla="*/ 812044 h 895111"/>
                <a:gd name="connsiteX38" fmla="*/ 139126 w 238224"/>
                <a:gd name="connsiteY38" fmla="*/ 820972 h 895111"/>
                <a:gd name="connsiteX39" fmla="*/ 151173 w 238224"/>
                <a:gd name="connsiteY39" fmla="*/ 819419 h 895111"/>
                <a:gd name="connsiteX40" fmla="*/ 158557 w 238224"/>
                <a:gd name="connsiteY40" fmla="*/ 837275 h 895111"/>
                <a:gd name="connsiteX41" fmla="*/ 172159 w 238224"/>
                <a:gd name="connsiteY41" fmla="*/ 851249 h 895111"/>
                <a:gd name="connsiteX42" fmla="*/ 219182 w 238224"/>
                <a:gd name="connsiteY42" fmla="*/ 854354 h 895111"/>
                <a:gd name="connsiteX43" fmla="*/ 238224 w 238224"/>
                <a:gd name="connsiteY43" fmla="*/ 858236 h 895111"/>
                <a:gd name="connsiteX44" fmla="*/ 221513 w 238224"/>
                <a:gd name="connsiteY44" fmla="*/ 858236 h 895111"/>
                <a:gd name="connsiteX45" fmla="*/ 214907 w 238224"/>
                <a:gd name="connsiteY45" fmla="*/ 864059 h 895111"/>
                <a:gd name="connsiteX46" fmla="*/ 201694 w 238224"/>
                <a:gd name="connsiteY46" fmla="*/ 872598 h 895111"/>
                <a:gd name="connsiteX47" fmla="*/ 208300 w 238224"/>
                <a:gd name="connsiteY47" fmla="*/ 894724 h 895111"/>
                <a:gd name="connsiteX48" fmla="*/ 200917 w 238224"/>
                <a:gd name="connsiteY48" fmla="*/ 895112 h 895111"/>
                <a:gd name="connsiteX49" fmla="*/ 176434 w 238224"/>
                <a:gd name="connsiteY49" fmla="*/ 887737 h 895111"/>
                <a:gd name="connsiteX50" fmla="*/ 147287 w 238224"/>
                <a:gd name="connsiteY50" fmla="*/ 871046 h 895111"/>
                <a:gd name="connsiteX51" fmla="*/ 117752 w 238224"/>
                <a:gd name="connsiteY51" fmla="*/ 857460 h 895111"/>
                <a:gd name="connsiteX52" fmla="*/ 105316 w 238224"/>
                <a:gd name="connsiteY52" fmla="*/ 842321 h 895111"/>
                <a:gd name="connsiteX53" fmla="*/ 104150 w 238224"/>
                <a:gd name="connsiteY53" fmla="*/ 828347 h 895111"/>
                <a:gd name="connsiteX54" fmla="*/ 87828 w 238224"/>
                <a:gd name="connsiteY54" fmla="*/ 812044 h 895111"/>
                <a:gd name="connsiteX55" fmla="*/ 68397 w 238224"/>
                <a:gd name="connsiteY55" fmla="*/ 770899 h 895111"/>
                <a:gd name="connsiteX56" fmla="*/ 67620 w 238224"/>
                <a:gd name="connsiteY56" fmla="*/ 747609 h 895111"/>
                <a:gd name="connsiteX57" fmla="*/ 80833 w 238224"/>
                <a:gd name="connsiteY57" fmla="*/ 728977 h 895111"/>
                <a:gd name="connsiteX58" fmla="*/ 48578 w 238224"/>
                <a:gd name="connsiteY58" fmla="*/ 721601 h 895111"/>
                <a:gd name="connsiteX59" fmla="*/ 59070 w 238224"/>
                <a:gd name="connsiteY59" fmla="*/ 700252 h 895111"/>
                <a:gd name="connsiteX60" fmla="*/ 51298 w 238224"/>
                <a:gd name="connsiteY60" fmla="*/ 659495 h 895111"/>
                <a:gd name="connsiteX61" fmla="*/ 76558 w 238224"/>
                <a:gd name="connsiteY61" fmla="*/ 668035 h 895111"/>
                <a:gd name="connsiteX62" fmla="*/ 69563 w 238224"/>
                <a:gd name="connsiteY62" fmla="*/ 617185 h 895111"/>
                <a:gd name="connsiteX63" fmla="*/ 54018 w 238224"/>
                <a:gd name="connsiteY63" fmla="*/ 610586 h 895111"/>
                <a:gd name="connsiteX64" fmla="*/ 57904 w 238224"/>
                <a:gd name="connsiteY64" fmla="*/ 641251 h 895111"/>
                <a:gd name="connsiteX65" fmla="*/ 44303 w 238224"/>
                <a:gd name="connsiteY65" fmla="*/ 637758 h 895111"/>
                <a:gd name="connsiteX66" fmla="*/ 38473 w 238224"/>
                <a:gd name="connsiteY66" fmla="*/ 602823 h 895111"/>
                <a:gd name="connsiteX67" fmla="*/ 30701 w 238224"/>
                <a:gd name="connsiteY67" fmla="*/ 557019 h 895111"/>
                <a:gd name="connsiteX68" fmla="*/ 34976 w 238224"/>
                <a:gd name="connsiteY68" fmla="*/ 539940 h 895111"/>
                <a:gd name="connsiteX69" fmla="*/ 22151 w 238224"/>
                <a:gd name="connsiteY69" fmla="*/ 515873 h 895111"/>
                <a:gd name="connsiteX70" fmla="*/ 12824 w 238224"/>
                <a:gd name="connsiteY70" fmla="*/ 487925 h 895111"/>
                <a:gd name="connsiteX71" fmla="*/ 21374 w 238224"/>
                <a:gd name="connsiteY71" fmla="*/ 486761 h 895111"/>
                <a:gd name="connsiteX72" fmla="*/ 23706 w 238224"/>
                <a:gd name="connsiteY72" fmla="*/ 446780 h 895111"/>
                <a:gd name="connsiteX73" fmla="*/ 28369 w 238224"/>
                <a:gd name="connsiteY73" fmla="*/ 406798 h 895111"/>
                <a:gd name="connsiteX74" fmla="*/ 28758 w 238224"/>
                <a:gd name="connsiteY74" fmla="*/ 369923 h 895111"/>
                <a:gd name="connsiteX75" fmla="*/ 15934 w 238224"/>
                <a:gd name="connsiteY75" fmla="*/ 332270 h 895111"/>
                <a:gd name="connsiteX76" fmla="*/ 18265 w 238224"/>
                <a:gd name="connsiteY76" fmla="*/ 311698 h 895111"/>
                <a:gd name="connsiteX77" fmla="*/ 10104 w 238224"/>
                <a:gd name="connsiteY77" fmla="*/ 281032 h 895111"/>
                <a:gd name="connsiteX78" fmla="*/ 17099 w 238224"/>
                <a:gd name="connsiteY78" fmla="*/ 250755 h 895111"/>
                <a:gd name="connsiteX79" fmla="*/ 13602 w 238224"/>
                <a:gd name="connsiteY79" fmla="*/ 202623 h 895111"/>
                <a:gd name="connsiteX80" fmla="*/ 13602 w 238224"/>
                <a:gd name="connsiteY80" fmla="*/ 150609 h 895111"/>
                <a:gd name="connsiteX81" fmla="*/ 13990 w 238224"/>
                <a:gd name="connsiteY81" fmla="*/ 95101 h 895111"/>
                <a:gd name="connsiteX82" fmla="*/ 8161 w 238224"/>
                <a:gd name="connsiteY82" fmla="*/ 54343 h 895111"/>
                <a:gd name="connsiteX83" fmla="*/ 0 w 238224"/>
                <a:gd name="connsiteY83" fmla="*/ 19020 h 895111"/>
                <a:gd name="connsiteX84" fmla="*/ 10881 w 238224"/>
                <a:gd name="connsiteY84" fmla="*/ 12809 h 895111"/>
                <a:gd name="connsiteX85" fmla="*/ 15156 w 238224"/>
                <a:gd name="connsiteY85" fmla="*/ 0 h 895111"/>
                <a:gd name="connsiteX86" fmla="*/ 27592 w 238224"/>
                <a:gd name="connsiteY86" fmla="*/ 17079 h 895111"/>
                <a:gd name="connsiteX87" fmla="*/ 32255 w 238224"/>
                <a:gd name="connsiteY87" fmla="*/ 34935 h 895111"/>
                <a:gd name="connsiteX88" fmla="*/ 44691 w 238224"/>
                <a:gd name="connsiteY88" fmla="*/ 45416 h 895111"/>
                <a:gd name="connsiteX89" fmla="*/ 40417 w 238224"/>
                <a:gd name="connsiteY89" fmla="*/ 69482 h 895111"/>
                <a:gd name="connsiteX90" fmla="*/ 54796 w 238224"/>
                <a:gd name="connsiteY90" fmla="*/ 97430 h 895111"/>
                <a:gd name="connsiteX91" fmla="*/ 66843 w 238224"/>
                <a:gd name="connsiteY91" fmla="*/ 131977 h 895111"/>
                <a:gd name="connsiteX92" fmla="*/ 81999 w 238224"/>
                <a:gd name="connsiteY92" fmla="*/ 128483 h 895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8224" h="895111">
                  <a:moveTo>
                    <a:pt x="81999" y="128483"/>
                  </a:moveTo>
                  <a:lnTo>
                    <a:pt x="85496" y="134694"/>
                  </a:lnTo>
                  <a:lnTo>
                    <a:pt x="80833" y="160701"/>
                  </a:lnTo>
                  <a:lnTo>
                    <a:pt x="59070" y="172734"/>
                  </a:lnTo>
                  <a:lnTo>
                    <a:pt x="65288" y="214268"/>
                  </a:lnTo>
                  <a:lnTo>
                    <a:pt x="62179" y="222419"/>
                  </a:lnTo>
                  <a:lnTo>
                    <a:pt x="69952" y="232124"/>
                  </a:lnTo>
                  <a:lnTo>
                    <a:pt x="57127" y="247650"/>
                  </a:lnTo>
                  <a:lnTo>
                    <a:pt x="47023" y="270940"/>
                  </a:lnTo>
                  <a:lnTo>
                    <a:pt x="43525" y="293842"/>
                  </a:lnTo>
                  <a:lnTo>
                    <a:pt x="50132" y="317908"/>
                  </a:lnTo>
                  <a:lnTo>
                    <a:pt x="41971" y="343527"/>
                  </a:lnTo>
                  <a:lnTo>
                    <a:pt x="61013" y="386614"/>
                  </a:lnTo>
                  <a:lnTo>
                    <a:pt x="67231" y="391272"/>
                  </a:lnTo>
                  <a:lnTo>
                    <a:pt x="72672" y="414174"/>
                  </a:lnTo>
                  <a:lnTo>
                    <a:pt x="66454" y="438240"/>
                  </a:lnTo>
                  <a:lnTo>
                    <a:pt x="71895" y="459201"/>
                  </a:lnTo>
                  <a:lnTo>
                    <a:pt x="60236" y="475504"/>
                  </a:lnTo>
                  <a:lnTo>
                    <a:pt x="66454" y="498018"/>
                  </a:lnTo>
                  <a:lnTo>
                    <a:pt x="79279" y="522472"/>
                  </a:lnTo>
                  <a:lnTo>
                    <a:pt x="69563" y="531400"/>
                  </a:lnTo>
                  <a:lnTo>
                    <a:pt x="70340" y="553525"/>
                  </a:lnTo>
                  <a:lnTo>
                    <a:pt x="73449" y="578756"/>
                  </a:lnTo>
                  <a:lnTo>
                    <a:pt x="86274" y="609033"/>
                  </a:lnTo>
                  <a:lnTo>
                    <a:pt x="79667" y="614079"/>
                  </a:lnTo>
                  <a:lnTo>
                    <a:pt x="94046" y="642416"/>
                  </a:lnTo>
                  <a:lnTo>
                    <a:pt x="106093" y="651731"/>
                  </a:lnTo>
                  <a:lnTo>
                    <a:pt x="102984" y="662212"/>
                  </a:lnTo>
                  <a:lnTo>
                    <a:pt x="113866" y="666870"/>
                  </a:lnTo>
                  <a:lnTo>
                    <a:pt x="119306" y="676186"/>
                  </a:lnTo>
                  <a:lnTo>
                    <a:pt x="112311" y="680844"/>
                  </a:lnTo>
                  <a:lnTo>
                    <a:pt x="119306" y="695206"/>
                  </a:lnTo>
                  <a:lnTo>
                    <a:pt x="123581" y="727424"/>
                  </a:lnTo>
                  <a:lnTo>
                    <a:pt x="120861" y="748385"/>
                  </a:lnTo>
                  <a:lnTo>
                    <a:pt x="127856" y="760806"/>
                  </a:lnTo>
                  <a:lnTo>
                    <a:pt x="127467" y="775945"/>
                  </a:lnTo>
                  <a:lnTo>
                    <a:pt x="116975" y="786814"/>
                  </a:lnTo>
                  <a:lnTo>
                    <a:pt x="129022" y="812044"/>
                  </a:lnTo>
                  <a:lnTo>
                    <a:pt x="139126" y="820972"/>
                  </a:lnTo>
                  <a:lnTo>
                    <a:pt x="151173" y="819419"/>
                  </a:lnTo>
                  <a:lnTo>
                    <a:pt x="158557" y="837275"/>
                  </a:lnTo>
                  <a:lnTo>
                    <a:pt x="172159" y="851249"/>
                  </a:lnTo>
                  <a:lnTo>
                    <a:pt x="219182" y="854354"/>
                  </a:lnTo>
                  <a:lnTo>
                    <a:pt x="238224" y="858236"/>
                  </a:lnTo>
                  <a:lnTo>
                    <a:pt x="221513" y="858236"/>
                  </a:lnTo>
                  <a:lnTo>
                    <a:pt x="214907" y="864059"/>
                  </a:lnTo>
                  <a:lnTo>
                    <a:pt x="201694" y="872598"/>
                  </a:lnTo>
                  <a:lnTo>
                    <a:pt x="208300" y="894724"/>
                  </a:lnTo>
                  <a:lnTo>
                    <a:pt x="200917" y="895112"/>
                  </a:lnTo>
                  <a:lnTo>
                    <a:pt x="176434" y="887737"/>
                  </a:lnTo>
                  <a:lnTo>
                    <a:pt x="147287" y="871046"/>
                  </a:lnTo>
                  <a:lnTo>
                    <a:pt x="117752" y="857460"/>
                  </a:lnTo>
                  <a:lnTo>
                    <a:pt x="105316" y="842321"/>
                  </a:lnTo>
                  <a:lnTo>
                    <a:pt x="104150" y="828347"/>
                  </a:lnTo>
                  <a:lnTo>
                    <a:pt x="87828" y="812044"/>
                  </a:lnTo>
                  <a:lnTo>
                    <a:pt x="68397" y="770899"/>
                  </a:lnTo>
                  <a:lnTo>
                    <a:pt x="67620" y="747609"/>
                  </a:lnTo>
                  <a:lnTo>
                    <a:pt x="80833" y="728977"/>
                  </a:lnTo>
                  <a:lnTo>
                    <a:pt x="48578" y="721601"/>
                  </a:lnTo>
                  <a:lnTo>
                    <a:pt x="59070" y="700252"/>
                  </a:lnTo>
                  <a:lnTo>
                    <a:pt x="51298" y="659495"/>
                  </a:lnTo>
                  <a:lnTo>
                    <a:pt x="76558" y="668035"/>
                  </a:lnTo>
                  <a:lnTo>
                    <a:pt x="69563" y="617185"/>
                  </a:lnTo>
                  <a:lnTo>
                    <a:pt x="54018" y="610586"/>
                  </a:lnTo>
                  <a:lnTo>
                    <a:pt x="57904" y="641251"/>
                  </a:lnTo>
                  <a:lnTo>
                    <a:pt x="44303" y="637758"/>
                  </a:lnTo>
                  <a:lnTo>
                    <a:pt x="38473" y="602823"/>
                  </a:lnTo>
                  <a:lnTo>
                    <a:pt x="30701" y="557019"/>
                  </a:lnTo>
                  <a:lnTo>
                    <a:pt x="34976" y="539940"/>
                  </a:lnTo>
                  <a:lnTo>
                    <a:pt x="22151" y="515873"/>
                  </a:lnTo>
                  <a:lnTo>
                    <a:pt x="12824" y="487925"/>
                  </a:lnTo>
                  <a:lnTo>
                    <a:pt x="21374" y="486761"/>
                  </a:lnTo>
                  <a:lnTo>
                    <a:pt x="23706" y="446780"/>
                  </a:lnTo>
                  <a:lnTo>
                    <a:pt x="28369" y="406798"/>
                  </a:lnTo>
                  <a:lnTo>
                    <a:pt x="28758" y="369923"/>
                  </a:lnTo>
                  <a:lnTo>
                    <a:pt x="15934" y="332270"/>
                  </a:lnTo>
                  <a:lnTo>
                    <a:pt x="18265" y="311698"/>
                  </a:lnTo>
                  <a:lnTo>
                    <a:pt x="10104" y="281032"/>
                  </a:lnTo>
                  <a:lnTo>
                    <a:pt x="17099" y="250755"/>
                  </a:lnTo>
                  <a:lnTo>
                    <a:pt x="13602" y="202623"/>
                  </a:lnTo>
                  <a:lnTo>
                    <a:pt x="13602" y="150609"/>
                  </a:lnTo>
                  <a:lnTo>
                    <a:pt x="13990" y="95101"/>
                  </a:lnTo>
                  <a:lnTo>
                    <a:pt x="8161" y="54343"/>
                  </a:lnTo>
                  <a:lnTo>
                    <a:pt x="0" y="19020"/>
                  </a:lnTo>
                  <a:lnTo>
                    <a:pt x="10881" y="12809"/>
                  </a:lnTo>
                  <a:lnTo>
                    <a:pt x="15156" y="0"/>
                  </a:lnTo>
                  <a:lnTo>
                    <a:pt x="27592" y="17079"/>
                  </a:lnTo>
                  <a:lnTo>
                    <a:pt x="32255" y="34935"/>
                  </a:lnTo>
                  <a:lnTo>
                    <a:pt x="44691" y="45416"/>
                  </a:lnTo>
                  <a:lnTo>
                    <a:pt x="40417" y="69482"/>
                  </a:lnTo>
                  <a:lnTo>
                    <a:pt x="54796" y="97430"/>
                  </a:lnTo>
                  <a:lnTo>
                    <a:pt x="66843" y="131977"/>
                  </a:lnTo>
                  <a:lnTo>
                    <a:pt x="81999" y="128483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33" name="Forma Livre 232">
              <a:extLst>
                <a:ext uri="{FF2B5EF4-FFF2-40B4-BE49-F238E27FC236}">
                  <a16:creationId xmlns:a16="http://schemas.microsoft.com/office/drawing/2014/main" id="{693784F2-DD57-619A-E018-469CC71C08FB}"/>
                </a:ext>
              </a:extLst>
            </p:cNvPr>
            <p:cNvSpPr/>
            <p:nvPr/>
          </p:nvSpPr>
          <p:spPr>
            <a:xfrm>
              <a:off x="5660827" y="2713270"/>
              <a:ext cx="92588" cy="78436"/>
            </a:xfrm>
            <a:custGeom>
              <a:avLst/>
              <a:gdLst>
                <a:gd name="connsiteX0" fmla="*/ 54407 w 69563"/>
                <a:gd name="connsiteY0" fmla="*/ 64824 h 64823"/>
                <a:gd name="connsiteX1" fmla="*/ 43525 w 69563"/>
                <a:gd name="connsiteY1" fmla="*/ 59001 h 64823"/>
                <a:gd name="connsiteX2" fmla="*/ 31478 w 69563"/>
                <a:gd name="connsiteY2" fmla="*/ 48521 h 64823"/>
                <a:gd name="connsiteX3" fmla="*/ 13990 w 69563"/>
                <a:gd name="connsiteY3" fmla="*/ 53567 h 64823"/>
                <a:gd name="connsiteX4" fmla="*/ 0 w 69563"/>
                <a:gd name="connsiteY4" fmla="*/ 51626 h 64823"/>
                <a:gd name="connsiteX5" fmla="*/ 9716 w 69563"/>
                <a:gd name="connsiteY5" fmla="*/ 45027 h 64823"/>
                <a:gd name="connsiteX6" fmla="*/ 25260 w 69563"/>
                <a:gd name="connsiteY6" fmla="*/ 10092 h 64823"/>
                <a:gd name="connsiteX7" fmla="*/ 50521 w 69563"/>
                <a:gd name="connsiteY7" fmla="*/ 0 h 64823"/>
                <a:gd name="connsiteX8" fmla="*/ 66065 w 69563"/>
                <a:gd name="connsiteY8" fmla="*/ 776 h 64823"/>
                <a:gd name="connsiteX9" fmla="*/ 69563 w 69563"/>
                <a:gd name="connsiteY9" fmla="*/ 8928 h 64823"/>
                <a:gd name="connsiteX10" fmla="*/ 66065 w 69563"/>
                <a:gd name="connsiteY10" fmla="*/ 30665 h 64823"/>
                <a:gd name="connsiteX11" fmla="*/ 61402 w 69563"/>
                <a:gd name="connsiteY11" fmla="*/ 39593 h 64823"/>
                <a:gd name="connsiteX12" fmla="*/ 50132 w 69563"/>
                <a:gd name="connsiteY12" fmla="*/ 39593 h 64823"/>
                <a:gd name="connsiteX13" fmla="*/ 54407 w 69563"/>
                <a:gd name="connsiteY13" fmla="*/ 64824 h 6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563" h="64823">
                  <a:moveTo>
                    <a:pt x="54407" y="64824"/>
                  </a:moveTo>
                  <a:lnTo>
                    <a:pt x="43525" y="59001"/>
                  </a:lnTo>
                  <a:lnTo>
                    <a:pt x="31478" y="48521"/>
                  </a:lnTo>
                  <a:lnTo>
                    <a:pt x="13990" y="53567"/>
                  </a:lnTo>
                  <a:lnTo>
                    <a:pt x="0" y="51626"/>
                  </a:lnTo>
                  <a:lnTo>
                    <a:pt x="9716" y="45027"/>
                  </a:lnTo>
                  <a:lnTo>
                    <a:pt x="25260" y="10092"/>
                  </a:lnTo>
                  <a:lnTo>
                    <a:pt x="50521" y="0"/>
                  </a:lnTo>
                  <a:lnTo>
                    <a:pt x="66065" y="776"/>
                  </a:lnTo>
                  <a:lnTo>
                    <a:pt x="69563" y="8928"/>
                  </a:lnTo>
                  <a:lnTo>
                    <a:pt x="66065" y="30665"/>
                  </a:lnTo>
                  <a:lnTo>
                    <a:pt x="61402" y="39593"/>
                  </a:lnTo>
                  <a:lnTo>
                    <a:pt x="50132" y="39593"/>
                  </a:lnTo>
                  <a:lnTo>
                    <a:pt x="54407" y="64824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34" name="Forma Livre 233">
              <a:extLst>
                <a:ext uri="{FF2B5EF4-FFF2-40B4-BE49-F238E27FC236}">
                  <a16:creationId xmlns:a16="http://schemas.microsoft.com/office/drawing/2014/main" id="{048042BE-FD2F-3665-E3FF-F74413688464}"/>
                </a:ext>
              </a:extLst>
            </p:cNvPr>
            <p:cNvSpPr/>
            <p:nvPr/>
          </p:nvSpPr>
          <p:spPr>
            <a:xfrm>
              <a:off x="5318406" y="3042985"/>
              <a:ext cx="87415" cy="162979"/>
            </a:xfrm>
            <a:custGeom>
              <a:avLst/>
              <a:gdLst>
                <a:gd name="connsiteX0" fmla="*/ 41194 w 65676"/>
                <a:gd name="connsiteY0" fmla="*/ 128483 h 134693"/>
                <a:gd name="connsiteX1" fmla="*/ 32644 w 65676"/>
                <a:gd name="connsiteY1" fmla="*/ 134694 h 134693"/>
                <a:gd name="connsiteX2" fmla="*/ 21763 w 65676"/>
                <a:gd name="connsiteY2" fmla="*/ 131200 h 134693"/>
                <a:gd name="connsiteX3" fmla="*/ 11270 w 65676"/>
                <a:gd name="connsiteY3" fmla="*/ 133917 h 134693"/>
                <a:gd name="connsiteX4" fmla="*/ 14768 w 65676"/>
                <a:gd name="connsiteY4" fmla="*/ 114509 h 134693"/>
                <a:gd name="connsiteX5" fmla="*/ 13602 w 65676"/>
                <a:gd name="connsiteY5" fmla="*/ 99371 h 134693"/>
                <a:gd name="connsiteX6" fmla="*/ 4275 w 65676"/>
                <a:gd name="connsiteY6" fmla="*/ 97042 h 134693"/>
                <a:gd name="connsiteX7" fmla="*/ 0 w 65676"/>
                <a:gd name="connsiteY7" fmla="*/ 87726 h 134693"/>
                <a:gd name="connsiteX8" fmla="*/ 1943 w 65676"/>
                <a:gd name="connsiteY8" fmla="*/ 71423 h 134693"/>
                <a:gd name="connsiteX9" fmla="*/ 10493 w 65676"/>
                <a:gd name="connsiteY9" fmla="*/ 62495 h 134693"/>
                <a:gd name="connsiteX10" fmla="*/ 12436 w 65676"/>
                <a:gd name="connsiteY10" fmla="*/ 52402 h 134693"/>
                <a:gd name="connsiteX11" fmla="*/ 17099 w 65676"/>
                <a:gd name="connsiteY11" fmla="*/ 37652 h 134693"/>
                <a:gd name="connsiteX12" fmla="*/ 17099 w 65676"/>
                <a:gd name="connsiteY12" fmla="*/ 27172 h 134693"/>
                <a:gd name="connsiteX13" fmla="*/ 13602 w 65676"/>
                <a:gd name="connsiteY13" fmla="*/ 18244 h 134693"/>
                <a:gd name="connsiteX14" fmla="*/ 12824 w 65676"/>
                <a:gd name="connsiteY14" fmla="*/ 9704 h 134693"/>
                <a:gd name="connsiteX15" fmla="*/ 20208 w 65676"/>
                <a:gd name="connsiteY15" fmla="*/ 3493 h 134693"/>
                <a:gd name="connsiteX16" fmla="*/ 28758 w 65676"/>
                <a:gd name="connsiteY16" fmla="*/ 0 h 134693"/>
                <a:gd name="connsiteX17" fmla="*/ 33421 w 65676"/>
                <a:gd name="connsiteY17" fmla="*/ 12033 h 134693"/>
                <a:gd name="connsiteX18" fmla="*/ 45080 w 65676"/>
                <a:gd name="connsiteY18" fmla="*/ 12033 h 134693"/>
                <a:gd name="connsiteX19" fmla="*/ 48578 w 65676"/>
                <a:gd name="connsiteY19" fmla="*/ 8928 h 134693"/>
                <a:gd name="connsiteX20" fmla="*/ 60625 w 65676"/>
                <a:gd name="connsiteY20" fmla="*/ 9704 h 134693"/>
                <a:gd name="connsiteX21" fmla="*/ 65677 w 65676"/>
                <a:gd name="connsiteY21" fmla="*/ 22125 h 134693"/>
                <a:gd name="connsiteX22" fmla="*/ 56350 w 65676"/>
                <a:gd name="connsiteY22" fmla="*/ 28724 h 134693"/>
                <a:gd name="connsiteX23" fmla="*/ 55184 w 65676"/>
                <a:gd name="connsiteY23" fmla="*/ 48133 h 134693"/>
                <a:gd name="connsiteX24" fmla="*/ 52075 w 65676"/>
                <a:gd name="connsiteY24" fmla="*/ 51626 h 134693"/>
                <a:gd name="connsiteX25" fmla="*/ 50909 w 65676"/>
                <a:gd name="connsiteY25" fmla="*/ 63659 h 134693"/>
                <a:gd name="connsiteX26" fmla="*/ 41971 w 65676"/>
                <a:gd name="connsiteY26" fmla="*/ 65600 h 134693"/>
                <a:gd name="connsiteX27" fmla="*/ 49743 w 65676"/>
                <a:gd name="connsiteY27" fmla="*/ 80350 h 134693"/>
                <a:gd name="connsiteX28" fmla="*/ 43525 w 65676"/>
                <a:gd name="connsiteY28" fmla="*/ 96653 h 134693"/>
                <a:gd name="connsiteX29" fmla="*/ 50521 w 65676"/>
                <a:gd name="connsiteY29" fmla="*/ 104029 h 134693"/>
                <a:gd name="connsiteX30" fmla="*/ 47412 w 65676"/>
                <a:gd name="connsiteY30" fmla="*/ 110627 h 134693"/>
                <a:gd name="connsiteX31" fmla="*/ 39639 w 65676"/>
                <a:gd name="connsiteY31" fmla="*/ 119943 h 134693"/>
                <a:gd name="connsiteX32" fmla="*/ 41194 w 65676"/>
                <a:gd name="connsiteY32" fmla="*/ 128483 h 134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5676" h="134693">
                  <a:moveTo>
                    <a:pt x="41194" y="128483"/>
                  </a:moveTo>
                  <a:lnTo>
                    <a:pt x="32644" y="134694"/>
                  </a:lnTo>
                  <a:lnTo>
                    <a:pt x="21763" y="131200"/>
                  </a:lnTo>
                  <a:lnTo>
                    <a:pt x="11270" y="133917"/>
                  </a:lnTo>
                  <a:lnTo>
                    <a:pt x="14768" y="114509"/>
                  </a:lnTo>
                  <a:lnTo>
                    <a:pt x="13602" y="99371"/>
                  </a:lnTo>
                  <a:lnTo>
                    <a:pt x="4275" y="97042"/>
                  </a:lnTo>
                  <a:lnTo>
                    <a:pt x="0" y="87726"/>
                  </a:lnTo>
                  <a:lnTo>
                    <a:pt x="1943" y="71423"/>
                  </a:lnTo>
                  <a:lnTo>
                    <a:pt x="10493" y="62495"/>
                  </a:lnTo>
                  <a:lnTo>
                    <a:pt x="12436" y="52402"/>
                  </a:lnTo>
                  <a:lnTo>
                    <a:pt x="17099" y="37652"/>
                  </a:lnTo>
                  <a:lnTo>
                    <a:pt x="17099" y="27172"/>
                  </a:lnTo>
                  <a:lnTo>
                    <a:pt x="13602" y="18244"/>
                  </a:lnTo>
                  <a:lnTo>
                    <a:pt x="12824" y="9704"/>
                  </a:lnTo>
                  <a:lnTo>
                    <a:pt x="20208" y="3493"/>
                  </a:lnTo>
                  <a:lnTo>
                    <a:pt x="28758" y="0"/>
                  </a:lnTo>
                  <a:lnTo>
                    <a:pt x="33421" y="12033"/>
                  </a:lnTo>
                  <a:lnTo>
                    <a:pt x="45080" y="12033"/>
                  </a:lnTo>
                  <a:lnTo>
                    <a:pt x="48578" y="8928"/>
                  </a:lnTo>
                  <a:lnTo>
                    <a:pt x="60625" y="9704"/>
                  </a:lnTo>
                  <a:lnTo>
                    <a:pt x="65677" y="22125"/>
                  </a:lnTo>
                  <a:lnTo>
                    <a:pt x="56350" y="28724"/>
                  </a:lnTo>
                  <a:lnTo>
                    <a:pt x="55184" y="48133"/>
                  </a:lnTo>
                  <a:lnTo>
                    <a:pt x="52075" y="51626"/>
                  </a:lnTo>
                  <a:lnTo>
                    <a:pt x="50909" y="63659"/>
                  </a:lnTo>
                  <a:lnTo>
                    <a:pt x="41971" y="65600"/>
                  </a:lnTo>
                  <a:lnTo>
                    <a:pt x="49743" y="80350"/>
                  </a:lnTo>
                  <a:lnTo>
                    <a:pt x="43525" y="96653"/>
                  </a:lnTo>
                  <a:lnTo>
                    <a:pt x="50521" y="104029"/>
                  </a:lnTo>
                  <a:lnTo>
                    <a:pt x="47412" y="110627"/>
                  </a:lnTo>
                  <a:lnTo>
                    <a:pt x="39639" y="119943"/>
                  </a:lnTo>
                  <a:lnTo>
                    <a:pt x="41194" y="128483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35" name="Forma Livre 234">
              <a:extLst>
                <a:ext uri="{FF2B5EF4-FFF2-40B4-BE49-F238E27FC236}">
                  <a16:creationId xmlns:a16="http://schemas.microsoft.com/office/drawing/2014/main" id="{509317F3-9BDE-113E-4B08-D1B16A7DD277}"/>
                </a:ext>
              </a:extLst>
            </p:cNvPr>
            <p:cNvSpPr/>
            <p:nvPr/>
          </p:nvSpPr>
          <p:spPr>
            <a:xfrm>
              <a:off x="9082457" y="2688846"/>
              <a:ext cx="241039" cy="244703"/>
            </a:xfrm>
            <a:custGeom>
              <a:avLst/>
              <a:gdLst>
                <a:gd name="connsiteX0" fmla="*/ 99098 w 181096"/>
                <a:gd name="connsiteY0" fmla="*/ 86173 h 202234"/>
                <a:gd name="connsiteX1" fmla="*/ 152339 w 181096"/>
                <a:gd name="connsiteY1" fmla="*/ 128871 h 202234"/>
                <a:gd name="connsiteX2" fmla="*/ 117752 w 181096"/>
                <a:gd name="connsiteY2" fmla="*/ 121108 h 202234"/>
                <a:gd name="connsiteX3" fmla="*/ 132131 w 181096"/>
                <a:gd name="connsiteY3" fmla="*/ 156043 h 202234"/>
                <a:gd name="connsiteX4" fmla="*/ 169438 w 181096"/>
                <a:gd name="connsiteY4" fmla="*/ 180886 h 202234"/>
                <a:gd name="connsiteX5" fmla="*/ 181097 w 181096"/>
                <a:gd name="connsiteY5" fmla="*/ 197965 h 202234"/>
                <a:gd name="connsiteX6" fmla="*/ 155837 w 181096"/>
                <a:gd name="connsiteY6" fmla="*/ 183215 h 202234"/>
                <a:gd name="connsiteX7" fmla="*/ 156225 w 181096"/>
                <a:gd name="connsiteY7" fmla="*/ 202235 h 202234"/>
                <a:gd name="connsiteX8" fmla="*/ 137960 w 181096"/>
                <a:gd name="connsiteY8" fmla="*/ 181662 h 202234"/>
                <a:gd name="connsiteX9" fmla="*/ 123192 w 181096"/>
                <a:gd name="connsiteY9" fmla="*/ 157984 h 202234"/>
                <a:gd name="connsiteX10" fmla="*/ 101430 w 181096"/>
                <a:gd name="connsiteY10" fmla="*/ 131977 h 202234"/>
                <a:gd name="connsiteX11" fmla="*/ 92103 w 181096"/>
                <a:gd name="connsiteY11" fmla="*/ 113345 h 202234"/>
                <a:gd name="connsiteX12" fmla="*/ 67231 w 181096"/>
                <a:gd name="connsiteY12" fmla="*/ 81515 h 202234"/>
                <a:gd name="connsiteX13" fmla="*/ 36142 w 181096"/>
                <a:gd name="connsiteY13" fmla="*/ 57837 h 202234"/>
                <a:gd name="connsiteX14" fmla="*/ 9716 w 181096"/>
                <a:gd name="connsiteY14" fmla="*/ 25231 h 202234"/>
                <a:gd name="connsiteX15" fmla="*/ 17099 w 181096"/>
                <a:gd name="connsiteY15" fmla="*/ 14362 h 202234"/>
                <a:gd name="connsiteX16" fmla="*/ 0 w 181096"/>
                <a:gd name="connsiteY16" fmla="*/ 3494 h 202234"/>
                <a:gd name="connsiteX17" fmla="*/ 5052 w 181096"/>
                <a:gd name="connsiteY17" fmla="*/ 0 h 202234"/>
                <a:gd name="connsiteX18" fmla="*/ 24094 w 181096"/>
                <a:gd name="connsiteY18" fmla="*/ 15527 h 202234"/>
                <a:gd name="connsiteX19" fmla="*/ 50909 w 181096"/>
                <a:gd name="connsiteY19" fmla="*/ 38429 h 202234"/>
                <a:gd name="connsiteX20" fmla="*/ 71118 w 181096"/>
                <a:gd name="connsiteY20" fmla="*/ 62107 h 202234"/>
                <a:gd name="connsiteX21" fmla="*/ 99098 w 181096"/>
                <a:gd name="connsiteY21" fmla="*/ 86173 h 20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1096" h="202234">
                  <a:moveTo>
                    <a:pt x="99098" y="86173"/>
                  </a:moveTo>
                  <a:lnTo>
                    <a:pt x="152339" y="128871"/>
                  </a:lnTo>
                  <a:lnTo>
                    <a:pt x="117752" y="121108"/>
                  </a:lnTo>
                  <a:lnTo>
                    <a:pt x="132131" y="156043"/>
                  </a:lnTo>
                  <a:lnTo>
                    <a:pt x="169438" y="180886"/>
                  </a:lnTo>
                  <a:lnTo>
                    <a:pt x="181097" y="197965"/>
                  </a:lnTo>
                  <a:lnTo>
                    <a:pt x="155837" y="183215"/>
                  </a:lnTo>
                  <a:lnTo>
                    <a:pt x="156225" y="202235"/>
                  </a:lnTo>
                  <a:lnTo>
                    <a:pt x="137960" y="181662"/>
                  </a:lnTo>
                  <a:lnTo>
                    <a:pt x="123192" y="157984"/>
                  </a:lnTo>
                  <a:lnTo>
                    <a:pt x="101430" y="131977"/>
                  </a:lnTo>
                  <a:lnTo>
                    <a:pt x="92103" y="113345"/>
                  </a:lnTo>
                  <a:lnTo>
                    <a:pt x="67231" y="81515"/>
                  </a:lnTo>
                  <a:lnTo>
                    <a:pt x="36142" y="57837"/>
                  </a:lnTo>
                  <a:lnTo>
                    <a:pt x="9716" y="25231"/>
                  </a:lnTo>
                  <a:lnTo>
                    <a:pt x="17099" y="14362"/>
                  </a:lnTo>
                  <a:lnTo>
                    <a:pt x="0" y="3494"/>
                  </a:lnTo>
                  <a:lnTo>
                    <a:pt x="5052" y="0"/>
                  </a:lnTo>
                  <a:lnTo>
                    <a:pt x="24094" y="15527"/>
                  </a:lnTo>
                  <a:lnTo>
                    <a:pt x="50909" y="38429"/>
                  </a:lnTo>
                  <a:lnTo>
                    <a:pt x="71118" y="62107"/>
                  </a:lnTo>
                  <a:lnTo>
                    <a:pt x="99098" y="86173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36" name="Forma Livre 235">
              <a:extLst>
                <a:ext uri="{FF2B5EF4-FFF2-40B4-BE49-F238E27FC236}">
                  <a16:creationId xmlns:a16="http://schemas.microsoft.com/office/drawing/2014/main" id="{522B3B6B-779D-21F5-1F43-B5E69F442F2A}"/>
                </a:ext>
              </a:extLst>
            </p:cNvPr>
            <p:cNvSpPr/>
            <p:nvPr/>
          </p:nvSpPr>
          <p:spPr>
            <a:xfrm>
              <a:off x="6061181" y="2665362"/>
              <a:ext cx="76035" cy="24892"/>
            </a:xfrm>
            <a:custGeom>
              <a:avLst/>
              <a:gdLst>
                <a:gd name="connsiteX0" fmla="*/ 57127 w 57126"/>
                <a:gd name="connsiteY0" fmla="*/ 20185 h 20572"/>
                <a:gd name="connsiteX1" fmla="*/ 22929 w 57126"/>
                <a:gd name="connsiteY1" fmla="*/ 20573 h 20572"/>
                <a:gd name="connsiteX2" fmla="*/ 0 w 57126"/>
                <a:gd name="connsiteY2" fmla="*/ 17856 h 20572"/>
                <a:gd name="connsiteX3" fmla="*/ 2720 w 57126"/>
                <a:gd name="connsiteY3" fmla="*/ 7763 h 20572"/>
                <a:gd name="connsiteX4" fmla="*/ 27203 w 57126"/>
                <a:gd name="connsiteY4" fmla="*/ 0 h 20572"/>
                <a:gd name="connsiteX5" fmla="*/ 47023 w 57126"/>
                <a:gd name="connsiteY5" fmla="*/ 4270 h 20572"/>
                <a:gd name="connsiteX6" fmla="*/ 55572 w 57126"/>
                <a:gd name="connsiteY6" fmla="*/ 7763 h 20572"/>
                <a:gd name="connsiteX7" fmla="*/ 54795 w 57126"/>
                <a:gd name="connsiteY7" fmla="*/ 14362 h 20572"/>
                <a:gd name="connsiteX8" fmla="*/ 57127 w 57126"/>
                <a:gd name="connsiteY8" fmla="*/ 20185 h 2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26" h="20572">
                  <a:moveTo>
                    <a:pt x="57127" y="20185"/>
                  </a:moveTo>
                  <a:lnTo>
                    <a:pt x="22929" y="20573"/>
                  </a:lnTo>
                  <a:lnTo>
                    <a:pt x="0" y="17856"/>
                  </a:lnTo>
                  <a:lnTo>
                    <a:pt x="2720" y="7763"/>
                  </a:lnTo>
                  <a:lnTo>
                    <a:pt x="27203" y="0"/>
                  </a:lnTo>
                  <a:lnTo>
                    <a:pt x="47023" y="4270"/>
                  </a:lnTo>
                  <a:lnTo>
                    <a:pt x="55572" y="7763"/>
                  </a:lnTo>
                  <a:lnTo>
                    <a:pt x="54795" y="14362"/>
                  </a:lnTo>
                  <a:lnTo>
                    <a:pt x="57127" y="20185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37" name="Forma Livre 236">
              <a:extLst>
                <a:ext uri="{FF2B5EF4-FFF2-40B4-BE49-F238E27FC236}">
                  <a16:creationId xmlns:a16="http://schemas.microsoft.com/office/drawing/2014/main" id="{F5A97D48-6F1B-2246-03BD-C9B7C268A410}"/>
                </a:ext>
              </a:extLst>
            </p:cNvPr>
            <p:cNvSpPr/>
            <p:nvPr/>
          </p:nvSpPr>
          <p:spPr>
            <a:xfrm>
              <a:off x="8402787" y="2170787"/>
              <a:ext cx="81726" cy="15968"/>
            </a:xfrm>
            <a:custGeom>
              <a:avLst/>
              <a:gdLst>
                <a:gd name="connsiteX0" fmla="*/ 61402 w 61402"/>
                <a:gd name="connsiteY0" fmla="*/ 12809 h 13197"/>
                <a:gd name="connsiteX1" fmla="*/ 38473 w 61402"/>
                <a:gd name="connsiteY1" fmla="*/ 13198 h 13197"/>
                <a:gd name="connsiteX2" fmla="*/ 3886 w 61402"/>
                <a:gd name="connsiteY2" fmla="*/ 10869 h 13197"/>
                <a:gd name="connsiteX3" fmla="*/ 0 w 61402"/>
                <a:gd name="connsiteY3" fmla="*/ 9704 h 13197"/>
                <a:gd name="connsiteX4" fmla="*/ 2721 w 61402"/>
                <a:gd name="connsiteY4" fmla="*/ 1941 h 13197"/>
                <a:gd name="connsiteX5" fmla="*/ 19042 w 61402"/>
                <a:gd name="connsiteY5" fmla="*/ 0 h 13197"/>
                <a:gd name="connsiteX6" fmla="*/ 51687 w 61402"/>
                <a:gd name="connsiteY6" fmla="*/ 7763 h 13197"/>
                <a:gd name="connsiteX7" fmla="*/ 61402 w 61402"/>
                <a:gd name="connsiteY7" fmla="*/ 12809 h 1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402" h="13197">
                  <a:moveTo>
                    <a:pt x="61402" y="12809"/>
                  </a:moveTo>
                  <a:lnTo>
                    <a:pt x="38473" y="13198"/>
                  </a:lnTo>
                  <a:lnTo>
                    <a:pt x="3886" y="10869"/>
                  </a:lnTo>
                  <a:lnTo>
                    <a:pt x="0" y="9704"/>
                  </a:lnTo>
                  <a:lnTo>
                    <a:pt x="2721" y="1941"/>
                  </a:lnTo>
                  <a:lnTo>
                    <a:pt x="19042" y="0"/>
                  </a:lnTo>
                  <a:lnTo>
                    <a:pt x="51687" y="7763"/>
                  </a:lnTo>
                  <a:lnTo>
                    <a:pt x="61402" y="12809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38" name="Forma Livre 237">
              <a:extLst>
                <a:ext uri="{FF2B5EF4-FFF2-40B4-BE49-F238E27FC236}">
                  <a16:creationId xmlns:a16="http://schemas.microsoft.com/office/drawing/2014/main" id="{C7E717A8-B0FA-4998-DA89-B1D34531855A}"/>
                </a:ext>
              </a:extLst>
            </p:cNvPr>
            <p:cNvSpPr/>
            <p:nvPr/>
          </p:nvSpPr>
          <p:spPr>
            <a:xfrm>
              <a:off x="8445718" y="2132274"/>
              <a:ext cx="103967" cy="18786"/>
            </a:xfrm>
            <a:custGeom>
              <a:avLst/>
              <a:gdLst>
                <a:gd name="connsiteX0" fmla="*/ 78113 w 78112"/>
                <a:gd name="connsiteY0" fmla="*/ 7763 h 15526"/>
                <a:gd name="connsiteX1" fmla="*/ 73838 w 78112"/>
                <a:gd name="connsiteY1" fmla="*/ 15527 h 15526"/>
                <a:gd name="connsiteX2" fmla="*/ 47023 w 78112"/>
                <a:gd name="connsiteY2" fmla="*/ 13974 h 15526"/>
                <a:gd name="connsiteX3" fmla="*/ 6995 w 78112"/>
                <a:gd name="connsiteY3" fmla="*/ 6211 h 15526"/>
                <a:gd name="connsiteX4" fmla="*/ 0 w 78112"/>
                <a:gd name="connsiteY4" fmla="*/ 0 h 15526"/>
                <a:gd name="connsiteX5" fmla="*/ 32255 w 78112"/>
                <a:gd name="connsiteY5" fmla="*/ 2717 h 15526"/>
                <a:gd name="connsiteX6" fmla="*/ 78113 w 78112"/>
                <a:gd name="connsiteY6" fmla="*/ 7763 h 1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112" h="15526">
                  <a:moveTo>
                    <a:pt x="78113" y="7763"/>
                  </a:moveTo>
                  <a:lnTo>
                    <a:pt x="73838" y="15527"/>
                  </a:lnTo>
                  <a:lnTo>
                    <a:pt x="47023" y="13974"/>
                  </a:lnTo>
                  <a:lnTo>
                    <a:pt x="6995" y="6211"/>
                  </a:lnTo>
                  <a:lnTo>
                    <a:pt x="0" y="0"/>
                  </a:lnTo>
                  <a:lnTo>
                    <a:pt x="32255" y="2717"/>
                  </a:lnTo>
                  <a:lnTo>
                    <a:pt x="78113" y="7763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39" name="Forma Livre 238">
              <a:extLst>
                <a:ext uri="{FF2B5EF4-FFF2-40B4-BE49-F238E27FC236}">
                  <a16:creationId xmlns:a16="http://schemas.microsoft.com/office/drawing/2014/main" id="{B12F29F9-C6C7-6631-4F37-BE2A4AEE7709}"/>
                </a:ext>
              </a:extLst>
            </p:cNvPr>
            <p:cNvSpPr/>
            <p:nvPr/>
          </p:nvSpPr>
          <p:spPr>
            <a:xfrm>
              <a:off x="8253817" y="2117243"/>
              <a:ext cx="180003" cy="35695"/>
            </a:xfrm>
            <a:custGeom>
              <a:avLst/>
              <a:gdLst>
                <a:gd name="connsiteX0" fmla="*/ 123192 w 135239"/>
                <a:gd name="connsiteY0" fmla="*/ 10869 h 29500"/>
                <a:gd name="connsiteX1" fmla="*/ 135239 w 135239"/>
                <a:gd name="connsiteY1" fmla="*/ 25619 h 29500"/>
                <a:gd name="connsiteX2" fmla="*/ 79667 w 135239"/>
                <a:gd name="connsiteY2" fmla="*/ 24843 h 29500"/>
                <a:gd name="connsiteX3" fmla="*/ 61790 w 135239"/>
                <a:gd name="connsiteY3" fmla="*/ 29501 h 29500"/>
                <a:gd name="connsiteX4" fmla="*/ 13213 w 135239"/>
                <a:gd name="connsiteY4" fmla="*/ 16691 h 29500"/>
                <a:gd name="connsiteX5" fmla="*/ 0 w 135239"/>
                <a:gd name="connsiteY5" fmla="*/ 3494 h 29500"/>
                <a:gd name="connsiteX6" fmla="*/ 13602 w 135239"/>
                <a:gd name="connsiteY6" fmla="*/ 0 h 29500"/>
                <a:gd name="connsiteX7" fmla="*/ 53241 w 135239"/>
                <a:gd name="connsiteY7" fmla="*/ 776 h 29500"/>
                <a:gd name="connsiteX8" fmla="*/ 123192 w 135239"/>
                <a:gd name="connsiteY8" fmla="*/ 10869 h 2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239" h="29500">
                  <a:moveTo>
                    <a:pt x="123192" y="10869"/>
                  </a:moveTo>
                  <a:lnTo>
                    <a:pt x="135239" y="25619"/>
                  </a:lnTo>
                  <a:lnTo>
                    <a:pt x="79667" y="24843"/>
                  </a:lnTo>
                  <a:lnTo>
                    <a:pt x="61790" y="29501"/>
                  </a:lnTo>
                  <a:lnTo>
                    <a:pt x="13213" y="16691"/>
                  </a:lnTo>
                  <a:lnTo>
                    <a:pt x="0" y="3494"/>
                  </a:lnTo>
                  <a:lnTo>
                    <a:pt x="13602" y="0"/>
                  </a:lnTo>
                  <a:lnTo>
                    <a:pt x="53241" y="776"/>
                  </a:lnTo>
                  <a:lnTo>
                    <a:pt x="123192" y="10869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40" name="Forma Livre 239">
              <a:extLst>
                <a:ext uri="{FF2B5EF4-FFF2-40B4-BE49-F238E27FC236}">
                  <a16:creationId xmlns:a16="http://schemas.microsoft.com/office/drawing/2014/main" id="{B81D57DA-7751-7F4B-8D37-18A43A1322E1}"/>
                </a:ext>
              </a:extLst>
            </p:cNvPr>
            <p:cNvSpPr/>
            <p:nvPr/>
          </p:nvSpPr>
          <p:spPr>
            <a:xfrm>
              <a:off x="6635332" y="2098926"/>
              <a:ext cx="270005" cy="150767"/>
            </a:xfrm>
            <a:custGeom>
              <a:avLst/>
              <a:gdLst>
                <a:gd name="connsiteX0" fmla="*/ 108425 w 202859"/>
                <a:gd name="connsiteY0" fmla="*/ 123049 h 124601"/>
                <a:gd name="connsiteX1" fmla="*/ 99875 w 202859"/>
                <a:gd name="connsiteY1" fmla="*/ 124601 h 124601"/>
                <a:gd name="connsiteX2" fmla="*/ 47411 w 202859"/>
                <a:gd name="connsiteY2" fmla="*/ 121884 h 124601"/>
                <a:gd name="connsiteX3" fmla="*/ 38473 w 202859"/>
                <a:gd name="connsiteY3" fmla="*/ 112956 h 124601"/>
                <a:gd name="connsiteX4" fmla="*/ 7772 w 202859"/>
                <a:gd name="connsiteY4" fmla="*/ 107522 h 124601"/>
                <a:gd name="connsiteX5" fmla="*/ 0 w 202859"/>
                <a:gd name="connsiteY5" fmla="*/ 96265 h 124601"/>
                <a:gd name="connsiteX6" fmla="*/ 13602 w 202859"/>
                <a:gd name="connsiteY6" fmla="*/ 91995 h 124601"/>
                <a:gd name="connsiteX7" fmla="*/ 7384 w 202859"/>
                <a:gd name="connsiteY7" fmla="*/ 81127 h 124601"/>
                <a:gd name="connsiteX8" fmla="*/ 28369 w 202859"/>
                <a:gd name="connsiteY8" fmla="*/ 64047 h 124601"/>
                <a:gd name="connsiteX9" fmla="*/ 12824 w 202859"/>
                <a:gd name="connsiteY9" fmla="*/ 61718 h 124601"/>
                <a:gd name="connsiteX10" fmla="*/ 38862 w 202859"/>
                <a:gd name="connsiteY10" fmla="*/ 44251 h 124601"/>
                <a:gd name="connsiteX11" fmla="*/ 29147 w 202859"/>
                <a:gd name="connsiteY11" fmla="*/ 35323 h 124601"/>
                <a:gd name="connsiteX12" fmla="*/ 55572 w 202859"/>
                <a:gd name="connsiteY12" fmla="*/ 25231 h 124601"/>
                <a:gd name="connsiteX13" fmla="*/ 95600 w 202859"/>
                <a:gd name="connsiteY13" fmla="*/ 12809 h 124601"/>
                <a:gd name="connsiteX14" fmla="*/ 141069 w 202859"/>
                <a:gd name="connsiteY14" fmla="*/ 9316 h 124601"/>
                <a:gd name="connsiteX15" fmla="*/ 160500 w 202859"/>
                <a:gd name="connsiteY15" fmla="*/ 2329 h 124601"/>
                <a:gd name="connsiteX16" fmla="*/ 186538 w 202859"/>
                <a:gd name="connsiteY16" fmla="*/ 0 h 124601"/>
                <a:gd name="connsiteX17" fmla="*/ 202859 w 202859"/>
                <a:gd name="connsiteY17" fmla="*/ 7375 h 124601"/>
                <a:gd name="connsiteX18" fmla="*/ 197808 w 202859"/>
                <a:gd name="connsiteY18" fmla="*/ 13198 h 124601"/>
                <a:gd name="connsiteX19" fmla="*/ 153505 w 202859"/>
                <a:gd name="connsiteY19" fmla="*/ 22902 h 124601"/>
                <a:gd name="connsiteX20" fmla="*/ 115031 w 202859"/>
                <a:gd name="connsiteY20" fmla="*/ 31830 h 124601"/>
                <a:gd name="connsiteX21" fmla="*/ 81222 w 202859"/>
                <a:gd name="connsiteY21" fmla="*/ 50462 h 124601"/>
                <a:gd name="connsiteX22" fmla="*/ 70340 w 202859"/>
                <a:gd name="connsiteY22" fmla="*/ 69870 h 124601"/>
                <a:gd name="connsiteX23" fmla="*/ 57515 w 202859"/>
                <a:gd name="connsiteY23" fmla="*/ 89278 h 124601"/>
                <a:gd name="connsiteX24" fmla="*/ 69563 w 202859"/>
                <a:gd name="connsiteY24" fmla="*/ 105969 h 124601"/>
                <a:gd name="connsiteX25" fmla="*/ 108425 w 202859"/>
                <a:gd name="connsiteY25" fmla="*/ 123049 h 12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2859" h="124601">
                  <a:moveTo>
                    <a:pt x="108425" y="123049"/>
                  </a:moveTo>
                  <a:lnTo>
                    <a:pt x="99875" y="124601"/>
                  </a:lnTo>
                  <a:lnTo>
                    <a:pt x="47411" y="121884"/>
                  </a:lnTo>
                  <a:lnTo>
                    <a:pt x="38473" y="112956"/>
                  </a:lnTo>
                  <a:lnTo>
                    <a:pt x="7772" y="107522"/>
                  </a:lnTo>
                  <a:lnTo>
                    <a:pt x="0" y="96265"/>
                  </a:lnTo>
                  <a:lnTo>
                    <a:pt x="13602" y="91995"/>
                  </a:lnTo>
                  <a:lnTo>
                    <a:pt x="7384" y="81127"/>
                  </a:lnTo>
                  <a:lnTo>
                    <a:pt x="28369" y="64047"/>
                  </a:lnTo>
                  <a:lnTo>
                    <a:pt x="12824" y="61718"/>
                  </a:lnTo>
                  <a:lnTo>
                    <a:pt x="38862" y="44251"/>
                  </a:lnTo>
                  <a:lnTo>
                    <a:pt x="29147" y="35323"/>
                  </a:lnTo>
                  <a:lnTo>
                    <a:pt x="55572" y="25231"/>
                  </a:lnTo>
                  <a:lnTo>
                    <a:pt x="95600" y="12809"/>
                  </a:lnTo>
                  <a:lnTo>
                    <a:pt x="141069" y="9316"/>
                  </a:lnTo>
                  <a:lnTo>
                    <a:pt x="160500" y="2329"/>
                  </a:lnTo>
                  <a:lnTo>
                    <a:pt x="186538" y="0"/>
                  </a:lnTo>
                  <a:lnTo>
                    <a:pt x="202859" y="7375"/>
                  </a:lnTo>
                  <a:lnTo>
                    <a:pt x="197808" y="13198"/>
                  </a:lnTo>
                  <a:lnTo>
                    <a:pt x="153505" y="22902"/>
                  </a:lnTo>
                  <a:lnTo>
                    <a:pt x="115031" y="31830"/>
                  </a:lnTo>
                  <a:lnTo>
                    <a:pt x="81222" y="50462"/>
                  </a:lnTo>
                  <a:lnTo>
                    <a:pt x="70340" y="69870"/>
                  </a:lnTo>
                  <a:lnTo>
                    <a:pt x="57515" y="89278"/>
                  </a:lnTo>
                  <a:lnTo>
                    <a:pt x="69563" y="105969"/>
                  </a:lnTo>
                  <a:lnTo>
                    <a:pt x="108425" y="123049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41" name="Forma Livre 240">
              <a:extLst>
                <a:ext uri="{FF2B5EF4-FFF2-40B4-BE49-F238E27FC236}">
                  <a16:creationId xmlns:a16="http://schemas.microsoft.com/office/drawing/2014/main" id="{9A844153-F41F-CBBD-972D-158A6D1AD130}"/>
                </a:ext>
              </a:extLst>
            </p:cNvPr>
            <p:cNvSpPr/>
            <p:nvPr/>
          </p:nvSpPr>
          <p:spPr>
            <a:xfrm>
              <a:off x="6186356" y="2081548"/>
              <a:ext cx="3496114" cy="995254"/>
            </a:xfrm>
            <a:custGeom>
              <a:avLst/>
              <a:gdLst>
                <a:gd name="connsiteX0" fmla="*/ 2166945 w 2626682"/>
                <a:gd name="connsiteY0" fmla="*/ 796130 h 822524"/>
                <a:gd name="connsiteX1" fmla="*/ 2161505 w 2626682"/>
                <a:gd name="connsiteY1" fmla="*/ 791860 h 822524"/>
                <a:gd name="connsiteX2" fmla="*/ 2154121 w 2626682"/>
                <a:gd name="connsiteY2" fmla="*/ 779050 h 822524"/>
                <a:gd name="connsiteX3" fmla="*/ 2163836 w 2626682"/>
                <a:gd name="connsiteY3" fmla="*/ 778662 h 822524"/>
                <a:gd name="connsiteX4" fmla="*/ 2148680 w 2626682"/>
                <a:gd name="connsiteY4" fmla="*/ 749550 h 822524"/>
                <a:gd name="connsiteX5" fmla="*/ 2130415 w 2626682"/>
                <a:gd name="connsiteY5" fmla="*/ 728589 h 822524"/>
                <a:gd name="connsiteX6" fmla="*/ 2141685 w 2626682"/>
                <a:gd name="connsiteY6" fmla="*/ 720049 h 822524"/>
                <a:gd name="connsiteX7" fmla="*/ 2168500 w 2626682"/>
                <a:gd name="connsiteY7" fmla="*/ 724319 h 822524"/>
                <a:gd name="connsiteX8" fmla="*/ 2166168 w 2626682"/>
                <a:gd name="connsiteY8" fmla="*/ 700252 h 822524"/>
                <a:gd name="connsiteX9" fmla="*/ 2155287 w 2626682"/>
                <a:gd name="connsiteY9" fmla="*/ 673857 h 822524"/>
                <a:gd name="connsiteX10" fmla="*/ 2156453 w 2626682"/>
                <a:gd name="connsiteY10" fmla="*/ 664929 h 822524"/>
                <a:gd name="connsiteX11" fmla="*/ 2151400 w 2626682"/>
                <a:gd name="connsiteY11" fmla="*/ 642804 h 822524"/>
                <a:gd name="connsiteX12" fmla="*/ 2124586 w 2626682"/>
                <a:gd name="connsiteY12" fmla="*/ 650179 h 822524"/>
                <a:gd name="connsiteX13" fmla="*/ 2114481 w 2626682"/>
                <a:gd name="connsiteY13" fmla="*/ 659495 h 822524"/>
                <a:gd name="connsiteX14" fmla="*/ 2084946 w 2626682"/>
                <a:gd name="connsiteY14" fmla="*/ 659495 h 822524"/>
                <a:gd name="connsiteX15" fmla="*/ 2061629 w 2626682"/>
                <a:gd name="connsiteY15" fmla="*/ 636981 h 822524"/>
                <a:gd name="connsiteX16" fmla="*/ 2026653 w 2626682"/>
                <a:gd name="connsiteY16" fmla="*/ 619514 h 822524"/>
                <a:gd name="connsiteX17" fmla="*/ 1987791 w 2626682"/>
                <a:gd name="connsiteY17" fmla="*/ 611750 h 822524"/>
                <a:gd name="connsiteX18" fmla="*/ 1963697 w 2626682"/>
                <a:gd name="connsiteY18" fmla="*/ 588460 h 822524"/>
                <a:gd name="connsiteX19" fmla="*/ 1946209 w 2626682"/>
                <a:gd name="connsiteY19" fmla="*/ 573710 h 822524"/>
                <a:gd name="connsiteX20" fmla="*/ 1931441 w 2626682"/>
                <a:gd name="connsiteY20" fmla="*/ 563230 h 822524"/>
                <a:gd name="connsiteX21" fmla="*/ 1901518 w 2626682"/>
                <a:gd name="connsiteY21" fmla="*/ 539163 h 822524"/>
                <a:gd name="connsiteX22" fmla="*/ 1878201 w 2626682"/>
                <a:gd name="connsiteY22" fmla="*/ 530624 h 822524"/>
                <a:gd name="connsiteX23" fmla="*/ 1844779 w 2626682"/>
                <a:gd name="connsiteY23" fmla="*/ 523248 h 822524"/>
                <a:gd name="connsiteX24" fmla="*/ 1820685 w 2626682"/>
                <a:gd name="connsiteY24" fmla="*/ 524025 h 822524"/>
                <a:gd name="connsiteX25" fmla="*/ 1800865 w 2626682"/>
                <a:gd name="connsiteY25" fmla="*/ 528295 h 822524"/>
                <a:gd name="connsiteX26" fmla="*/ 1794259 w 2626682"/>
                <a:gd name="connsiteY26" fmla="*/ 540328 h 822524"/>
                <a:gd name="connsiteX27" fmla="*/ 1808638 w 2626682"/>
                <a:gd name="connsiteY27" fmla="*/ 545762 h 822524"/>
                <a:gd name="connsiteX28" fmla="*/ 1818353 w 2626682"/>
                <a:gd name="connsiteY28" fmla="*/ 558960 h 822524"/>
                <a:gd name="connsiteX29" fmla="*/ 1813301 w 2626682"/>
                <a:gd name="connsiteY29" fmla="*/ 566723 h 822524"/>
                <a:gd name="connsiteX30" fmla="*/ 1814078 w 2626682"/>
                <a:gd name="connsiteY30" fmla="*/ 591954 h 822524"/>
                <a:gd name="connsiteX31" fmla="*/ 1821462 w 2626682"/>
                <a:gd name="connsiteY31" fmla="*/ 602823 h 822524"/>
                <a:gd name="connsiteX32" fmla="*/ 1804363 w 2626682"/>
                <a:gd name="connsiteY32" fmla="*/ 617961 h 822524"/>
                <a:gd name="connsiteX33" fmla="*/ 1775605 w 2626682"/>
                <a:gd name="connsiteY33" fmla="*/ 608645 h 822524"/>
                <a:gd name="connsiteX34" fmla="*/ 1753842 w 2626682"/>
                <a:gd name="connsiteY34" fmla="*/ 610974 h 822524"/>
                <a:gd name="connsiteX35" fmla="*/ 1738686 w 2626682"/>
                <a:gd name="connsiteY35" fmla="*/ 602823 h 822524"/>
                <a:gd name="connsiteX36" fmla="*/ 1725473 w 2626682"/>
                <a:gd name="connsiteY36" fmla="*/ 600105 h 822524"/>
                <a:gd name="connsiteX37" fmla="*/ 1708373 w 2626682"/>
                <a:gd name="connsiteY37" fmla="*/ 617185 h 822524"/>
                <a:gd name="connsiteX38" fmla="*/ 1685445 w 2626682"/>
                <a:gd name="connsiteY38" fmla="*/ 621066 h 822524"/>
                <a:gd name="connsiteX39" fmla="*/ 1671455 w 2626682"/>
                <a:gd name="connsiteY39" fmla="*/ 627277 h 822524"/>
                <a:gd name="connsiteX40" fmla="*/ 1645029 w 2626682"/>
                <a:gd name="connsiteY40" fmla="*/ 623395 h 822524"/>
                <a:gd name="connsiteX41" fmla="*/ 1627152 w 2626682"/>
                <a:gd name="connsiteY41" fmla="*/ 623395 h 822524"/>
                <a:gd name="connsiteX42" fmla="*/ 1608110 w 2626682"/>
                <a:gd name="connsiteY42" fmla="*/ 610974 h 822524"/>
                <a:gd name="connsiteX43" fmla="*/ 1582461 w 2626682"/>
                <a:gd name="connsiteY43" fmla="*/ 599717 h 822524"/>
                <a:gd name="connsiteX44" fmla="*/ 1561475 w 2626682"/>
                <a:gd name="connsiteY44" fmla="*/ 596224 h 822524"/>
                <a:gd name="connsiteX45" fmla="*/ 1539324 w 2626682"/>
                <a:gd name="connsiteY45" fmla="*/ 599329 h 822524"/>
                <a:gd name="connsiteX46" fmla="*/ 1523779 w 2626682"/>
                <a:gd name="connsiteY46" fmla="*/ 603987 h 822524"/>
                <a:gd name="connsiteX47" fmla="*/ 1490746 w 2626682"/>
                <a:gd name="connsiteY47" fmla="*/ 593895 h 822524"/>
                <a:gd name="connsiteX48" fmla="*/ 1476756 w 2626682"/>
                <a:gd name="connsiteY48" fmla="*/ 576039 h 822524"/>
                <a:gd name="connsiteX49" fmla="*/ 1450719 w 2626682"/>
                <a:gd name="connsiteY49" fmla="*/ 569828 h 822524"/>
                <a:gd name="connsiteX50" fmla="*/ 1432065 w 2626682"/>
                <a:gd name="connsiteY50" fmla="*/ 566723 h 822524"/>
                <a:gd name="connsiteX51" fmla="*/ 1404861 w 2626682"/>
                <a:gd name="connsiteY51" fmla="*/ 557019 h 822524"/>
                <a:gd name="connsiteX52" fmla="*/ 1399810 w 2626682"/>
                <a:gd name="connsiteY52" fmla="*/ 581862 h 822524"/>
                <a:gd name="connsiteX53" fmla="*/ 1415354 w 2626682"/>
                <a:gd name="connsiteY53" fmla="*/ 595836 h 822524"/>
                <a:gd name="connsiteX54" fmla="*/ 1406027 w 2626682"/>
                <a:gd name="connsiteY54" fmla="*/ 612915 h 822524"/>
                <a:gd name="connsiteX55" fmla="*/ 1374938 w 2626682"/>
                <a:gd name="connsiteY55" fmla="*/ 606704 h 822524"/>
                <a:gd name="connsiteX56" fmla="*/ 1355507 w 2626682"/>
                <a:gd name="connsiteY56" fmla="*/ 605928 h 822524"/>
                <a:gd name="connsiteX57" fmla="*/ 1336853 w 2626682"/>
                <a:gd name="connsiteY57" fmla="*/ 594671 h 822524"/>
                <a:gd name="connsiteX58" fmla="*/ 1316645 w 2626682"/>
                <a:gd name="connsiteY58" fmla="*/ 594283 h 822524"/>
                <a:gd name="connsiteX59" fmla="*/ 1296048 w 2626682"/>
                <a:gd name="connsiteY59" fmla="*/ 586908 h 822524"/>
                <a:gd name="connsiteX60" fmla="*/ 1273119 w 2626682"/>
                <a:gd name="connsiteY60" fmla="*/ 598165 h 822524"/>
                <a:gd name="connsiteX61" fmla="*/ 1247082 w 2626682"/>
                <a:gd name="connsiteY61" fmla="*/ 618737 h 822524"/>
                <a:gd name="connsiteX62" fmla="*/ 1228817 w 2626682"/>
                <a:gd name="connsiteY62" fmla="*/ 623007 h 822524"/>
                <a:gd name="connsiteX63" fmla="*/ 1222210 w 2626682"/>
                <a:gd name="connsiteY63" fmla="*/ 624948 h 822524"/>
                <a:gd name="connsiteX64" fmla="*/ 1205111 w 2626682"/>
                <a:gd name="connsiteY64" fmla="*/ 610198 h 822524"/>
                <a:gd name="connsiteX65" fmla="*/ 1181793 w 2626682"/>
                <a:gd name="connsiteY65" fmla="*/ 613691 h 822524"/>
                <a:gd name="connsiteX66" fmla="*/ 1168969 w 2626682"/>
                <a:gd name="connsiteY66" fmla="*/ 603211 h 822524"/>
                <a:gd name="connsiteX67" fmla="*/ 1153424 w 2626682"/>
                <a:gd name="connsiteY67" fmla="*/ 598553 h 822524"/>
                <a:gd name="connsiteX68" fmla="*/ 1137491 w 2626682"/>
                <a:gd name="connsiteY68" fmla="*/ 584579 h 822524"/>
                <a:gd name="connsiteX69" fmla="*/ 1124666 w 2626682"/>
                <a:gd name="connsiteY69" fmla="*/ 580309 h 822524"/>
                <a:gd name="connsiteX70" fmla="*/ 1100572 w 2626682"/>
                <a:gd name="connsiteY70" fmla="*/ 586520 h 822524"/>
                <a:gd name="connsiteX71" fmla="*/ 1067928 w 2626682"/>
                <a:gd name="connsiteY71" fmla="*/ 572934 h 822524"/>
                <a:gd name="connsiteX72" fmla="*/ 1063653 w 2626682"/>
                <a:gd name="connsiteY72" fmla="*/ 585355 h 822524"/>
                <a:gd name="connsiteX73" fmla="*/ 992536 w 2626682"/>
                <a:gd name="connsiteY73" fmla="*/ 524801 h 822524"/>
                <a:gd name="connsiteX74" fmla="*/ 959891 w 2626682"/>
                <a:gd name="connsiteY74" fmla="*/ 506557 h 822524"/>
                <a:gd name="connsiteX75" fmla="*/ 963001 w 2626682"/>
                <a:gd name="connsiteY75" fmla="*/ 498794 h 822524"/>
                <a:gd name="connsiteX76" fmla="*/ 927247 w 2626682"/>
                <a:gd name="connsiteY76" fmla="*/ 521308 h 822524"/>
                <a:gd name="connsiteX77" fmla="*/ 910148 w 2626682"/>
                <a:gd name="connsiteY77" fmla="*/ 522472 h 822524"/>
                <a:gd name="connsiteX78" fmla="*/ 905873 w 2626682"/>
                <a:gd name="connsiteY78" fmla="*/ 509663 h 822524"/>
                <a:gd name="connsiteX79" fmla="*/ 878281 w 2626682"/>
                <a:gd name="connsiteY79" fmla="*/ 501511 h 822524"/>
                <a:gd name="connsiteX80" fmla="*/ 861571 w 2626682"/>
                <a:gd name="connsiteY80" fmla="*/ 507334 h 822524"/>
                <a:gd name="connsiteX81" fmla="*/ 844471 w 2626682"/>
                <a:gd name="connsiteY81" fmla="*/ 482879 h 822524"/>
                <a:gd name="connsiteX82" fmla="*/ 809107 w 2626682"/>
                <a:gd name="connsiteY82" fmla="*/ 477833 h 822524"/>
                <a:gd name="connsiteX83" fmla="*/ 797060 w 2626682"/>
                <a:gd name="connsiteY83" fmla="*/ 487537 h 822524"/>
                <a:gd name="connsiteX84" fmla="*/ 754700 w 2626682"/>
                <a:gd name="connsiteY84" fmla="*/ 496465 h 822524"/>
                <a:gd name="connsiteX85" fmla="*/ 748094 w 2626682"/>
                <a:gd name="connsiteY85" fmla="*/ 502287 h 822524"/>
                <a:gd name="connsiteX86" fmla="*/ 682028 w 2626682"/>
                <a:gd name="connsiteY86" fmla="*/ 510439 h 822524"/>
                <a:gd name="connsiteX87" fmla="*/ 676587 w 2626682"/>
                <a:gd name="connsiteY87" fmla="*/ 518590 h 822524"/>
                <a:gd name="connsiteX88" fmla="*/ 696407 w 2626682"/>
                <a:gd name="connsiteY88" fmla="*/ 534893 h 822524"/>
                <a:gd name="connsiteX89" fmla="*/ 680863 w 2626682"/>
                <a:gd name="connsiteY89" fmla="*/ 541104 h 822524"/>
                <a:gd name="connsiteX90" fmla="*/ 686692 w 2626682"/>
                <a:gd name="connsiteY90" fmla="*/ 547315 h 822524"/>
                <a:gd name="connsiteX91" fmla="*/ 673090 w 2626682"/>
                <a:gd name="connsiteY91" fmla="*/ 558960 h 822524"/>
                <a:gd name="connsiteX92" fmla="*/ 709620 w 2626682"/>
                <a:gd name="connsiteY92" fmla="*/ 575651 h 822524"/>
                <a:gd name="connsiteX93" fmla="*/ 708843 w 2626682"/>
                <a:gd name="connsiteY93" fmla="*/ 586908 h 822524"/>
                <a:gd name="connsiteX94" fmla="*/ 681640 w 2626682"/>
                <a:gd name="connsiteY94" fmla="*/ 585743 h 822524"/>
                <a:gd name="connsiteX95" fmla="*/ 678530 w 2626682"/>
                <a:gd name="connsiteY95" fmla="*/ 593118 h 822524"/>
                <a:gd name="connsiteX96" fmla="*/ 650161 w 2626682"/>
                <a:gd name="connsiteY96" fmla="*/ 580697 h 822524"/>
                <a:gd name="connsiteX97" fmla="*/ 620237 w 2626682"/>
                <a:gd name="connsiteY97" fmla="*/ 581085 h 822524"/>
                <a:gd name="connsiteX98" fmla="*/ 603139 w 2626682"/>
                <a:gd name="connsiteY98" fmla="*/ 591178 h 822524"/>
                <a:gd name="connsiteX99" fmla="*/ 577489 w 2626682"/>
                <a:gd name="connsiteY99" fmla="*/ 581473 h 822524"/>
                <a:gd name="connsiteX100" fmla="*/ 530855 w 2626682"/>
                <a:gd name="connsiteY100" fmla="*/ 564782 h 822524"/>
                <a:gd name="connsiteX101" fmla="*/ 501320 w 2626682"/>
                <a:gd name="connsiteY101" fmla="*/ 565559 h 822524"/>
                <a:gd name="connsiteX102" fmla="*/ 469842 w 2626682"/>
                <a:gd name="connsiteY102" fmla="*/ 591566 h 822524"/>
                <a:gd name="connsiteX103" fmla="*/ 472173 w 2626682"/>
                <a:gd name="connsiteY103" fmla="*/ 609033 h 822524"/>
                <a:gd name="connsiteX104" fmla="*/ 448856 w 2626682"/>
                <a:gd name="connsiteY104" fmla="*/ 595059 h 822524"/>
                <a:gd name="connsiteX105" fmla="*/ 440307 w 2626682"/>
                <a:gd name="connsiteY105" fmla="*/ 621843 h 822524"/>
                <a:gd name="connsiteX106" fmla="*/ 447302 w 2626682"/>
                <a:gd name="connsiteY106" fmla="*/ 626501 h 822524"/>
                <a:gd name="connsiteX107" fmla="*/ 440695 w 2626682"/>
                <a:gd name="connsiteY107" fmla="*/ 645133 h 822524"/>
                <a:gd name="connsiteX108" fmla="*/ 461292 w 2626682"/>
                <a:gd name="connsiteY108" fmla="*/ 661436 h 822524"/>
                <a:gd name="connsiteX109" fmla="*/ 475282 w 2626682"/>
                <a:gd name="connsiteY109" fmla="*/ 660659 h 822524"/>
                <a:gd name="connsiteX110" fmla="*/ 491993 w 2626682"/>
                <a:gd name="connsiteY110" fmla="*/ 676962 h 822524"/>
                <a:gd name="connsiteX111" fmla="*/ 492770 w 2626682"/>
                <a:gd name="connsiteY111" fmla="*/ 689384 h 822524"/>
                <a:gd name="connsiteX112" fmla="*/ 503651 w 2626682"/>
                <a:gd name="connsiteY112" fmla="*/ 693654 h 822524"/>
                <a:gd name="connsiteX113" fmla="*/ 498211 w 2626682"/>
                <a:gd name="connsiteY113" fmla="*/ 708016 h 822524"/>
                <a:gd name="connsiteX114" fmla="*/ 480334 w 2626682"/>
                <a:gd name="connsiteY114" fmla="*/ 711897 h 822524"/>
                <a:gd name="connsiteX115" fmla="*/ 466344 w 2626682"/>
                <a:gd name="connsiteY115" fmla="*/ 737128 h 822524"/>
                <a:gd name="connsiteX116" fmla="*/ 489661 w 2626682"/>
                <a:gd name="connsiteY116" fmla="*/ 760806 h 822524"/>
                <a:gd name="connsiteX117" fmla="*/ 491216 w 2626682"/>
                <a:gd name="connsiteY117" fmla="*/ 777109 h 822524"/>
                <a:gd name="connsiteX118" fmla="*/ 519585 w 2626682"/>
                <a:gd name="connsiteY118" fmla="*/ 806222 h 822524"/>
                <a:gd name="connsiteX119" fmla="*/ 509870 w 2626682"/>
                <a:gd name="connsiteY119" fmla="*/ 816314 h 822524"/>
                <a:gd name="connsiteX120" fmla="*/ 507538 w 2626682"/>
                <a:gd name="connsiteY120" fmla="*/ 822525 h 822524"/>
                <a:gd name="connsiteX121" fmla="*/ 498211 w 2626682"/>
                <a:gd name="connsiteY121" fmla="*/ 820584 h 822524"/>
                <a:gd name="connsiteX122" fmla="*/ 481500 w 2626682"/>
                <a:gd name="connsiteY122" fmla="*/ 805834 h 822524"/>
                <a:gd name="connsiteX123" fmla="*/ 475671 w 2626682"/>
                <a:gd name="connsiteY123" fmla="*/ 805057 h 822524"/>
                <a:gd name="connsiteX124" fmla="*/ 461681 w 2626682"/>
                <a:gd name="connsiteY124" fmla="*/ 799235 h 822524"/>
                <a:gd name="connsiteX125" fmla="*/ 453520 w 2626682"/>
                <a:gd name="connsiteY125" fmla="*/ 789143 h 822524"/>
                <a:gd name="connsiteX126" fmla="*/ 433700 w 2626682"/>
                <a:gd name="connsiteY126" fmla="*/ 784096 h 822524"/>
                <a:gd name="connsiteX127" fmla="*/ 422430 w 2626682"/>
                <a:gd name="connsiteY127" fmla="*/ 787978 h 822524"/>
                <a:gd name="connsiteX128" fmla="*/ 417767 w 2626682"/>
                <a:gd name="connsiteY128" fmla="*/ 783320 h 822524"/>
                <a:gd name="connsiteX129" fmla="*/ 388231 w 2626682"/>
                <a:gd name="connsiteY129" fmla="*/ 771287 h 822524"/>
                <a:gd name="connsiteX130" fmla="*/ 358308 w 2626682"/>
                <a:gd name="connsiteY130" fmla="*/ 767405 h 822524"/>
                <a:gd name="connsiteX131" fmla="*/ 340431 w 2626682"/>
                <a:gd name="connsiteY131" fmla="*/ 763135 h 822524"/>
                <a:gd name="connsiteX132" fmla="*/ 338877 w 2626682"/>
                <a:gd name="connsiteY132" fmla="*/ 766241 h 822524"/>
                <a:gd name="connsiteX133" fmla="*/ 309341 w 2626682"/>
                <a:gd name="connsiteY133" fmla="*/ 745280 h 822524"/>
                <a:gd name="connsiteX134" fmla="*/ 285247 w 2626682"/>
                <a:gd name="connsiteY134" fmla="*/ 735964 h 822524"/>
                <a:gd name="connsiteX135" fmla="*/ 265428 w 2626682"/>
                <a:gd name="connsiteY135" fmla="*/ 721602 h 822524"/>
                <a:gd name="connsiteX136" fmla="*/ 279418 w 2626682"/>
                <a:gd name="connsiteY136" fmla="*/ 717720 h 822524"/>
                <a:gd name="connsiteX137" fmla="*/ 291854 w 2626682"/>
                <a:gd name="connsiteY137" fmla="*/ 697535 h 822524"/>
                <a:gd name="connsiteX138" fmla="*/ 279029 w 2626682"/>
                <a:gd name="connsiteY138" fmla="*/ 687831 h 822524"/>
                <a:gd name="connsiteX139" fmla="*/ 305844 w 2626682"/>
                <a:gd name="connsiteY139" fmla="*/ 677739 h 822524"/>
                <a:gd name="connsiteX140" fmla="*/ 304290 w 2626682"/>
                <a:gd name="connsiteY140" fmla="*/ 672304 h 822524"/>
                <a:gd name="connsiteX141" fmla="*/ 287579 w 2626682"/>
                <a:gd name="connsiteY141" fmla="*/ 676186 h 822524"/>
                <a:gd name="connsiteX142" fmla="*/ 286024 w 2626682"/>
                <a:gd name="connsiteY142" fmla="*/ 665706 h 822524"/>
                <a:gd name="connsiteX143" fmla="*/ 294574 w 2626682"/>
                <a:gd name="connsiteY143" fmla="*/ 658719 h 822524"/>
                <a:gd name="connsiteX144" fmla="*/ 313228 w 2626682"/>
                <a:gd name="connsiteY144" fmla="*/ 657166 h 822524"/>
                <a:gd name="connsiteX145" fmla="*/ 314394 w 2626682"/>
                <a:gd name="connsiteY145" fmla="*/ 649014 h 822524"/>
                <a:gd name="connsiteX146" fmla="*/ 307398 w 2626682"/>
                <a:gd name="connsiteY146" fmla="*/ 635429 h 822524"/>
                <a:gd name="connsiteX147" fmla="*/ 312451 w 2626682"/>
                <a:gd name="connsiteY147" fmla="*/ 623007 h 822524"/>
                <a:gd name="connsiteX148" fmla="*/ 310896 w 2626682"/>
                <a:gd name="connsiteY148" fmla="*/ 615632 h 822524"/>
                <a:gd name="connsiteX149" fmla="*/ 280972 w 2626682"/>
                <a:gd name="connsiteY149" fmla="*/ 607869 h 822524"/>
                <a:gd name="connsiteX150" fmla="*/ 269702 w 2626682"/>
                <a:gd name="connsiteY150" fmla="*/ 608257 h 822524"/>
                <a:gd name="connsiteX151" fmla="*/ 255712 w 2626682"/>
                <a:gd name="connsiteY151" fmla="*/ 597000 h 822524"/>
                <a:gd name="connsiteX152" fmla="*/ 241722 w 2626682"/>
                <a:gd name="connsiteY152" fmla="*/ 600882 h 822524"/>
                <a:gd name="connsiteX153" fmla="*/ 215684 w 2626682"/>
                <a:gd name="connsiteY153" fmla="*/ 592342 h 822524"/>
                <a:gd name="connsiteX154" fmla="*/ 215296 w 2626682"/>
                <a:gd name="connsiteY154" fmla="*/ 587684 h 822524"/>
                <a:gd name="connsiteX155" fmla="*/ 206357 w 2626682"/>
                <a:gd name="connsiteY155" fmla="*/ 577204 h 822524"/>
                <a:gd name="connsiteX156" fmla="*/ 191201 w 2626682"/>
                <a:gd name="connsiteY156" fmla="*/ 576039 h 822524"/>
                <a:gd name="connsiteX157" fmla="*/ 188092 w 2626682"/>
                <a:gd name="connsiteY157" fmla="*/ 568664 h 822524"/>
                <a:gd name="connsiteX158" fmla="*/ 191590 w 2626682"/>
                <a:gd name="connsiteY158" fmla="*/ 563618 h 822524"/>
                <a:gd name="connsiteX159" fmla="*/ 176822 w 2626682"/>
                <a:gd name="connsiteY159" fmla="*/ 550032 h 822524"/>
                <a:gd name="connsiteX160" fmla="*/ 157780 w 2626682"/>
                <a:gd name="connsiteY160" fmla="*/ 552361 h 822524"/>
                <a:gd name="connsiteX161" fmla="*/ 151950 w 2626682"/>
                <a:gd name="connsiteY161" fmla="*/ 551196 h 822524"/>
                <a:gd name="connsiteX162" fmla="*/ 148064 w 2626682"/>
                <a:gd name="connsiteY162" fmla="*/ 556631 h 822524"/>
                <a:gd name="connsiteX163" fmla="*/ 141069 w 2626682"/>
                <a:gd name="connsiteY163" fmla="*/ 555855 h 822524"/>
                <a:gd name="connsiteX164" fmla="*/ 133297 w 2626682"/>
                <a:gd name="connsiteY164" fmla="*/ 540328 h 822524"/>
                <a:gd name="connsiteX165" fmla="*/ 127468 w 2626682"/>
                <a:gd name="connsiteY165" fmla="*/ 532565 h 822524"/>
                <a:gd name="connsiteX166" fmla="*/ 130576 w 2626682"/>
                <a:gd name="connsiteY166" fmla="*/ 530235 h 822524"/>
                <a:gd name="connsiteX167" fmla="*/ 145733 w 2626682"/>
                <a:gd name="connsiteY167" fmla="*/ 531012 h 822524"/>
                <a:gd name="connsiteX168" fmla="*/ 151950 w 2626682"/>
                <a:gd name="connsiteY168" fmla="*/ 525966 h 822524"/>
                <a:gd name="connsiteX169" fmla="*/ 145344 w 2626682"/>
                <a:gd name="connsiteY169" fmla="*/ 519755 h 822524"/>
                <a:gd name="connsiteX170" fmla="*/ 132131 w 2626682"/>
                <a:gd name="connsiteY170" fmla="*/ 515485 h 822524"/>
                <a:gd name="connsiteX171" fmla="*/ 132131 w 2626682"/>
                <a:gd name="connsiteY171" fmla="*/ 511215 h 822524"/>
                <a:gd name="connsiteX172" fmla="*/ 123970 w 2626682"/>
                <a:gd name="connsiteY172" fmla="*/ 506945 h 822524"/>
                <a:gd name="connsiteX173" fmla="*/ 109202 w 2626682"/>
                <a:gd name="connsiteY173" fmla="*/ 491419 h 822524"/>
                <a:gd name="connsiteX174" fmla="*/ 111923 w 2626682"/>
                <a:gd name="connsiteY174" fmla="*/ 485208 h 822524"/>
                <a:gd name="connsiteX175" fmla="*/ 107648 w 2626682"/>
                <a:gd name="connsiteY175" fmla="*/ 473951 h 822524"/>
                <a:gd name="connsiteX176" fmla="*/ 88994 w 2626682"/>
                <a:gd name="connsiteY176" fmla="*/ 468517 h 822524"/>
                <a:gd name="connsiteX177" fmla="*/ 79667 w 2626682"/>
                <a:gd name="connsiteY177" fmla="*/ 471234 h 822524"/>
                <a:gd name="connsiteX178" fmla="*/ 76169 w 2626682"/>
                <a:gd name="connsiteY178" fmla="*/ 465412 h 822524"/>
                <a:gd name="connsiteX179" fmla="*/ 55573 w 2626682"/>
                <a:gd name="connsiteY179" fmla="*/ 459589 h 822524"/>
                <a:gd name="connsiteX180" fmla="*/ 47412 w 2626682"/>
                <a:gd name="connsiteY180" fmla="*/ 445615 h 822524"/>
                <a:gd name="connsiteX181" fmla="*/ 43526 w 2626682"/>
                <a:gd name="connsiteY181" fmla="*/ 434358 h 822524"/>
                <a:gd name="connsiteX182" fmla="*/ 33810 w 2626682"/>
                <a:gd name="connsiteY182" fmla="*/ 429312 h 822524"/>
                <a:gd name="connsiteX183" fmla="*/ 40028 w 2626682"/>
                <a:gd name="connsiteY183" fmla="*/ 421937 h 822524"/>
                <a:gd name="connsiteX184" fmla="*/ 30701 w 2626682"/>
                <a:gd name="connsiteY184" fmla="*/ 400200 h 822524"/>
                <a:gd name="connsiteX185" fmla="*/ 40805 w 2626682"/>
                <a:gd name="connsiteY185" fmla="*/ 387002 h 822524"/>
                <a:gd name="connsiteX186" fmla="*/ 37307 w 2626682"/>
                <a:gd name="connsiteY186" fmla="*/ 383120 h 822524"/>
                <a:gd name="connsiteX187" fmla="*/ 54795 w 2626682"/>
                <a:gd name="connsiteY187" fmla="*/ 370311 h 822524"/>
                <a:gd name="connsiteX188" fmla="*/ 33810 w 2626682"/>
                <a:gd name="connsiteY188" fmla="*/ 359442 h 822524"/>
                <a:gd name="connsiteX189" fmla="*/ 64900 w 2626682"/>
                <a:gd name="connsiteY189" fmla="*/ 330718 h 822524"/>
                <a:gd name="connsiteX190" fmla="*/ 78113 w 2626682"/>
                <a:gd name="connsiteY190" fmla="*/ 317520 h 822524"/>
                <a:gd name="connsiteX191" fmla="*/ 81610 w 2626682"/>
                <a:gd name="connsiteY191" fmla="*/ 306263 h 822524"/>
                <a:gd name="connsiteX192" fmla="*/ 52852 w 2626682"/>
                <a:gd name="connsiteY192" fmla="*/ 291125 h 822524"/>
                <a:gd name="connsiteX193" fmla="*/ 56350 w 2626682"/>
                <a:gd name="connsiteY193" fmla="*/ 276375 h 822524"/>
                <a:gd name="connsiteX194" fmla="*/ 37307 w 2626682"/>
                <a:gd name="connsiteY194" fmla="*/ 260072 h 822524"/>
                <a:gd name="connsiteX195" fmla="*/ 43914 w 2626682"/>
                <a:gd name="connsiteY195" fmla="*/ 241440 h 822524"/>
                <a:gd name="connsiteX196" fmla="*/ 18654 w 2626682"/>
                <a:gd name="connsiteY196" fmla="*/ 216985 h 822524"/>
                <a:gd name="connsiteX197" fmla="*/ 29924 w 2626682"/>
                <a:gd name="connsiteY197" fmla="*/ 200682 h 822524"/>
                <a:gd name="connsiteX198" fmla="*/ 1555 w 2626682"/>
                <a:gd name="connsiteY198" fmla="*/ 186320 h 822524"/>
                <a:gd name="connsiteX199" fmla="*/ 0 w 2626682"/>
                <a:gd name="connsiteY199" fmla="*/ 171570 h 822524"/>
                <a:gd name="connsiteX200" fmla="*/ 12436 w 2626682"/>
                <a:gd name="connsiteY200" fmla="*/ 169629 h 822524"/>
                <a:gd name="connsiteX201" fmla="*/ 37307 w 2626682"/>
                <a:gd name="connsiteY201" fmla="*/ 161477 h 822524"/>
                <a:gd name="connsiteX202" fmla="*/ 51687 w 2626682"/>
                <a:gd name="connsiteY202" fmla="*/ 154102 h 822524"/>
                <a:gd name="connsiteX203" fmla="*/ 81610 w 2626682"/>
                <a:gd name="connsiteY203" fmla="*/ 166523 h 822524"/>
                <a:gd name="connsiteX204" fmla="*/ 127079 w 2626682"/>
                <a:gd name="connsiteY204" fmla="*/ 171570 h 822524"/>
                <a:gd name="connsiteX205" fmla="*/ 195865 w 2626682"/>
                <a:gd name="connsiteY205" fmla="*/ 195636 h 822524"/>
                <a:gd name="connsiteX206" fmla="*/ 211798 w 2626682"/>
                <a:gd name="connsiteY206" fmla="*/ 205728 h 822524"/>
                <a:gd name="connsiteX207" fmla="*/ 217627 w 2626682"/>
                <a:gd name="connsiteY207" fmla="*/ 220090 h 822524"/>
                <a:gd name="connsiteX208" fmla="*/ 203248 w 2626682"/>
                <a:gd name="connsiteY208" fmla="*/ 231347 h 822524"/>
                <a:gd name="connsiteX209" fmla="*/ 177988 w 2626682"/>
                <a:gd name="connsiteY209" fmla="*/ 237170 h 822524"/>
                <a:gd name="connsiteX210" fmla="*/ 99487 w 2626682"/>
                <a:gd name="connsiteY210" fmla="*/ 220867 h 822524"/>
                <a:gd name="connsiteX211" fmla="*/ 88217 w 2626682"/>
                <a:gd name="connsiteY211" fmla="*/ 223584 h 822524"/>
                <a:gd name="connsiteX212" fmla="*/ 119695 w 2626682"/>
                <a:gd name="connsiteY212" fmla="*/ 239499 h 822524"/>
                <a:gd name="connsiteX213" fmla="*/ 123581 w 2626682"/>
                <a:gd name="connsiteY213" fmla="*/ 249591 h 822524"/>
                <a:gd name="connsiteX214" fmla="*/ 130965 w 2626682"/>
                <a:gd name="connsiteY214" fmla="*/ 272105 h 822524"/>
                <a:gd name="connsiteX215" fmla="*/ 154671 w 2626682"/>
                <a:gd name="connsiteY215" fmla="*/ 278704 h 822524"/>
                <a:gd name="connsiteX216" fmla="*/ 169438 w 2626682"/>
                <a:gd name="connsiteY216" fmla="*/ 284526 h 822524"/>
                <a:gd name="connsiteX217" fmla="*/ 168661 w 2626682"/>
                <a:gd name="connsiteY217" fmla="*/ 273657 h 822524"/>
                <a:gd name="connsiteX218" fmla="*/ 155448 w 2626682"/>
                <a:gd name="connsiteY218" fmla="*/ 264341 h 822524"/>
                <a:gd name="connsiteX219" fmla="*/ 163609 w 2626682"/>
                <a:gd name="connsiteY219" fmla="*/ 255802 h 822524"/>
                <a:gd name="connsiteX220" fmla="*/ 208689 w 2626682"/>
                <a:gd name="connsiteY220" fmla="*/ 269776 h 822524"/>
                <a:gd name="connsiteX221" fmla="*/ 221125 w 2626682"/>
                <a:gd name="connsiteY221" fmla="*/ 264341 h 822524"/>
                <a:gd name="connsiteX222" fmla="*/ 204414 w 2626682"/>
                <a:gd name="connsiteY222" fmla="*/ 248038 h 822524"/>
                <a:gd name="connsiteX223" fmla="*/ 235893 w 2626682"/>
                <a:gd name="connsiteY223" fmla="*/ 227077 h 822524"/>
                <a:gd name="connsiteX224" fmla="*/ 251826 w 2626682"/>
                <a:gd name="connsiteY224" fmla="*/ 228242 h 822524"/>
                <a:gd name="connsiteX225" fmla="*/ 269702 w 2626682"/>
                <a:gd name="connsiteY225" fmla="*/ 235617 h 822524"/>
                <a:gd name="connsiteX226" fmla="*/ 273977 w 2626682"/>
                <a:gd name="connsiteY226" fmla="*/ 220867 h 822524"/>
                <a:gd name="connsiteX227" fmla="*/ 255712 w 2626682"/>
                <a:gd name="connsiteY227" fmla="*/ 208057 h 822524"/>
                <a:gd name="connsiteX228" fmla="*/ 258821 w 2626682"/>
                <a:gd name="connsiteY228" fmla="*/ 195248 h 822524"/>
                <a:gd name="connsiteX229" fmla="*/ 242110 w 2626682"/>
                <a:gd name="connsiteY229" fmla="*/ 182050 h 822524"/>
                <a:gd name="connsiteX230" fmla="*/ 289910 w 2626682"/>
                <a:gd name="connsiteY230" fmla="*/ 189037 h 822524"/>
                <a:gd name="connsiteX231" fmla="*/ 303901 w 2626682"/>
                <a:gd name="connsiteY231" fmla="*/ 200682 h 822524"/>
                <a:gd name="connsiteX232" fmla="*/ 284081 w 2626682"/>
                <a:gd name="connsiteY232" fmla="*/ 203399 h 822524"/>
                <a:gd name="connsiteX233" fmla="*/ 288745 w 2626682"/>
                <a:gd name="connsiteY233" fmla="*/ 215432 h 822524"/>
                <a:gd name="connsiteX234" fmla="*/ 304678 w 2626682"/>
                <a:gd name="connsiteY234" fmla="*/ 222808 h 822524"/>
                <a:gd name="connsiteX235" fmla="*/ 327995 w 2626682"/>
                <a:gd name="connsiteY235" fmla="*/ 218150 h 822524"/>
                <a:gd name="connsiteX236" fmla="*/ 326441 w 2626682"/>
                <a:gd name="connsiteY236" fmla="*/ 204564 h 822524"/>
                <a:gd name="connsiteX237" fmla="*/ 356365 w 2626682"/>
                <a:gd name="connsiteY237" fmla="*/ 194083 h 822524"/>
                <a:gd name="connsiteX238" fmla="*/ 404553 w 2626682"/>
                <a:gd name="connsiteY238" fmla="*/ 176228 h 822524"/>
                <a:gd name="connsiteX239" fmla="*/ 416989 w 2626682"/>
                <a:gd name="connsiteY239" fmla="*/ 177004 h 822524"/>
                <a:gd name="connsiteX240" fmla="*/ 407274 w 2626682"/>
                <a:gd name="connsiteY240" fmla="*/ 189813 h 822524"/>
                <a:gd name="connsiteX241" fmla="*/ 428260 w 2626682"/>
                <a:gd name="connsiteY241" fmla="*/ 192142 h 822524"/>
                <a:gd name="connsiteX242" fmla="*/ 436420 w 2626682"/>
                <a:gd name="connsiteY242" fmla="*/ 184767 h 822524"/>
                <a:gd name="connsiteX243" fmla="*/ 466344 w 2626682"/>
                <a:gd name="connsiteY243" fmla="*/ 184379 h 822524"/>
                <a:gd name="connsiteX244" fmla="*/ 485775 w 2626682"/>
                <a:gd name="connsiteY244" fmla="*/ 175451 h 822524"/>
                <a:gd name="connsiteX245" fmla="*/ 510647 w 2626682"/>
                <a:gd name="connsiteY245" fmla="*/ 188261 h 822524"/>
                <a:gd name="connsiteX246" fmla="*/ 521528 w 2626682"/>
                <a:gd name="connsiteY246" fmla="*/ 174287 h 822524"/>
                <a:gd name="connsiteX247" fmla="*/ 498211 w 2626682"/>
                <a:gd name="connsiteY247" fmla="*/ 162254 h 822524"/>
                <a:gd name="connsiteX248" fmla="*/ 502874 w 2626682"/>
                <a:gd name="connsiteY248" fmla="*/ 155267 h 822524"/>
                <a:gd name="connsiteX249" fmla="*/ 553395 w 2626682"/>
                <a:gd name="connsiteY249" fmla="*/ 161477 h 822524"/>
                <a:gd name="connsiteX250" fmla="*/ 579044 w 2626682"/>
                <a:gd name="connsiteY250" fmla="*/ 168076 h 822524"/>
                <a:gd name="connsiteX251" fmla="*/ 651327 w 2626682"/>
                <a:gd name="connsiteY251" fmla="*/ 192142 h 822524"/>
                <a:gd name="connsiteX252" fmla="*/ 655602 w 2626682"/>
                <a:gd name="connsiteY252" fmla="*/ 181274 h 822524"/>
                <a:gd name="connsiteX253" fmla="*/ 632674 w 2626682"/>
                <a:gd name="connsiteY253" fmla="*/ 170017 h 822524"/>
                <a:gd name="connsiteX254" fmla="*/ 629564 w 2626682"/>
                <a:gd name="connsiteY254" fmla="*/ 165747 h 822524"/>
                <a:gd name="connsiteX255" fmla="*/ 608968 w 2626682"/>
                <a:gd name="connsiteY255" fmla="*/ 163418 h 822524"/>
                <a:gd name="connsiteX256" fmla="*/ 608190 w 2626682"/>
                <a:gd name="connsiteY256" fmla="*/ 153714 h 822524"/>
                <a:gd name="connsiteX257" fmla="*/ 589925 w 2626682"/>
                <a:gd name="connsiteY257" fmla="*/ 137411 h 822524"/>
                <a:gd name="connsiteX258" fmla="*/ 585651 w 2626682"/>
                <a:gd name="connsiteY258" fmla="*/ 130812 h 822524"/>
                <a:gd name="connsiteX259" fmla="*/ 602361 w 2626682"/>
                <a:gd name="connsiteY259" fmla="*/ 112568 h 822524"/>
                <a:gd name="connsiteX260" fmla="*/ 600029 w 2626682"/>
                <a:gd name="connsiteY260" fmla="*/ 93936 h 822524"/>
                <a:gd name="connsiteX261" fmla="*/ 608579 w 2626682"/>
                <a:gd name="connsiteY261" fmla="*/ 90055 h 822524"/>
                <a:gd name="connsiteX262" fmla="*/ 652882 w 2626682"/>
                <a:gd name="connsiteY262" fmla="*/ 95489 h 822524"/>
                <a:gd name="connsiteX263" fmla="*/ 664152 w 2626682"/>
                <a:gd name="connsiteY263" fmla="*/ 106746 h 822524"/>
                <a:gd name="connsiteX264" fmla="*/ 660654 w 2626682"/>
                <a:gd name="connsiteY264" fmla="*/ 123049 h 822524"/>
                <a:gd name="connsiteX265" fmla="*/ 675033 w 2626682"/>
                <a:gd name="connsiteY265" fmla="*/ 129648 h 822524"/>
                <a:gd name="connsiteX266" fmla="*/ 689801 w 2626682"/>
                <a:gd name="connsiteY266" fmla="*/ 144010 h 822524"/>
                <a:gd name="connsiteX267" fmla="*/ 704568 w 2626682"/>
                <a:gd name="connsiteY267" fmla="*/ 172734 h 822524"/>
                <a:gd name="connsiteX268" fmla="*/ 730606 w 2626682"/>
                <a:gd name="connsiteY268" fmla="*/ 185544 h 822524"/>
                <a:gd name="connsiteX269" fmla="*/ 732549 w 2626682"/>
                <a:gd name="connsiteY269" fmla="*/ 199906 h 822524"/>
                <a:gd name="connsiteX270" fmla="*/ 718947 w 2626682"/>
                <a:gd name="connsiteY270" fmla="*/ 230183 h 822524"/>
                <a:gd name="connsiteX271" fmla="*/ 739544 w 2626682"/>
                <a:gd name="connsiteY271" fmla="*/ 233288 h 822524"/>
                <a:gd name="connsiteX272" fmla="*/ 741487 w 2626682"/>
                <a:gd name="connsiteY272" fmla="*/ 225525 h 822524"/>
                <a:gd name="connsiteX273" fmla="*/ 756254 w 2626682"/>
                <a:gd name="connsiteY273" fmla="*/ 220090 h 822524"/>
                <a:gd name="connsiteX274" fmla="*/ 754311 w 2626682"/>
                <a:gd name="connsiteY274" fmla="*/ 209610 h 822524"/>
                <a:gd name="connsiteX275" fmla="*/ 761695 w 2626682"/>
                <a:gd name="connsiteY275" fmla="*/ 199129 h 822524"/>
                <a:gd name="connsiteX276" fmla="*/ 744596 w 2626682"/>
                <a:gd name="connsiteY276" fmla="*/ 187096 h 822524"/>
                <a:gd name="connsiteX277" fmla="*/ 743042 w 2626682"/>
                <a:gd name="connsiteY277" fmla="*/ 173122 h 822524"/>
                <a:gd name="connsiteX278" fmla="*/ 724388 w 2626682"/>
                <a:gd name="connsiteY278" fmla="*/ 171570 h 822524"/>
                <a:gd name="connsiteX279" fmla="*/ 713118 w 2626682"/>
                <a:gd name="connsiteY279" fmla="*/ 159925 h 822524"/>
                <a:gd name="connsiteX280" fmla="*/ 711563 w 2626682"/>
                <a:gd name="connsiteY280" fmla="*/ 138964 h 822524"/>
                <a:gd name="connsiteX281" fmla="*/ 679697 w 2626682"/>
                <a:gd name="connsiteY281" fmla="*/ 122272 h 822524"/>
                <a:gd name="connsiteX282" fmla="*/ 697961 w 2626682"/>
                <a:gd name="connsiteY282" fmla="*/ 108687 h 822524"/>
                <a:gd name="connsiteX283" fmla="*/ 683583 w 2626682"/>
                <a:gd name="connsiteY283" fmla="*/ 94324 h 822524"/>
                <a:gd name="connsiteX284" fmla="*/ 690967 w 2626682"/>
                <a:gd name="connsiteY284" fmla="*/ 93936 h 822524"/>
                <a:gd name="connsiteX285" fmla="*/ 707288 w 2626682"/>
                <a:gd name="connsiteY285" fmla="*/ 104805 h 822524"/>
                <a:gd name="connsiteX286" fmla="*/ 715449 w 2626682"/>
                <a:gd name="connsiteY286" fmla="*/ 124601 h 822524"/>
                <a:gd name="connsiteX287" fmla="*/ 734880 w 2626682"/>
                <a:gd name="connsiteY287" fmla="*/ 128483 h 822524"/>
                <a:gd name="connsiteX288" fmla="*/ 717004 w 2626682"/>
                <a:gd name="connsiteY288" fmla="*/ 113733 h 822524"/>
                <a:gd name="connsiteX289" fmla="*/ 736823 w 2626682"/>
                <a:gd name="connsiteY289" fmla="*/ 105581 h 822524"/>
                <a:gd name="connsiteX290" fmla="*/ 768302 w 2626682"/>
                <a:gd name="connsiteY290" fmla="*/ 104417 h 822524"/>
                <a:gd name="connsiteX291" fmla="*/ 805609 w 2626682"/>
                <a:gd name="connsiteY291" fmla="*/ 116062 h 822524"/>
                <a:gd name="connsiteX292" fmla="*/ 778795 w 2626682"/>
                <a:gd name="connsiteY292" fmla="*/ 99371 h 822524"/>
                <a:gd name="connsiteX293" fmla="*/ 759752 w 2626682"/>
                <a:gd name="connsiteY293" fmla="*/ 78021 h 822524"/>
                <a:gd name="connsiteX294" fmla="*/ 782681 w 2626682"/>
                <a:gd name="connsiteY294" fmla="*/ 74140 h 822524"/>
                <a:gd name="connsiteX295" fmla="*/ 819600 w 2626682"/>
                <a:gd name="connsiteY295" fmla="*/ 74916 h 822524"/>
                <a:gd name="connsiteX296" fmla="*/ 849912 w 2626682"/>
                <a:gd name="connsiteY296" fmla="*/ 72199 h 822524"/>
                <a:gd name="connsiteX297" fmla="*/ 828149 w 2626682"/>
                <a:gd name="connsiteY297" fmla="*/ 62107 h 822524"/>
                <a:gd name="connsiteX298" fmla="*/ 833201 w 2626682"/>
                <a:gd name="connsiteY298" fmla="*/ 49297 h 822524"/>
                <a:gd name="connsiteX299" fmla="*/ 849523 w 2626682"/>
                <a:gd name="connsiteY299" fmla="*/ 48521 h 822524"/>
                <a:gd name="connsiteX300" fmla="*/ 868566 w 2626682"/>
                <a:gd name="connsiteY300" fmla="*/ 39205 h 822524"/>
                <a:gd name="connsiteX301" fmla="*/ 904708 w 2626682"/>
                <a:gd name="connsiteY301" fmla="*/ 36488 h 822524"/>
                <a:gd name="connsiteX302" fmla="*/ 903930 w 2626682"/>
                <a:gd name="connsiteY302" fmla="*/ 31053 h 822524"/>
                <a:gd name="connsiteX303" fmla="*/ 940072 w 2626682"/>
                <a:gd name="connsiteY303" fmla="*/ 29501 h 822524"/>
                <a:gd name="connsiteX304" fmla="*/ 956783 w 2626682"/>
                <a:gd name="connsiteY304" fmla="*/ 33770 h 822524"/>
                <a:gd name="connsiteX305" fmla="*/ 977768 w 2626682"/>
                <a:gd name="connsiteY305" fmla="*/ 23678 h 822524"/>
                <a:gd name="connsiteX306" fmla="*/ 1004971 w 2626682"/>
                <a:gd name="connsiteY306" fmla="*/ 24066 h 822524"/>
                <a:gd name="connsiteX307" fmla="*/ 999142 w 2626682"/>
                <a:gd name="connsiteY307" fmla="*/ 15527 h 822524"/>
                <a:gd name="connsiteX308" fmla="*/ 1002640 w 2626682"/>
                <a:gd name="connsiteY308" fmla="*/ 7763 h 822524"/>
                <a:gd name="connsiteX309" fmla="*/ 1026734 w 2626682"/>
                <a:gd name="connsiteY309" fmla="*/ 0 h 822524"/>
                <a:gd name="connsiteX310" fmla="*/ 1058990 w 2626682"/>
                <a:gd name="connsiteY310" fmla="*/ 6211 h 822524"/>
                <a:gd name="connsiteX311" fmla="*/ 1045388 w 2626682"/>
                <a:gd name="connsiteY311" fmla="*/ 10869 h 822524"/>
                <a:gd name="connsiteX312" fmla="*/ 1081918 w 2626682"/>
                <a:gd name="connsiteY312" fmla="*/ 13586 h 822524"/>
                <a:gd name="connsiteX313" fmla="*/ 1097852 w 2626682"/>
                <a:gd name="connsiteY313" fmla="*/ 22902 h 822524"/>
                <a:gd name="connsiteX314" fmla="*/ 1105235 w 2626682"/>
                <a:gd name="connsiteY314" fmla="*/ 18244 h 822524"/>
                <a:gd name="connsiteX315" fmla="*/ 1147595 w 2626682"/>
                <a:gd name="connsiteY315" fmla="*/ 18632 h 822524"/>
                <a:gd name="connsiteX316" fmla="*/ 1192675 w 2626682"/>
                <a:gd name="connsiteY316" fmla="*/ 27948 h 822524"/>
                <a:gd name="connsiteX317" fmla="*/ 1214049 w 2626682"/>
                <a:gd name="connsiteY317" fmla="*/ 34935 h 822524"/>
                <a:gd name="connsiteX318" fmla="*/ 1223765 w 2626682"/>
                <a:gd name="connsiteY318" fmla="*/ 45027 h 822524"/>
                <a:gd name="connsiteX319" fmla="*/ 1214438 w 2626682"/>
                <a:gd name="connsiteY319" fmla="*/ 50850 h 822524"/>
                <a:gd name="connsiteX320" fmla="*/ 1188789 w 2626682"/>
                <a:gd name="connsiteY320" fmla="*/ 61718 h 822524"/>
                <a:gd name="connsiteX321" fmla="*/ 1184514 w 2626682"/>
                <a:gd name="connsiteY321" fmla="*/ 67541 h 822524"/>
                <a:gd name="connsiteX322" fmla="*/ 1206277 w 2626682"/>
                <a:gd name="connsiteY322" fmla="*/ 70258 h 822524"/>
                <a:gd name="connsiteX323" fmla="*/ 1234257 w 2626682"/>
                <a:gd name="connsiteY323" fmla="*/ 75304 h 822524"/>
                <a:gd name="connsiteX324" fmla="*/ 1243584 w 2626682"/>
                <a:gd name="connsiteY324" fmla="*/ 71423 h 822524"/>
                <a:gd name="connsiteX325" fmla="*/ 1266124 w 2626682"/>
                <a:gd name="connsiteY325" fmla="*/ 84232 h 822524"/>
                <a:gd name="connsiteX326" fmla="*/ 1266901 w 2626682"/>
                <a:gd name="connsiteY326" fmla="*/ 79186 h 822524"/>
                <a:gd name="connsiteX327" fmla="*/ 1287110 w 2626682"/>
                <a:gd name="connsiteY327" fmla="*/ 76081 h 822524"/>
                <a:gd name="connsiteX328" fmla="*/ 1339962 w 2626682"/>
                <a:gd name="connsiteY328" fmla="*/ 79186 h 822524"/>
                <a:gd name="connsiteX329" fmla="*/ 1354729 w 2626682"/>
                <a:gd name="connsiteY329" fmla="*/ 88502 h 822524"/>
                <a:gd name="connsiteX330" fmla="*/ 1422349 w 2626682"/>
                <a:gd name="connsiteY330" fmla="*/ 91607 h 822524"/>
                <a:gd name="connsiteX331" fmla="*/ 1403696 w 2626682"/>
                <a:gd name="connsiteY331" fmla="*/ 76469 h 822524"/>
                <a:gd name="connsiteX332" fmla="*/ 1440615 w 2626682"/>
                <a:gd name="connsiteY332" fmla="*/ 79962 h 822524"/>
                <a:gd name="connsiteX333" fmla="*/ 1464320 w 2626682"/>
                <a:gd name="connsiteY333" fmla="*/ 79574 h 822524"/>
                <a:gd name="connsiteX334" fmla="*/ 1502794 w 2626682"/>
                <a:gd name="connsiteY334" fmla="*/ 90055 h 822524"/>
                <a:gd name="connsiteX335" fmla="*/ 1526111 w 2626682"/>
                <a:gd name="connsiteY335" fmla="*/ 102864 h 822524"/>
                <a:gd name="connsiteX336" fmla="*/ 1527665 w 2626682"/>
                <a:gd name="connsiteY336" fmla="*/ 111404 h 822524"/>
                <a:gd name="connsiteX337" fmla="*/ 1566916 w 2626682"/>
                <a:gd name="connsiteY337" fmla="*/ 127707 h 822524"/>
                <a:gd name="connsiteX338" fmla="*/ 1601892 w 2626682"/>
                <a:gd name="connsiteY338" fmla="*/ 135858 h 822524"/>
                <a:gd name="connsiteX339" fmla="*/ 1590233 w 2626682"/>
                <a:gd name="connsiteY339" fmla="*/ 114509 h 822524"/>
                <a:gd name="connsiteX340" fmla="*/ 1626763 w 2626682"/>
                <a:gd name="connsiteY340" fmla="*/ 123437 h 822524"/>
                <a:gd name="connsiteX341" fmla="*/ 1646194 w 2626682"/>
                <a:gd name="connsiteY341" fmla="*/ 118003 h 822524"/>
                <a:gd name="connsiteX342" fmla="*/ 1684279 w 2626682"/>
                <a:gd name="connsiteY342" fmla="*/ 124213 h 822524"/>
                <a:gd name="connsiteX343" fmla="*/ 1688165 w 2626682"/>
                <a:gd name="connsiteY343" fmla="*/ 118779 h 822524"/>
                <a:gd name="connsiteX344" fmla="*/ 1717700 w 2626682"/>
                <a:gd name="connsiteY344" fmla="*/ 121496 h 822524"/>
                <a:gd name="connsiteX345" fmla="*/ 1681170 w 2626682"/>
                <a:gd name="connsiteY345" fmla="*/ 102476 h 822524"/>
                <a:gd name="connsiteX346" fmla="*/ 1689331 w 2626682"/>
                <a:gd name="connsiteY346" fmla="*/ 93936 h 822524"/>
                <a:gd name="connsiteX347" fmla="*/ 1846334 w 2626682"/>
                <a:gd name="connsiteY347" fmla="*/ 107134 h 822524"/>
                <a:gd name="connsiteX348" fmla="*/ 1877035 w 2626682"/>
                <a:gd name="connsiteY348" fmla="*/ 119167 h 822524"/>
                <a:gd name="connsiteX349" fmla="*/ 1940380 w 2626682"/>
                <a:gd name="connsiteY349" fmla="*/ 134694 h 822524"/>
                <a:gd name="connsiteX350" fmla="*/ 1997895 w 2626682"/>
                <a:gd name="connsiteY350" fmla="*/ 130812 h 822524"/>
                <a:gd name="connsiteX351" fmla="*/ 2034037 w 2626682"/>
                <a:gd name="connsiteY351" fmla="*/ 134306 h 822524"/>
                <a:gd name="connsiteX352" fmla="*/ 2059686 w 2626682"/>
                <a:gd name="connsiteY352" fmla="*/ 142845 h 822524"/>
                <a:gd name="connsiteX353" fmla="*/ 2079506 w 2626682"/>
                <a:gd name="connsiteY353" fmla="*/ 157984 h 822524"/>
                <a:gd name="connsiteX354" fmla="*/ 2107875 w 2626682"/>
                <a:gd name="connsiteY354" fmla="*/ 163806 h 822524"/>
                <a:gd name="connsiteX355" fmla="*/ 2123031 w 2626682"/>
                <a:gd name="connsiteY355" fmla="*/ 159536 h 822524"/>
                <a:gd name="connsiteX356" fmla="*/ 2150235 w 2626682"/>
                <a:gd name="connsiteY356" fmla="*/ 159148 h 822524"/>
                <a:gd name="connsiteX357" fmla="*/ 2186376 w 2626682"/>
                <a:gd name="connsiteY357" fmla="*/ 163030 h 822524"/>
                <a:gd name="connsiteX358" fmla="*/ 2213191 w 2626682"/>
                <a:gd name="connsiteY358" fmla="*/ 160701 h 822524"/>
                <a:gd name="connsiteX359" fmla="*/ 2268764 w 2626682"/>
                <a:gd name="connsiteY359" fmla="*/ 179333 h 822524"/>
                <a:gd name="connsiteX360" fmla="*/ 2278479 w 2626682"/>
                <a:gd name="connsiteY360" fmla="*/ 172734 h 822524"/>
                <a:gd name="connsiteX361" fmla="*/ 2245447 w 2626682"/>
                <a:gd name="connsiteY361" fmla="*/ 159536 h 822524"/>
                <a:gd name="connsiteX362" fmla="*/ 2238451 w 2626682"/>
                <a:gd name="connsiteY362" fmla="*/ 150220 h 822524"/>
                <a:gd name="connsiteX363" fmla="*/ 2297910 w 2626682"/>
                <a:gd name="connsiteY363" fmla="*/ 156043 h 822524"/>
                <a:gd name="connsiteX364" fmla="*/ 2329000 w 2626682"/>
                <a:gd name="connsiteY364" fmla="*/ 154878 h 822524"/>
                <a:gd name="connsiteX365" fmla="*/ 2390402 w 2626682"/>
                <a:gd name="connsiteY365" fmla="*/ 164583 h 822524"/>
                <a:gd name="connsiteX366" fmla="*/ 2427321 w 2626682"/>
                <a:gd name="connsiteY366" fmla="*/ 173899 h 822524"/>
                <a:gd name="connsiteX367" fmla="*/ 2556343 w 2626682"/>
                <a:gd name="connsiteY367" fmla="*/ 259683 h 822524"/>
                <a:gd name="connsiteX368" fmla="*/ 2548570 w 2626682"/>
                <a:gd name="connsiteY368" fmla="*/ 269388 h 822524"/>
                <a:gd name="connsiteX369" fmla="*/ 2524476 w 2626682"/>
                <a:gd name="connsiteY369" fmla="*/ 267835 h 822524"/>
                <a:gd name="connsiteX370" fmla="*/ 2556343 w 2626682"/>
                <a:gd name="connsiteY370" fmla="*/ 279480 h 822524"/>
                <a:gd name="connsiteX371" fmla="*/ 2591707 w 2626682"/>
                <a:gd name="connsiteY371" fmla="*/ 297724 h 822524"/>
                <a:gd name="connsiteX372" fmla="*/ 2608029 w 2626682"/>
                <a:gd name="connsiteY372" fmla="*/ 303546 h 822524"/>
                <a:gd name="connsiteX373" fmla="*/ 2622797 w 2626682"/>
                <a:gd name="connsiteY373" fmla="*/ 312862 h 822524"/>
                <a:gd name="connsiteX374" fmla="*/ 2626683 w 2626682"/>
                <a:gd name="connsiteY374" fmla="*/ 318685 h 822524"/>
                <a:gd name="connsiteX375" fmla="*/ 2587821 w 2626682"/>
                <a:gd name="connsiteY375" fmla="*/ 314027 h 822524"/>
                <a:gd name="connsiteX376" fmla="*/ 2562172 w 2626682"/>
                <a:gd name="connsiteY376" fmla="*/ 330718 h 822524"/>
                <a:gd name="connsiteX377" fmla="*/ 2550513 w 2626682"/>
                <a:gd name="connsiteY377" fmla="*/ 333435 h 822524"/>
                <a:gd name="connsiteX378" fmla="*/ 2544296 w 2626682"/>
                <a:gd name="connsiteY378" fmla="*/ 349350 h 822524"/>
                <a:gd name="connsiteX379" fmla="*/ 2536523 w 2626682"/>
                <a:gd name="connsiteY379" fmla="*/ 363324 h 822524"/>
                <a:gd name="connsiteX380" fmla="*/ 2543129 w 2626682"/>
                <a:gd name="connsiteY380" fmla="*/ 373804 h 822524"/>
                <a:gd name="connsiteX381" fmla="*/ 2498438 w 2626682"/>
                <a:gd name="connsiteY381" fmla="*/ 357890 h 822524"/>
                <a:gd name="connsiteX382" fmla="*/ 2474732 w 2626682"/>
                <a:gd name="connsiteY382" fmla="*/ 375745 h 822524"/>
                <a:gd name="connsiteX383" fmla="*/ 2456467 w 2626682"/>
                <a:gd name="connsiteY383" fmla="*/ 367206 h 822524"/>
                <a:gd name="connsiteX384" fmla="*/ 2451027 w 2626682"/>
                <a:gd name="connsiteY384" fmla="*/ 377298 h 822524"/>
                <a:gd name="connsiteX385" fmla="*/ 2423823 w 2626682"/>
                <a:gd name="connsiteY385" fmla="*/ 373804 h 822524"/>
                <a:gd name="connsiteX386" fmla="*/ 2435870 w 2626682"/>
                <a:gd name="connsiteY386" fmla="*/ 388943 h 822524"/>
                <a:gd name="connsiteX387" fmla="*/ 2440145 w 2626682"/>
                <a:gd name="connsiteY387" fmla="*/ 411456 h 822524"/>
                <a:gd name="connsiteX388" fmla="*/ 2451415 w 2626682"/>
                <a:gd name="connsiteY388" fmla="*/ 420773 h 822524"/>
                <a:gd name="connsiteX389" fmla="*/ 2477841 w 2626682"/>
                <a:gd name="connsiteY389" fmla="*/ 425819 h 822524"/>
                <a:gd name="connsiteX390" fmla="*/ 2513206 w 2626682"/>
                <a:gd name="connsiteY390" fmla="*/ 459589 h 822524"/>
                <a:gd name="connsiteX391" fmla="*/ 2497272 w 2626682"/>
                <a:gd name="connsiteY391" fmla="*/ 460754 h 822524"/>
                <a:gd name="connsiteX392" fmla="*/ 2510485 w 2626682"/>
                <a:gd name="connsiteY392" fmla="*/ 480162 h 822524"/>
                <a:gd name="connsiteX393" fmla="*/ 2528751 w 2626682"/>
                <a:gd name="connsiteY393" fmla="*/ 490254 h 822524"/>
                <a:gd name="connsiteX394" fmla="*/ 2509320 w 2626682"/>
                <a:gd name="connsiteY394" fmla="*/ 502287 h 822524"/>
                <a:gd name="connsiteX395" fmla="*/ 2530305 w 2626682"/>
                <a:gd name="connsiteY395" fmla="*/ 529459 h 822524"/>
                <a:gd name="connsiteX396" fmla="*/ 2508154 w 2626682"/>
                <a:gd name="connsiteY396" fmla="*/ 535282 h 822524"/>
                <a:gd name="connsiteX397" fmla="*/ 2525642 w 2626682"/>
                <a:gd name="connsiteY397" fmla="*/ 559348 h 822524"/>
                <a:gd name="connsiteX398" fmla="*/ 2519035 w 2626682"/>
                <a:gd name="connsiteY398" fmla="*/ 581862 h 822524"/>
                <a:gd name="connsiteX399" fmla="*/ 2496884 w 2626682"/>
                <a:gd name="connsiteY399" fmla="*/ 565170 h 822524"/>
                <a:gd name="connsiteX400" fmla="*/ 2456079 w 2626682"/>
                <a:gd name="connsiteY400" fmla="*/ 530624 h 822524"/>
                <a:gd name="connsiteX401" fmla="*/ 2393122 w 2626682"/>
                <a:gd name="connsiteY401" fmla="*/ 477833 h 822524"/>
                <a:gd name="connsiteX402" fmla="*/ 2367862 w 2626682"/>
                <a:gd name="connsiteY402" fmla="*/ 445615 h 822524"/>
                <a:gd name="connsiteX403" fmla="*/ 2368250 w 2626682"/>
                <a:gd name="connsiteY403" fmla="*/ 431641 h 822524"/>
                <a:gd name="connsiteX404" fmla="*/ 2357369 w 2626682"/>
                <a:gd name="connsiteY404" fmla="*/ 420773 h 822524"/>
                <a:gd name="connsiteX405" fmla="*/ 2379521 w 2626682"/>
                <a:gd name="connsiteY405" fmla="*/ 415726 h 822524"/>
                <a:gd name="connsiteX406" fmla="*/ 2378743 w 2626682"/>
                <a:gd name="connsiteY406" fmla="*/ 386614 h 822524"/>
                <a:gd name="connsiteX407" fmla="*/ 2381464 w 2626682"/>
                <a:gd name="connsiteY407" fmla="*/ 363324 h 822524"/>
                <a:gd name="connsiteX408" fmla="*/ 2391179 w 2626682"/>
                <a:gd name="connsiteY408" fmla="*/ 345080 h 822524"/>
                <a:gd name="connsiteX409" fmla="*/ 2365530 w 2626682"/>
                <a:gd name="connsiteY409" fmla="*/ 313250 h 822524"/>
                <a:gd name="connsiteX410" fmla="*/ 2347265 w 2626682"/>
                <a:gd name="connsiteY410" fmla="*/ 315191 h 822524"/>
                <a:gd name="connsiteX411" fmla="*/ 2359701 w 2626682"/>
                <a:gd name="connsiteY411" fmla="*/ 333823 h 822524"/>
                <a:gd name="connsiteX412" fmla="*/ 2345710 w 2626682"/>
                <a:gd name="connsiteY412" fmla="*/ 358666 h 822524"/>
                <a:gd name="connsiteX413" fmla="*/ 2297910 w 2626682"/>
                <a:gd name="connsiteY413" fmla="*/ 330718 h 822524"/>
                <a:gd name="connsiteX414" fmla="*/ 2262546 w 2626682"/>
                <a:gd name="connsiteY414" fmla="*/ 338481 h 822524"/>
                <a:gd name="connsiteX415" fmla="*/ 2262546 w 2626682"/>
                <a:gd name="connsiteY415" fmla="*/ 376522 h 822524"/>
                <a:gd name="connsiteX416" fmla="*/ 2292470 w 2626682"/>
                <a:gd name="connsiteY416" fmla="*/ 390496 h 822524"/>
                <a:gd name="connsiteX417" fmla="*/ 2259437 w 2626682"/>
                <a:gd name="connsiteY417" fmla="*/ 396706 h 822524"/>
                <a:gd name="connsiteX418" fmla="*/ 2234565 w 2626682"/>
                <a:gd name="connsiteY418" fmla="*/ 399035 h 822524"/>
                <a:gd name="connsiteX419" fmla="*/ 2217855 w 2626682"/>
                <a:gd name="connsiteY419" fmla="*/ 382344 h 822524"/>
                <a:gd name="connsiteX420" fmla="*/ 2186765 w 2626682"/>
                <a:gd name="connsiteY420" fmla="*/ 378851 h 822524"/>
                <a:gd name="connsiteX421" fmla="*/ 2177050 w 2626682"/>
                <a:gd name="connsiteY421" fmla="*/ 390107 h 822524"/>
                <a:gd name="connsiteX422" fmla="*/ 2118368 w 2626682"/>
                <a:gd name="connsiteY422" fmla="*/ 386226 h 822524"/>
                <a:gd name="connsiteX423" fmla="*/ 2067070 w 2626682"/>
                <a:gd name="connsiteY423" fmla="*/ 392825 h 822524"/>
                <a:gd name="connsiteX424" fmla="*/ 2053468 w 2626682"/>
                <a:gd name="connsiteY424" fmla="*/ 438240 h 822524"/>
                <a:gd name="connsiteX425" fmla="*/ 2034037 w 2626682"/>
                <a:gd name="connsiteY425" fmla="*/ 493360 h 822524"/>
                <a:gd name="connsiteX426" fmla="*/ 2065904 w 2626682"/>
                <a:gd name="connsiteY426" fmla="*/ 496465 h 822524"/>
                <a:gd name="connsiteX427" fmla="*/ 2088056 w 2626682"/>
                <a:gd name="connsiteY427" fmla="*/ 511215 h 822524"/>
                <a:gd name="connsiteX428" fmla="*/ 2110595 w 2626682"/>
                <a:gd name="connsiteY428" fmla="*/ 516261 h 822524"/>
                <a:gd name="connsiteX429" fmla="*/ 2112150 w 2626682"/>
                <a:gd name="connsiteY429" fmla="*/ 504616 h 822524"/>
                <a:gd name="connsiteX430" fmla="*/ 2133912 w 2626682"/>
                <a:gd name="connsiteY430" fmla="*/ 506169 h 822524"/>
                <a:gd name="connsiteX431" fmla="*/ 2183656 w 2626682"/>
                <a:gd name="connsiteY431" fmla="*/ 532176 h 822524"/>
                <a:gd name="connsiteX432" fmla="*/ 2201921 w 2626682"/>
                <a:gd name="connsiteY432" fmla="*/ 552361 h 822524"/>
                <a:gd name="connsiteX433" fmla="*/ 2207362 w 2626682"/>
                <a:gd name="connsiteY433" fmla="*/ 576427 h 822524"/>
                <a:gd name="connsiteX434" fmla="*/ 2228736 w 2626682"/>
                <a:gd name="connsiteY434" fmla="*/ 605152 h 822524"/>
                <a:gd name="connsiteX435" fmla="*/ 2249333 w 2626682"/>
                <a:gd name="connsiteY435" fmla="*/ 643580 h 822524"/>
                <a:gd name="connsiteX436" fmla="*/ 2245447 w 2626682"/>
                <a:gd name="connsiteY436" fmla="*/ 678903 h 822524"/>
                <a:gd name="connsiteX437" fmla="*/ 2250498 w 2626682"/>
                <a:gd name="connsiteY437" fmla="*/ 695594 h 822524"/>
                <a:gd name="connsiteX438" fmla="*/ 2242726 w 2626682"/>
                <a:gd name="connsiteY438" fmla="*/ 724319 h 822524"/>
                <a:gd name="connsiteX439" fmla="*/ 2234565 w 2626682"/>
                <a:gd name="connsiteY439" fmla="*/ 752655 h 822524"/>
                <a:gd name="connsiteX440" fmla="*/ 2231067 w 2626682"/>
                <a:gd name="connsiteY440" fmla="*/ 767017 h 822524"/>
                <a:gd name="connsiteX441" fmla="*/ 2213191 w 2626682"/>
                <a:gd name="connsiteY441" fmla="*/ 781379 h 822524"/>
                <a:gd name="connsiteX442" fmla="*/ 2201144 w 2626682"/>
                <a:gd name="connsiteY442" fmla="*/ 781767 h 822524"/>
                <a:gd name="connsiteX443" fmla="*/ 2180936 w 2626682"/>
                <a:gd name="connsiteY443" fmla="*/ 769734 h 822524"/>
                <a:gd name="connsiteX444" fmla="*/ 2165002 w 2626682"/>
                <a:gd name="connsiteY444" fmla="*/ 787978 h 822524"/>
                <a:gd name="connsiteX445" fmla="*/ 2166945 w 2626682"/>
                <a:gd name="connsiteY445" fmla="*/ 796130 h 822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</a:cxnLst>
              <a:rect l="l" t="t" r="r" b="b"/>
              <a:pathLst>
                <a:path w="2626682" h="822524">
                  <a:moveTo>
                    <a:pt x="2166945" y="796130"/>
                  </a:moveTo>
                  <a:lnTo>
                    <a:pt x="2161505" y="791860"/>
                  </a:lnTo>
                  <a:lnTo>
                    <a:pt x="2154121" y="779050"/>
                  </a:lnTo>
                  <a:lnTo>
                    <a:pt x="2163836" y="778662"/>
                  </a:lnTo>
                  <a:lnTo>
                    <a:pt x="2148680" y="749550"/>
                  </a:lnTo>
                  <a:lnTo>
                    <a:pt x="2130415" y="728589"/>
                  </a:lnTo>
                  <a:lnTo>
                    <a:pt x="2141685" y="720049"/>
                  </a:lnTo>
                  <a:lnTo>
                    <a:pt x="2168500" y="724319"/>
                  </a:lnTo>
                  <a:lnTo>
                    <a:pt x="2166168" y="700252"/>
                  </a:lnTo>
                  <a:lnTo>
                    <a:pt x="2155287" y="673857"/>
                  </a:lnTo>
                  <a:lnTo>
                    <a:pt x="2156453" y="664929"/>
                  </a:lnTo>
                  <a:lnTo>
                    <a:pt x="2151400" y="642804"/>
                  </a:lnTo>
                  <a:lnTo>
                    <a:pt x="2124586" y="650179"/>
                  </a:lnTo>
                  <a:lnTo>
                    <a:pt x="2114481" y="659495"/>
                  </a:lnTo>
                  <a:lnTo>
                    <a:pt x="2084946" y="659495"/>
                  </a:lnTo>
                  <a:lnTo>
                    <a:pt x="2061629" y="636981"/>
                  </a:lnTo>
                  <a:lnTo>
                    <a:pt x="2026653" y="619514"/>
                  </a:lnTo>
                  <a:lnTo>
                    <a:pt x="1987791" y="611750"/>
                  </a:lnTo>
                  <a:lnTo>
                    <a:pt x="1963697" y="588460"/>
                  </a:lnTo>
                  <a:lnTo>
                    <a:pt x="1946209" y="573710"/>
                  </a:lnTo>
                  <a:lnTo>
                    <a:pt x="1931441" y="563230"/>
                  </a:lnTo>
                  <a:lnTo>
                    <a:pt x="1901518" y="539163"/>
                  </a:lnTo>
                  <a:lnTo>
                    <a:pt x="1878201" y="530624"/>
                  </a:lnTo>
                  <a:lnTo>
                    <a:pt x="1844779" y="523248"/>
                  </a:lnTo>
                  <a:lnTo>
                    <a:pt x="1820685" y="524025"/>
                  </a:lnTo>
                  <a:lnTo>
                    <a:pt x="1800865" y="528295"/>
                  </a:lnTo>
                  <a:lnTo>
                    <a:pt x="1794259" y="540328"/>
                  </a:lnTo>
                  <a:lnTo>
                    <a:pt x="1808638" y="545762"/>
                  </a:lnTo>
                  <a:lnTo>
                    <a:pt x="1818353" y="558960"/>
                  </a:lnTo>
                  <a:lnTo>
                    <a:pt x="1813301" y="566723"/>
                  </a:lnTo>
                  <a:lnTo>
                    <a:pt x="1814078" y="591954"/>
                  </a:lnTo>
                  <a:lnTo>
                    <a:pt x="1821462" y="602823"/>
                  </a:lnTo>
                  <a:lnTo>
                    <a:pt x="1804363" y="617961"/>
                  </a:lnTo>
                  <a:lnTo>
                    <a:pt x="1775605" y="608645"/>
                  </a:lnTo>
                  <a:lnTo>
                    <a:pt x="1753842" y="610974"/>
                  </a:lnTo>
                  <a:lnTo>
                    <a:pt x="1738686" y="602823"/>
                  </a:lnTo>
                  <a:lnTo>
                    <a:pt x="1725473" y="600105"/>
                  </a:lnTo>
                  <a:lnTo>
                    <a:pt x="1708373" y="617185"/>
                  </a:lnTo>
                  <a:lnTo>
                    <a:pt x="1685445" y="621066"/>
                  </a:lnTo>
                  <a:lnTo>
                    <a:pt x="1671455" y="627277"/>
                  </a:lnTo>
                  <a:lnTo>
                    <a:pt x="1645029" y="623395"/>
                  </a:lnTo>
                  <a:lnTo>
                    <a:pt x="1627152" y="623395"/>
                  </a:lnTo>
                  <a:lnTo>
                    <a:pt x="1608110" y="610974"/>
                  </a:lnTo>
                  <a:lnTo>
                    <a:pt x="1582461" y="599717"/>
                  </a:lnTo>
                  <a:lnTo>
                    <a:pt x="1561475" y="596224"/>
                  </a:lnTo>
                  <a:lnTo>
                    <a:pt x="1539324" y="599329"/>
                  </a:lnTo>
                  <a:lnTo>
                    <a:pt x="1523779" y="603987"/>
                  </a:lnTo>
                  <a:lnTo>
                    <a:pt x="1490746" y="593895"/>
                  </a:lnTo>
                  <a:lnTo>
                    <a:pt x="1476756" y="576039"/>
                  </a:lnTo>
                  <a:lnTo>
                    <a:pt x="1450719" y="569828"/>
                  </a:lnTo>
                  <a:lnTo>
                    <a:pt x="1432065" y="566723"/>
                  </a:lnTo>
                  <a:lnTo>
                    <a:pt x="1404861" y="557019"/>
                  </a:lnTo>
                  <a:lnTo>
                    <a:pt x="1399810" y="581862"/>
                  </a:lnTo>
                  <a:lnTo>
                    <a:pt x="1415354" y="595836"/>
                  </a:lnTo>
                  <a:lnTo>
                    <a:pt x="1406027" y="612915"/>
                  </a:lnTo>
                  <a:lnTo>
                    <a:pt x="1374938" y="606704"/>
                  </a:lnTo>
                  <a:lnTo>
                    <a:pt x="1355507" y="605928"/>
                  </a:lnTo>
                  <a:lnTo>
                    <a:pt x="1336853" y="594671"/>
                  </a:lnTo>
                  <a:lnTo>
                    <a:pt x="1316645" y="594283"/>
                  </a:lnTo>
                  <a:lnTo>
                    <a:pt x="1296048" y="586908"/>
                  </a:lnTo>
                  <a:lnTo>
                    <a:pt x="1273119" y="598165"/>
                  </a:lnTo>
                  <a:lnTo>
                    <a:pt x="1247082" y="618737"/>
                  </a:lnTo>
                  <a:lnTo>
                    <a:pt x="1228817" y="623007"/>
                  </a:lnTo>
                  <a:lnTo>
                    <a:pt x="1222210" y="624948"/>
                  </a:lnTo>
                  <a:lnTo>
                    <a:pt x="1205111" y="610198"/>
                  </a:lnTo>
                  <a:lnTo>
                    <a:pt x="1181793" y="613691"/>
                  </a:lnTo>
                  <a:lnTo>
                    <a:pt x="1168969" y="603211"/>
                  </a:lnTo>
                  <a:lnTo>
                    <a:pt x="1153424" y="598553"/>
                  </a:lnTo>
                  <a:lnTo>
                    <a:pt x="1137491" y="584579"/>
                  </a:lnTo>
                  <a:lnTo>
                    <a:pt x="1124666" y="580309"/>
                  </a:lnTo>
                  <a:lnTo>
                    <a:pt x="1100572" y="586520"/>
                  </a:lnTo>
                  <a:lnTo>
                    <a:pt x="1067928" y="572934"/>
                  </a:lnTo>
                  <a:lnTo>
                    <a:pt x="1063653" y="585355"/>
                  </a:lnTo>
                  <a:lnTo>
                    <a:pt x="992536" y="524801"/>
                  </a:lnTo>
                  <a:lnTo>
                    <a:pt x="959891" y="506557"/>
                  </a:lnTo>
                  <a:lnTo>
                    <a:pt x="963001" y="498794"/>
                  </a:lnTo>
                  <a:lnTo>
                    <a:pt x="927247" y="521308"/>
                  </a:lnTo>
                  <a:lnTo>
                    <a:pt x="910148" y="522472"/>
                  </a:lnTo>
                  <a:lnTo>
                    <a:pt x="905873" y="509663"/>
                  </a:lnTo>
                  <a:lnTo>
                    <a:pt x="878281" y="501511"/>
                  </a:lnTo>
                  <a:lnTo>
                    <a:pt x="861571" y="507334"/>
                  </a:lnTo>
                  <a:lnTo>
                    <a:pt x="844471" y="482879"/>
                  </a:lnTo>
                  <a:lnTo>
                    <a:pt x="809107" y="477833"/>
                  </a:lnTo>
                  <a:lnTo>
                    <a:pt x="797060" y="487537"/>
                  </a:lnTo>
                  <a:lnTo>
                    <a:pt x="754700" y="496465"/>
                  </a:lnTo>
                  <a:lnTo>
                    <a:pt x="748094" y="502287"/>
                  </a:lnTo>
                  <a:lnTo>
                    <a:pt x="682028" y="510439"/>
                  </a:lnTo>
                  <a:lnTo>
                    <a:pt x="676587" y="518590"/>
                  </a:lnTo>
                  <a:lnTo>
                    <a:pt x="696407" y="534893"/>
                  </a:lnTo>
                  <a:lnTo>
                    <a:pt x="680863" y="541104"/>
                  </a:lnTo>
                  <a:lnTo>
                    <a:pt x="686692" y="547315"/>
                  </a:lnTo>
                  <a:lnTo>
                    <a:pt x="673090" y="558960"/>
                  </a:lnTo>
                  <a:lnTo>
                    <a:pt x="709620" y="575651"/>
                  </a:lnTo>
                  <a:lnTo>
                    <a:pt x="708843" y="586908"/>
                  </a:lnTo>
                  <a:lnTo>
                    <a:pt x="681640" y="585743"/>
                  </a:lnTo>
                  <a:lnTo>
                    <a:pt x="678530" y="593118"/>
                  </a:lnTo>
                  <a:lnTo>
                    <a:pt x="650161" y="580697"/>
                  </a:lnTo>
                  <a:lnTo>
                    <a:pt x="620237" y="581085"/>
                  </a:lnTo>
                  <a:lnTo>
                    <a:pt x="603139" y="591178"/>
                  </a:lnTo>
                  <a:lnTo>
                    <a:pt x="577489" y="581473"/>
                  </a:lnTo>
                  <a:lnTo>
                    <a:pt x="530855" y="564782"/>
                  </a:lnTo>
                  <a:lnTo>
                    <a:pt x="501320" y="565559"/>
                  </a:lnTo>
                  <a:lnTo>
                    <a:pt x="469842" y="591566"/>
                  </a:lnTo>
                  <a:lnTo>
                    <a:pt x="472173" y="609033"/>
                  </a:lnTo>
                  <a:lnTo>
                    <a:pt x="448856" y="595059"/>
                  </a:lnTo>
                  <a:lnTo>
                    <a:pt x="440307" y="621843"/>
                  </a:lnTo>
                  <a:lnTo>
                    <a:pt x="447302" y="626501"/>
                  </a:lnTo>
                  <a:lnTo>
                    <a:pt x="440695" y="645133"/>
                  </a:lnTo>
                  <a:lnTo>
                    <a:pt x="461292" y="661436"/>
                  </a:lnTo>
                  <a:lnTo>
                    <a:pt x="475282" y="660659"/>
                  </a:lnTo>
                  <a:lnTo>
                    <a:pt x="491993" y="676962"/>
                  </a:lnTo>
                  <a:lnTo>
                    <a:pt x="492770" y="689384"/>
                  </a:lnTo>
                  <a:lnTo>
                    <a:pt x="503651" y="693654"/>
                  </a:lnTo>
                  <a:lnTo>
                    <a:pt x="498211" y="708016"/>
                  </a:lnTo>
                  <a:lnTo>
                    <a:pt x="480334" y="711897"/>
                  </a:lnTo>
                  <a:lnTo>
                    <a:pt x="466344" y="737128"/>
                  </a:lnTo>
                  <a:lnTo>
                    <a:pt x="489661" y="760806"/>
                  </a:lnTo>
                  <a:lnTo>
                    <a:pt x="491216" y="777109"/>
                  </a:lnTo>
                  <a:lnTo>
                    <a:pt x="519585" y="806222"/>
                  </a:lnTo>
                  <a:lnTo>
                    <a:pt x="509870" y="816314"/>
                  </a:lnTo>
                  <a:lnTo>
                    <a:pt x="507538" y="822525"/>
                  </a:lnTo>
                  <a:lnTo>
                    <a:pt x="498211" y="820584"/>
                  </a:lnTo>
                  <a:lnTo>
                    <a:pt x="481500" y="805834"/>
                  </a:lnTo>
                  <a:lnTo>
                    <a:pt x="475671" y="805057"/>
                  </a:lnTo>
                  <a:lnTo>
                    <a:pt x="461681" y="799235"/>
                  </a:lnTo>
                  <a:lnTo>
                    <a:pt x="453520" y="789143"/>
                  </a:lnTo>
                  <a:lnTo>
                    <a:pt x="433700" y="784096"/>
                  </a:lnTo>
                  <a:lnTo>
                    <a:pt x="422430" y="787978"/>
                  </a:lnTo>
                  <a:lnTo>
                    <a:pt x="417767" y="783320"/>
                  </a:lnTo>
                  <a:lnTo>
                    <a:pt x="388231" y="771287"/>
                  </a:lnTo>
                  <a:lnTo>
                    <a:pt x="358308" y="767405"/>
                  </a:lnTo>
                  <a:lnTo>
                    <a:pt x="340431" y="763135"/>
                  </a:lnTo>
                  <a:lnTo>
                    <a:pt x="338877" y="766241"/>
                  </a:lnTo>
                  <a:lnTo>
                    <a:pt x="309341" y="745280"/>
                  </a:lnTo>
                  <a:lnTo>
                    <a:pt x="285247" y="735964"/>
                  </a:lnTo>
                  <a:lnTo>
                    <a:pt x="265428" y="721602"/>
                  </a:lnTo>
                  <a:lnTo>
                    <a:pt x="279418" y="717720"/>
                  </a:lnTo>
                  <a:lnTo>
                    <a:pt x="291854" y="697535"/>
                  </a:lnTo>
                  <a:lnTo>
                    <a:pt x="279029" y="687831"/>
                  </a:lnTo>
                  <a:lnTo>
                    <a:pt x="305844" y="677739"/>
                  </a:lnTo>
                  <a:lnTo>
                    <a:pt x="304290" y="672304"/>
                  </a:lnTo>
                  <a:lnTo>
                    <a:pt x="287579" y="676186"/>
                  </a:lnTo>
                  <a:lnTo>
                    <a:pt x="286024" y="665706"/>
                  </a:lnTo>
                  <a:lnTo>
                    <a:pt x="294574" y="658719"/>
                  </a:lnTo>
                  <a:lnTo>
                    <a:pt x="313228" y="657166"/>
                  </a:lnTo>
                  <a:lnTo>
                    <a:pt x="314394" y="649014"/>
                  </a:lnTo>
                  <a:lnTo>
                    <a:pt x="307398" y="635429"/>
                  </a:lnTo>
                  <a:lnTo>
                    <a:pt x="312451" y="623007"/>
                  </a:lnTo>
                  <a:lnTo>
                    <a:pt x="310896" y="615632"/>
                  </a:lnTo>
                  <a:lnTo>
                    <a:pt x="280972" y="607869"/>
                  </a:lnTo>
                  <a:lnTo>
                    <a:pt x="269702" y="608257"/>
                  </a:lnTo>
                  <a:lnTo>
                    <a:pt x="255712" y="597000"/>
                  </a:lnTo>
                  <a:lnTo>
                    <a:pt x="241722" y="600882"/>
                  </a:lnTo>
                  <a:lnTo>
                    <a:pt x="215684" y="592342"/>
                  </a:lnTo>
                  <a:lnTo>
                    <a:pt x="215296" y="587684"/>
                  </a:lnTo>
                  <a:lnTo>
                    <a:pt x="206357" y="577204"/>
                  </a:lnTo>
                  <a:lnTo>
                    <a:pt x="191201" y="576039"/>
                  </a:lnTo>
                  <a:lnTo>
                    <a:pt x="188092" y="568664"/>
                  </a:lnTo>
                  <a:lnTo>
                    <a:pt x="191590" y="563618"/>
                  </a:lnTo>
                  <a:lnTo>
                    <a:pt x="176822" y="550032"/>
                  </a:lnTo>
                  <a:lnTo>
                    <a:pt x="157780" y="552361"/>
                  </a:lnTo>
                  <a:lnTo>
                    <a:pt x="151950" y="551196"/>
                  </a:lnTo>
                  <a:lnTo>
                    <a:pt x="148064" y="556631"/>
                  </a:lnTo>
                  <a:lnTo>
                    <a:pt x="141069" y="555855"/>
                  </a:lnTo>
                  <a:lnTo>
                    <a:pt x="133297" y="540328"/>
                  </a:lnTo>
                  <a:lnTo>
                    <a:pt x="127468" y="532565"/>
                  </a:lnTo>
                  <a:lnTo>
                    <a:pt x="130576" y="530235"/>
                  </a:lnTo>
                  <a:lnTo>
                    <a:pt x="145733" y="531012"/>
                  </a:lnTo>
                  <a:lnTo>
                    <a:pt x="151950" y="525966"/>
                  </a:lnTo>
                  <a:lnTo>
                    <a:pt x="145344" y="519755"/>
                  </a:lnTo>
                  <a:lnTo>
                    <a:pt x="132131" y="515485"/>
                  </a:lnTo>
                  <a:lnTo>
                    <a:pt x="132131" y="511215"/>
                  </a:lnTo>
                  <a:lnTo>
                    <a:pt x="123970" y="506945"/>
                  </a:lnTo>
                  <a:lnTo>
                    <a:pt x="109202" y="491419"/>
                  </a:lnTo>
                  <a:lnTo>
                    <a:pt x="111923" y="485208"/>
                  </a:lnTo>
                  <a:lnTo>
                    <a:pt x="107648" y="473951"/>
                  </a:lnTo>
                  <a:lnTo>
                    <a:pt x="88994" y="468517"/>
                  </a:lnTo>
                  <a:lnTo>
                    <a:pt x="79667" y="471234"/>
                  </a:lnTo>
                  <a:lnTo>
                    <a:pt x="76169" y="465412"/>
                  </a:lnTo>
                  <a:lnTo>
                    <a:pt x="55573" y="459589"/>
                  </a:lnTo>
                  <a:lnTo>
                    <a:pt x="47412" y="445615"/>
                  </a:lnTo>
                  <a:lnTo>
                    <a:pt x="43526" y="434358"/>
                  </a:lnTo>
                  <a:lnTo>
                    <a:pt x="33810" y="429312"/>
                  </a:lnTo>
                  <a:lnTo>
                    <a:pt x="40028" y="421937"/>
                  </a:lnTo>
                  <a:lnTo>
                    <a:pt x="30701" y="400200"/>
                  </a:lnTo>
                  <a:lnTo>
                    <a:pt x="40805" y="387002"/>
                  </a:lnTo>
                  <a:lnTo>
                    <a:pt x="37307" y="383120"/>
                  </a:lnTo>
                  <a:lnTo>
                    <a:pt x="54795" y="370311"/>
                  </a:lnTo>
                  <a:lnTo>
                    <a:pt x="33810" y="359442"/>
                  </a:lnTo>
                  <a:lnTo>
                    <a:pt x="64900" y="330718"/>
                  </a:lnTo>
                  <a:lnTo>
                    <a:pt x="78113" y="317520"/>
                  </a:lnTo>
                  <a:lnTo>
                    <a:pt x="81610" y="306263"/>
                  </a:lnTo>
                  <a:lnTo>
                    <a:pt x="52852" y="291125"/>
                  </a:lnTo>
                  <a:lnTo>
                    <a:pt x="56350" y="276375"/>
                  </a:lnTo>
                  <a:lnTo>
                    <a:pt x="37307" y="260072"/>
                  </a:lnTo>
                  <a:lnTo>
                    <a:pt x="43914" y="241440"/>
                  </a:lnTo>
                  <a:lnTo>
                    <a:pt x="18654" y="216985"/>
                  </a:lnTo>
                  <a:lnTo>
                    <a:pt x="29924" y="200682"/>
                  </a:lnTo>
                  <a:lnTo>
                    <a:pt x="1555" y="186320"/>
                  </a:lnTo>
                  <a:lnTo>
                    <a:pt x="0" y="171570"/>
                  </a:lnTo>
                  <a:lnTo>
                    <a:pt x="12436" y="169629"/>
                  </a:lnTo>
                  <a:lnTo>
                    <a:pt x="37307" y="161477"/>
                  </a:lnTo>
                  <a:lnTo>
                    <a:pt x="51687" y="154102"/>
                  </a:lnTo>
                  <a:lnTo>
                    <a:pt x="81610" y="166523"/>
                  </a:lnTo>
                  <a:lnTo>
                    <a:pt x="127079" y="171570"/>
                  </a:lnTo>
                  <a:lnTo>
                    <a:pt x="195865" y="195636"/>
                  </a:lnTo>
                  <a:lnTo>
                    <a:pt x="211798" y="205728"/>
                  </a:lnTo>
                  <a:lnTo>
                    <a:pt x="217627" y="220090"/>
                  </a:lnTo>
                  <a:lnTo>
                    <a:pt x="203248" y="231347"/>
                  </a:lnTo>
                  <a:lnTo>
                    <a:pt x="177988" y="237170"/>
                  </a:lnTo>
                  <a:lnTo>
                    <a:pt x="99487" y="220867"/>
                  </a:lnTo>
                  <a:lnTo>
                    <a:pt x="88217" y="223584"/>
                  </a:lnTo>
                  <a:lnTo>
                    <a:pt x="119695" y="239499"/>
                  </a:lnTo>
                  <a:lnTo>
                    <a:pt x="123581" y="249591"/>
                  </a:lnTo>
                  <a:lnTo>
                    <a:pt x="130965" y="272105"/>
                  </a:lnTo>
                  <a:lnTo>
                    <a:pt x="154671" y="278704"/>
                  </a:lnTo>
                  <a:lnTo>
                    <a:pt x="169438" y="284526"/>
                  </a:lnTo>
                  <a:lnTo>
                    <a:pt x="168661" y="273657"/>
                  </a:lnTo>
                  <a:lnTo>
                    <a:pt x="155448" y="264341"/>
                  </a:lnTo>
                  <a:lnTo>
                    <a:pt x="163609" y="255802"/>
                  </a:lnTo>
                  <a:lnTo>
                    <a:pt x="208689" y="269776"/>
                  </a:lnTo>
                  <a:lnTo>
                    <a:pt x="221125" y="264341"/>
                  </a:lnTo>
                  <a:lnTo>
                    <a:pt x="204414" y="248038"/>
                  </a:lnTo>
                  <a:lnTo>
                    <a:pt x="235893" y="227077"/>
                  </a:lnTo>
                  <a:lnTo>
                    <a:pt x="251826" y="228242"/>
                  </a:lnTo>
                  <a:lnTo>
                    <a:pt x="269702" y="235617"/>
                  </a:lnTo>
                  <a:lnTo>
                    <a:pt x="273977" y="220867"/>
                  </a:lnTo>
                  <a:lnTo>
                    <a:pt x="255712" y="208057"/>
                  </a:lnTo>
                  <a:lnTo>
                    <a:pt x="258821" y="195248"/>
                  </a:lnTo>
                  <a:lnTo>
                    <a:pt x="242110" y="182050"/>
                  </a:lnTo>
                  <a:lnTo>
                    <a:pt x="289910" y="189037"/>
                  </a:lnTo>
                  <a:lnTo>
                    <a:pt x="303901" y="200682"/>
                  </a:lnTo>
                  <a:lnTo>
                    <a:pt x="284081" y="203399"/>
                  </a:lnTo>
                  <a:lnTo>
                    <a:pt x="288745" y="215432"/>
                  </a:lnTo>
                  <a:lnTo>
                    <a:pt x="304678" y="222808"/>
                  </a:lnTo>
                  <a:lnTo>
                    <a:pt x="327995" y="218150"/>
                  </a:lnTo>
                  <a:lnTo>
                    <a:pt x="326441" y="204564"/>
                  </a:lnTo>
                  <a:lnTo>
                    <a:pt x="356365" y="194083"/>
                  </a:lnTo>
                  <a:lnTo>
                    <a:pt x="404553" y="176228"/>
                  </a:lnTo>
                  <a:lnTo>
                    <a:pt x="416989" y="177004"/>
                  </a:lnTo>
                  <a:lnTo>
                    <a:pt x="407274" y="189813"/>
                  </a:lnTo>
                  <a:lnTo>
                    <a:pt x="428260" y="192142"/>
                  </a:lnTo>
                  <a:lnTo>
                    <a:pt x="436420" y="184767"/>
                  </a:lnTo>
                  <a:lnTo>
                    <a:pt x="466344" y="184379"/>
                  </a:lnTo>
                  <a:lnTo>
                    <a:pt x="485775" y="175451"/>
                  </a:lnTo>
                  <a:lnTo>
                    <a:pt x="510647" y="188261"/>
                  </a:lnTo>
                  <a:lnTo>
                    <a:pt x="521528" y="174287"/>
                  </a:lnTo>
                  <a:lnTo>
                    <a:pt x="498211" y="162254"/>
                  </a:lnTo>
                  <a:lnTo>
                    <a:pt x="502874" y="155267"/>
                  </a:lnTo>
                  <a:lnTo>
                    <a:pt x="553395" y="161477"/>
                  </a:lnTo>
                  <a:lnTo>
                    <a:pt x="579044" y="168076"/>
                  </a:lnTo>
                  <a:lnTo>
                    <a:pt x="651327" y="192142"/>
                  </a:lnTo>
                  <a:lnTo>
                    <a:pt x="655602" y="181274"/>
                  </a:lnTo>
                  <a:lnTo>
                    <a:pt x="632674" y="170017"/>
                  </a:lnTo>
                  <a:lnTo>
                    <a:pt x="629564" y="165747"/>
                  </a:lnTo>
                  <a:lnTo>
                    <a:pt x="608968" y="163418"/>
                  </a:lnTo>
                  <a:lnTo>
                    <a:pt x="608190" y="153714"/>
                  </a:lnTo>
                  <a:lnTo>
                    <a:pt x="589925" y="137411"/>
                  </a:lnTo>
                  <a:lnTo>
                    <a:pt x="585651" y="130812"/>
                  </a:lnTo>
                  <a:lnTo>
                    <a:pt x="602361" y="112568"/>
                  </a:lnTo>
                  <a:lnTo>
                    <a:pt x="600029" y="93936"/>
                  </a:lnTo>
                  <a:lnTo>
                    <a:pt x="608579" y="90055"/>
                  </a:lnTo>
                  <a:lnTo>
                    <a:pt x="652882" y="95489"/>
                  </a:lnTo>
                  <a:lnTo>
                    <a:pt x="664152" y="106746"/>
                  </a:lnTo>
                  <a:lnTo>
                    <a:pt x="660654" y="123049"/>
                  </a:lnTo>
                  <a:lnTo>
                    <a:pt x="675033" y="129648"/>
                  </a:lnTo>
                  <a:lnTo>
                    <a:pt x="689801" y="144010"/>
                  </a:lnTo>
                  <a:lnTo>
                    <a:pt x="704568" y="172734"/>
                  </a:lnTo>
                  <a:lnTo>
                    <a:pt x="730606" y="185544"/>
                  </a:lnTo>
                  <a:lnTo>
                    <a:pt x="732549" y="199906"/>
                  </a:lnTo>
                  <a:lnTo>
                    <a:pt x="718947" y="230183"/>
                  </a:lnTo>
                  <a:lnTo>
                    <a:pt x="739544" y="233288"/>
                  </a:lnTo>
                  <a:lnTo>
                    <a:pt x="741487" y="225525"/>
                  </a:lnTo>
                  <a:lnTo>
                    <a:pt x="756254" y="220090"/>
                  </a:lnTo>
                  <a:lnTo>
                    <a:pt x="754311" y="209610"/>
                  </a:lnTo>
                  <a:lnTo>
                    <a:pt x="761695" y="199129"/>
                  </a:lnTo>
                  <a:lnTo>
                    <a:pt x="744596" y="187096"/>
                  </a:lnTo>
                  <a:lnTo>
                    <a:pt x="743042" y="173122"/>
                  </a:lnTo>
                  <a:lnTo>
                    <a:pt x="724388" y="171570"/>
                  </a:lnTo>
                  <a:lnTo>
                    <a:pt x="713118" y="159925"/>
                  </a:lnTo>
                  <a:lnTo>
                    <a:pt x="711563" y="138964"/>
                  </a:lnTo>
                  <a:lnTo>
                    <a:pt x="679697" y="122272"/>
                  </a:lnTo>
                  <a:lnTo>
                    <a:pt x="697961" y="108687"/>
                  </a:lnTo>
                  <a:lnTo>
                    <a:pt x="683583" y="94324"/>
                  </a:lnTo>
                  <a:lnTo>
                    <a:pt x="690967" y="93936"/>
                  </a:lnTo>
                  <a:lnTo>
                    <a:pt x="707288" y="104805"/>
                  </a:lnTo>
                  <a:lnTo>
                    <a:pt x="715449" y="124601"/>
                  </a:lnTo>
                  <a:lnTo>
                    <a:pt x="734880" y="128483"/>
                  </a:lnTo>
                  <a:lnTo>
                    <a:pt x="717004" y="113733"/>
                  </a:lnTo>
                  <a:lnTo>
                    <a:pt x="736823" y="105581"/>
                  </a:lnTo>
                  <a:lnTo>
                    <a:pt x="768302" y="104417"/>
                  </a:lnTo>
                  <a:lnTo>
                    <a:pt x="805609" y="116062"/>
                  </a:lnTo>
                  <a:lnTo>
                    <a:pt x="778795" y="99371"/>
                  </a:lnTo>
                  <a:lnTo>
                    <a:pt x="759752" y="78021"/>
                  </a:lnTo>
                  <a:lnTo>
                    <a:pt x="782681" y="74140"/>
                  </a:lnTo>
                  <a:lnTo>
                    <a:pt x="819600" y="74916"/>
                  </a:lnTo>
                  <a:lnTo>
                    <a:pt x="849912" y="72199"/>
                  </a:lnTo>
                  <a:lnTo>
                    <a:pt x="828149" y="62107"/>
                  </a:lnTo>
                  <a:lnTo>
                    <a:pt x="833201" y="49297"/>
                  </a:lnTo>
                  <a:lnTo>
                    <a:pt x="849523" y="48521"/>
                  </a:lnTo>
                  <a:lnTo>
                    <a:pt x="868566" y="39205"/>
                  </a:lnTo>
                  <a:lnTo>
                    <a:pt x="904708" y="36488"/>
                  </a:lnTo>
                  <a:lnTo>
                    <a:pt x="903930" y="31053"/>
                  </a:lnTo>
                  <a:lnTo>
                    <a:pt x="940072" y="29501"/>
                  </a:lnTo>
                  <a:lnTo>
                    <a:pt x="956783" y="33770"/>
                  </a:lnTo>
                  <a:lnTo>
                    <a:pt x="977768" y="23678"/>
                  </a:lnTo>
                  <a:lnTo>
                    <a:pt x="1004971" y="24066"/>
                  </a:lnTo>
                  <a:lnTo>
                    <a:pt x="999142" y="15527"/>
                  </a:lnTo>
                  <a:lnTo>
                    <a:pt x="1002640" y="7763"/>
                  </a:lnTo>
                  <a:lnTo>
                    <a:pt x="1026734" y="0"/>
                  </a:lnTo>
                  <a:lnTo>
                    <a:pt x="1058990" y="6211"/>
                  </a:lnTo>
                  <a:lnTo>
                    <a:pt x="1045388" y="10869"/>
                  </a:lnTo>
                  <a:lnTo>
                    <a:pt x="1081918" y="13586"/>
                  </a:lnTo>
                  <a:lnTo>
                    <a:pt x="1097852" y="22902"/>
                  </a:lnTo>
                  <a:lnTo>
                    <a:pt x="1105235" y="18244"/>
                  </a:lnTo>
                  <a:lnTo>
                    <a:pt x="1147595" y="18632"/>
                  </a:lnTo>
                  <a:lnTo>
                    <a:pt x="1192675" y="27948"/>
                  </a:lnTo>
                  <a:lnTo>
                    <a:pt x="1214049" y="34935"/>
                  </a:lnTo>
                  <a:lnTo>
                    <a:pt x="1223765" y="45027"/>
                  </a:lnTo>
                  <a:lnTo>
                    <a:pt x="1214438" y="50850"/>
                  </a:lnTo>
                  <a:lnTo>
                    <a:pt x="1188789" y="61718"/>
                  </a:lnTo>
                  <a:lnTo>
                    <a:pt x="1184514" y="67541"/>
                  </a:lnTo>
                  <a:lnTo>
                    <a:pt x="1206277" y="70258"/>
                  </a:lnTo>
                  <a:lnTo>
                    <a:pt x="1234257" y="75304"/>
                  </a:lnTo>
                  <a:lnTo>
                    <a:pt x="1243584" y="71423"/>
                  </a:lnTo>
                  <a:lnTo>
                    <a:pt x="1266124" y="84232"/>
                  </a:lnTo>
                  <a:lnTo>
                    <a:pt x="1266901" y="79186"/>
                  </a:lnTo>
                  <a:lnTo>
                    <a:pt x="1287110" y="76081"/>
                  </a:lnTo>
                  <a:lnTo>
                    <a:pt x="1339962" y="79186"/>
                  </a:lnTo>
                  <a:lnTo>
                    <a:pt x="1354729" y="88502"/>
                  </a:lnTo>
                  <a:lnTo>
                    <a:pt x="1422349" y="91607"/>
                  </a:lnTo>
                  <a:lnTo>
                    <a:pt x="1403696" y="76469"/>
                  </a:lnTo>
                  <a:lnTo>
                    <a:pt x="1440615" y="79962"/>
                  </a:lnTo>
                  <a:lnTo>
                    <a:pt x="1464320" y="79574"/>
                  </a:lnTo>
                  <a:lnTo>
                    <a:pt x="1502794" y="90055"/>
                  </a:lnTo>
                  <a:lnTo>
                    <a:pt x="1526111" y="102864"/>
                  </a:lnTo>
                  <a:lnTo>
                    <a:pt x="1527665" y="111404"/>
                  </a:lnTo>
                  <a:lnTo>
                    <a:pt x="1566916" y="127707"/>
                  </a:lnTo>
                  <a:lnTo>
                    <a:pt x="1601892" y="135858"/>
                  </a:lnTo>
                  <a:lnTo>
                    <a:pt x="1590233" y="114509"/>
                  </a:lnTo>
                  <a:lnTo>
                    <a:pt x="1626763" y="123437"/>
                  </a:lnTo>
                  <a:lnTo>
                    <a:pt x="1646194" y="118003"/>
                  </a:lnTo>
                  <a:lnTo>
                    <a:pt x="1684279" y="124213"/>
                  </a:lnTo>
                  <a:lnTo>
                    <a:pt x="1688165" y="118779"/>
                  </a:lnTo>
                  <a:lnTo>
                    <a:pt x="1717700" y="121496"/>
                  </a:lnTo>
                  <a:lnTo>
                    <a:pt x="1681170" y="102476"/>
                  </a:lnTo>
                  <a:lnTo>
                    <a:pt x="1689331" y="93936"/>
                  </a:lnTo>
                  <a:lnTo>
                    <a:pt x="1846334" y="107134"/>
                  </a:lnTo>
                  <a:lnTo>
                    <a:pt x="1877035" y="119167"/>
                  </a:lnTo>
                  <a:lnTo>
                    <a:pt x="1940380" y="134694"/>
                  </a:lnTo>
                  <a:lnTo>
                    <a:pt x="1997895" y="130812"/>
                  </a:lnTo>
                  <a:lnTo>
                    <a:pt x="2034037" y="134306"/>
                  </a:lnTo>
                  <a:lnTo>
                    <a:pt x="2059686" y="142845"/>
                  </a:lnTo>
                  <a:lnTo>
                    <a:pt x="2079506" y="157984"/>
                  </a:lnTo>
                  <a:lnTo>
                    <a:pt x="2107875" y="163806"/>
                  </a:lnTo>
                  <a:lnTo>
                    <a:pt x="2123031" y="159536"/>
                  </a:lnTo>
                  <a:lnTo>
                    <a:pt x="2150235" y="159148"/>
                  </a:lnTo>
                  <a:lnTo>
                    <a:pt x="2186376" y="163030"/>
                  </a:lnTo>
                  <a:lnTo>
                    <a:pt x="2213191" y="160701"/>
                  </a:lnTo>
                  <a:lnTo>
                    <a:pt x="2268764" y="179333"/>
                  </a:lnTo>
                  <a:lnTo>
                    <a:pt x="2278479" y="172734"/>
                  </a:lnTo>
                  <a:lnTo>
                    <a:pt x="2245447" y="159536"/>
                  </a:lnTo>
                  <a:lnTo>
                    <a:pt x="2238451" y="150220"/>
                  </a:lnTo>
                  <a:lnTo>
                    <a:pt x="2297910" y="156043"/>
                  </a:lnTo>
                  <a:lnTo>
                    <a:pt x="2329000" y="154878"/>
                  </a:lnTo>
                  <a:lnTo>
                    <a:pt x="2390402" y="164583"/>
                  </a:lnTo>
                  <a:lnTo>
                    <a:pt x="2427321" y="173899"/>
                  </a:lnTo>
                  <a:lnTo>
                    <a:pt x="2556343" y="259683"/>
                  </a:lnTo>
                  <a:lnTo>
                    <a:pt x="2548570" y="269388"/>
                  </a:lnTo>
                  <a:lnTo>
                    <a:pt x="2524476" y="267835"/>
                  </a:lnTo>
                  <a:lnTo>
                    <a:pt x="2556343" y="279480"/>
                  </a:lnTo>
                  <a:lnTo>
                    <a:pt x="2591707" y="297724"/>
                  </a:lnTo>
                  <a:lnTo>
                    <a:pt x="2608029" y="303546"/>
                  </a:lnTo>
                  <a:lnTo>
                    <a:pt x="2622797" y="312862"/>
                  </a:lnTo>
                  <a:lnTo>
                    <a:pt x="2626683" y="318685"/>
                  </a:lnTo>
                  <a:lnTo>
                    <a:pt x="2587821" y="314027"/>
                  </a:lnTo>
                  <a:lnTo>
                    <a:pt x="2562172" y="330718"/>
                  </a:lnTo>
                  <a:lnTo>
                    <a:pt x="2550513" y="333435"/>
                  </a:lnTo>
                  <a:lnTo>
                    <a:pt x="2544296" y="349350"/>
                  </a:lnTo>
                  <a:lnTo>
                    <a:pt x="2536523" y="363324"/>
                  </a:lnTo>
                  <a:lnTo>
                    <a:pt x="2543129" y="373804"/>
                  </a:lnTo>
                  <a:lnTo>
                    <a:pt x="2498438" y="357890"/>
                  </a:lnTo>
                  <a:lnTo>
                    <a:pt x="2474732" y="375745"/>
                  </a:lnTo>
                  <a:lnTo>
                    <a:pt x="2456467" y="367206"/>
                  </a:lnTo>
                  <a:lnTo>
                    <a:pt x="2451027" y="377298"/>
                  </a:lnTo>
                  <a:lnTo>
                    <a:pt x="2423823" y="373804"/>
                  </a:lnTo>
                  <a:lnTo>
                    <a:pt x="2435870" y="388943"/>
                  </a:lnTo>
                  <a:lnTo>
                    <a:pt x="2440145" y="411456"/>
                  </a:lnTo>
                  <a:lnTo>
                    <a:pt x="2451415" y="420773"/>
                  </a:lnTo>
                  <a:lnTo>
                    <a:pt x="2477841" y="425819"/>
                  </a:lnTo>
                  <a:lnTo>
                    <a:pt x="2513206" y="459589"/>
                  </a:lnTo>
                  <a:lnTo>
                    <a:pt x="2497272" y="460754"/>
                  </a:lnTo>
                  <a:lnTo>
                    <a:pt x="2510485" y="480162"/>
                  </a:lnTo>
                  <a:lnTo>
                    <a:pt x="2528751" y="490254"/>
                  </a:lnTo>
                  <a:lnTo>
                    <a:pt x="2509320" y="502287"/>
                  </a:lnTo>
                  <a:lnTo>
                    <a:pt x="2530305" y="529459"/>
                  </a:lnTo>
                  <a:lnTo>
                    <a:pt x="2508154" y="535282"/>
                  </a:lnTo>
                  <a:lnTo>
                    <a:pt x="2525642" y="559348"/>
                  </a:lnTo>
                  <a:lnTo>
                    <a:pt x="2519035" y="581862"/>
                  </a:lnTo>
                  <a:lnTo>
                    <a:pt x="2496884" y="565170"/>
                  </a:lnTo>
                  <a:lnTo>
                    <a:pt x="2456079" y="530624"/>
                  </a:lnTo>
                  <a:lnTo>
                    <a:pt x="2393122" y="477833"/>
                  </a:lnTo>
                  <a:lnTo>
                    <a:pt x="2367862" y="445615"/>
                  </a:lnTo>
                  <a:lnTo>
                    <a:pt x="2368250" y="431641"/>
                  </a:lnTo>
                  <a:lnTo>
                    <a:pt x="2357369" y="420773"/>
                  </a:lnTo>
                  <a:lnTo>
                    <a:pt x="2379521" y="415726"/>
                  </a:lnTo>
                  <a:lnTo>
                    <a:pt x="2378743" y="386614"/>
                  </a:lnTo>
                  <a:lnTo>
                    <a:pt x="2381464" y="363324"/>
                  </a:lnTo>
                  <a:lnTo>
                    <a:pt x="2391179" y="345080"/>
                  </a:lnTo>
                  <a:lnTo>
                    <a:pt x="2365530" y="313250"/>
                  </a:lnTo>
                  <a:lnTo>
                    <a:pt x="2347265" y="315191"/>
                  </a:lnTo>
                  <a:lnTo>
                    <a:pt x="2359701" y="333823"/>
                  </a:lnTo>
                  <a:lnTo>
                    <a:pt x="2345710" y="358666"/>
                  </a:lnTo>
                  <a:lnTo>
                    <a:pt x="2297910" y="330718"/>
                  </a:lnTo>
                  <a:lnTo>
                    <a:pt x="2262546" y="338481"/>
                  </a:lnTo>
                  <a:lnTo>
                    <a:pt x="2262546" y="376522"/>
                  </a:lnTo>
                  <a:lnTo>
                    <a:pt x="2292470" y="390496"/>
                  </a:lnTo>
                  <a:lnTo>
                    <a:pt x="2259437" y="396706"/>
                  </a:lnTo>
                  <a:lnTo>
                    <a:pt x="2234565" y="399035"/>
                  </a:lnTo>
                  <a:lnTo>
                    <a:pt x="2217855" y="382344"/>
                  </a:lnTo>
                  <a:lnTo>
                    <a:pt x="2186765" y="378851"/>
                  </a:lnTo>
                  <a:lnTo>
                    <a:pt x="2177050" y="390107"/>
                  </a:lnTo>
                  <a:lnTo>
                    <a:pt x="2118368" y="386226"/>
                  </a:lnTo>
                  <a:lnTo>
                    <a:pt x="2067070" y="392825"/>
                  </a:lnTo>
                  <a:lnTo>
                    <a:pt x="2053468" y="438240"/>
                  </a:lnTo>
                  <a:lnTo>
                    <a:pt x="2034037" y="493360"/>
                  </a:lnTo>
                  <a:lnTo>
                    <a:pt x="2065904" y="496465"/>
                  </a:lnTo>
                  <a:lnTo>
                    <a:pt x="2088056" y="511215"/>
                  </a:lnTo>
                  <a:lnTo>
                    <a:pt x="2110595" y="516261"/>
                  </a:lnTo>
                  <a:lnTo>
                    <a:pt x="2112150" y="504616"/>
                  </a:lnTo>
                  <a:lnTo>
                    <a:pt x="2133912" y="506169"/>
                  </a:lnTo>
                  <a:lnTo>
                    <a:pt x="2183656" y="532176"/>
                  </a:lnTo>
                  <a:lnTo>
                    <a:pt x="2201921" y="552361"/>
                  </a:lnTo>
                  <a:lnTo>
                    <a:pt x="2207362" y="576427"/>
                  </a:lnTo>
                  <a:lnTo>
                    <a:pt x="2228736" y="605152"/>
                  </a:lnTo>
                  <a:lnTo>
                    <a:pt x="2249333" y="643580"/>
                  </a:lnTo>
                  <a:lnTo>
                    <a:pt x="2245447" y="678903"/>
                  </a:lnTo>
                  <a:lnTo>
                    <a:pt x="2250498" y="695594"/>
                  </a:lnTo>
                  <a:lnTo>
                    <a:pt x="2242726" y="724319"/>
                  </a:lnTo>
                  <a:lnTo>
                    <a:pt x="2234565" y="752655"/>
                  </a:lnTo>
                  <a:lnTo>
                    <a:pt x="2231067" y="767017"/>
                  </a:lnTo>
                  <a:lnTo>
                    <a:pt x="2213191" y="781379"/>
                  </a:lnTo>
                  <a:lnTo>
                    <a:pt x="2201144" y="781767"/>
                  </a:lnTo>
                  <a:lnTo>
                    <a:pt x="2180936" y="769734"/>
                  </a:lnTo>
                  <a:lnTo>
                    <a:pt x="2165002" y="787978"/>
                  </a:lnTo>
                  <a:lnTo>
                    <a:pt x="2166945" y="79613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42" name="Forma Livre 241">
              <a:extLst>
                <a:ext uri="{FF2B5EF4-FFF2-40B4-BE49-F238E27FC236}">
                  <a16:creationId xmlns:a16="http://schemas.microsoft.com/office/drawing/2014/main" id="{5380876F-1980-0E20-A7BE-585B2CB0B97D}"/>
                </a:ext>
              </a:extLst>
            </p:cNvPr>
            <p:cNvSpPr/>
            <p:nvPr/>
          </p:nvSpPr>
          <p:spPr>
            <a:xfrm>
              <a:off x="7446385" y="2045852"/>
              <a:ext cx="100347" cy="30998"/>
            </a:xfrm>
            <a:custGeom>
              <a:avLst/>
              <a:gdLst>
                <a:gd name="connsiteX0" fmla="*/ 75392 w 75392"/>
                <a:gd name="connsiteY0" fmla="*/ 18632 h 25618"/>
                <a:gd name="connsiteX1" fmla="*/ 5052 w 75392"/>
                <a:gd name="connsiteY1" fmla="*/ 25619 h 25618"/>
                <a:gd name="connsiteX2" fmla="*/ 0 w 75392"/>
                <a:gd name="connsiteY2" fmla="*/ 1941 h 25618"/>
                <a:gd name="connsiteX3" fmla="*/ 8550 w 75392"/>
                <a:gd name="connsiteY3" fmla="*/ 0 h 25618"/>
                <a:gd name="connsiteX4" fmla="*/ 20597 w 75392"/>
                <a:gd name="connsiteY4" fmla="*/ 1165 h 25618"/>
                <a:gd name="connsiteX5" fmla="*/ 69563 w 75392"/>
                <a:gd name="connsiteY5" fmla="*/ 11257 h 25618"/>
                <a:gd name="connsiteX6" fmla="*/ 75392 w 75392"/>
                <a:gd name="connsiteY6" fmla="*/ 18632 h 25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392" h="25618">
                  <a:moveTo>
                    <a:pt x="75392" y="18632"/>
                  </a:moveTo>
                  <a:lnTo>
                    <a:pt x="5052" y="25619"/>
                  </a:lnTo>
                  <a:lnTo>
                    <a:pt x="0" y="1941"/>
                  </a:lnTo>
                  <a:lnTo>
                    <a:pt x="8550" y="0"/>
                  </a:lnTo>
                  <a:lnTo>
                    <a:pt x="20597" y="1165"/>
                  </a:lnTo>
                  <a:lnTo>
                    <a:pt x="69563" y="11257"/>
                  </a:lnTo>
                  <a:lnTo>
                    <a:pt x="75392" y="18632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43" name="Forma Livre 242">
              <a:extLst>
                <a:ext uri="{FF2B5EF4-FFF2-40B4-BE49-F238E27FC236}">
                  <a16:creationId xmlns:a16="http://schemas.microsoft.com/office/drawing/2014/main" id="{CAB740B1-816A-FC18-28F0-9CF206252102}"/>
                </a:ext>
              </a:extLst>
            </p:cNvPr>
            <p:cNvSpPr/>
            <p:nvPr/>
          </p:nvSpPr>
          <p:spPr>
            <a:xfrm>
              <a:off x="6386533" y="2013914"/>
              <a:ext cx="118450" cy="18317"/>
            </a:xfrm>
            <a:custGeom>
              <a:avLst/>
              <a:gdLst>
                <a:gd name="connsiteX0" fmla="*/ 85496 w 88993"/>
                <a:gd name="connsiteY0" fmla="*/ 6211 h 15138"/>
                <a:gd name="connsiteX1" fmla="*/ 68786 w 88993"/>
                <a:gd name="connsiteY1" fmla="*/ 8151 h 15138"/>
                <a:gd name="connsiteX2" fmla="*/ 57515 w 88993"/>
                <a:gd name="connsiteY2" fmla="*/ 9704 h 15138"/>
                <a:gd name="connsiteX3" fmla="*/ 57515 w 88993"/>
                <a:gd name="connsiteY3" fmla="*/ 12421 h 15138"/>
                <a:gd name="connsiteX4" fmla="*/ 43525 w 88993"/>
                <a:gd name="connsiteY4" fmla="*/ 15138 h 15138"/>
                <a:gd name="connsiteX5" fmla="*/ 26037 w 88993"/>
                <a:gd name="connsiteY5" fmla="*/ 11257 h 15138"/>
                <a:gd name="connsiteX6" fmla="*/ 30312 w 88993"/>
                <a:gd name="connsiteY6" fmla="*/ 5822 h 15138"/>
                <a:gd name="connsiteX7" fmla="*/ 0 w 88993"/>
                <a:gd name="connsiteY7" fmla="*/ 5434 h 15138"/>
                <a:gd name="connsiteX8" fmla="*/ 24483 w 88993"/>
                <a:gd name="connsiteY8" fmla="*/ 2329 h 15138"/>
                <a:gd name="connsiteX9" fmla="*/ 44691 w 88993"/>
                <a:gd name="connsiteY9" fmla="*/ 2329 h 15138"/>
                <a:gd name="connsiteX10" fmla="*/ 50521 w 88993"/>
                <a:gd name="connsiteY10" fmla="*/ 6599 h 15138"/>
                <a:gd name="connsiteX11" fmla="*/ 55572 w 88993"/>
                <a:gd name="connsiteY11" fmla="*/ 2717 h 15138"/>
                <a:gd name="connsiteX12" fmla="*/ 66454 w 88993"/>
                <a:gd name="connsiteY12" fmla="*/ 0 h 15138"/>
                <a:gd name="connsiteX13" fmla="*/ 88994 w 88993"/>
                <a:gd name="connsiteY13" fmla="*/ 3493 h 15138"/>
                <a:gd name="connsiteX14" fmla="*/ 85496 w 88993"/>
                <a:gd name="connsiteY14" fmla="*/ 6211 h 1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993" h="15138">
                  <a:moveTo>
                    <a:pt x="85496" y="6211"/>
                  </a:moveTo>
                  <a:lnTo>
                    <a:pt x="68786" y="8151"/>
                  </a:lnTo>
                  <a:lnTo>
                    <a:pt x="57515" y="9704"/>
                  </a:lnTo>
                  <a:lnTo>
                    <a:pt x="57515" y="12421"/>
                  </a:lnTo>
                  <a:lnTo>
                    <a:pt x="43525" y="15138"/>
                  </a:lnTo>
                  <a:lnTo>
                    <a:pt x="26037" y="11257"/>
                  </a:lnTo>
                  <a:lnTo>
                    <a:pt x="30312" y="5822"/>
                  </a:lnTo>
                  <a:lnTo>
                    <a:pt x="0" y="5434"/>
                  </a:lnTo>
                  <a:lnTo>
                    <a:pt x="24483" y="2329"/>
                  </a:lnTo>
                  <a:lnTo>
                    <a:pt x="44691" y="2329"/>
                  </a:lnTo>
                  <a:lnTo>
                    <a:pt x="50521" y="6599"/>
                  </a:lnTo>
                  <a:lnTo>
                    <a:pt x="55572" y="2717"/>
                  </a:lnTo>
                  <a:lnTo>
                    <a:pt x="66454" y="0"/>
                  </a:lnTo>
                  <a:lnTo>
                    <a:pt x="88994" y="3493"/>
                  </a:lnTo>
                  <a:lnTo>
                    <a:pt x="85496" y="6211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44" name="Forma Livre 243">
              <a:extLst>
                <a:ext uri="{FF2B5EF4-FFF2-40B4-BE49-F238E27FC236}">
                  <a16:creationId xmlns:a16="http://schemas.microsoft.com/office/drawing/2014/main" id="{B86BD3B8-66BF-FA8F-25BB-21E860BDCE30}"/>
                </a:ext>
              </a:extLst>
            </p:cNvPr>
            <p:cNvSpPr/>
            <p:nvPr/>
          </p:nvSpPr>
          <p:spPr>
            <a:xfrm>
              <a:off x="7229139" y="2007807"/>
              <a:ext cx="203797" cy="50724"/>
            </a:xfrm>
            <a:custGeom>
              <a:avLst/>
              <a:gdLst>
                <a:gd name="connsiteX0" fmla="*/ 153116 w 153116"/>
                <a:gd name="connsiteY0" fmla="*/ 39593 h 41921"/>
                <a:gd name="connsiteX1" fmla="*/ 125524 w 153116"/>
                <a:gd name="connsiteY1" fmla="*/ 41922 h 41921"/>
                <a:gd name="connsiteX2" fmla="*/ 80056 w 153116"/>
                <a:gd name="connsiteY2" fmla="*/ 36876 h 41921"/>
                <a:gd name="connsiteX3" fmla="*/ 48578 w 153116"/>
                <a:gd name="connsiteY3" fmla="*/ 30277 h 41921"/>
                <a:gd name="connsiteX4" fmla="*/ 22929 w 153116"/>
                <a:gd name="connsiteY4" fmla="*/ 17856 h 41921"/>
                <a:gd name="connsiteX5" fmla="*/ 0 w 153116"/>
                <a:gd name="connsiteY5" fmla="*/ 14750 h 41921"/>
                <a:gd name="connsiteX6" fmla="*/ 20986 w 153116"/>
                <a:gd name="connsiteY6" fmla="*/ 3494 h 41921"/>
                <a:gd name="connsiteX7" fmla="*/ 45080 w 153116"/>
                <a:gd name="connsiteY7" fmla="*/ 0 h 41921"/>
                <a:gd name="connsiteX8" fmla="*/ 82388 w 153116"/>
                <a:gd name="connsiteY8" fmla="*/ 7763 h 41921"/>
                <a:gd name="connsiteX9" fmla="*/ 135628 w 153116"/>
                <a:gd name="connsiteY9" fmla="*/ 24066 h 41921"/>
                <a:gd name="connsiteX10" fmla="*/ 153116 w 153116"/>
                <a:gd name="connsiteY10" fmla="*/ 39593 h 4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116" h="41921">
                  <a:moveTo>
                    <a:pt x="153116" y="39593"/>
                  </a:moveTo>
                  <a:lnTo>
                    <a:pt x="125524" y="41922"/>
                  </a:lnTo>
                  <a:lnTo>
                    <a:pt x="80056" y="36876"/>
                  </a:lnTo>
                  <a:lnTo>
                    <a:pt x="48578" y="30277"/>
                  </a:lnTo>
                  <a:lnTo>
                    <a:pt x="22929" y="17856"/>
                  </a:lnTo>
                  <a:lnTo>
                    <a:pt x="0" y="14750"/>
                  </a:lnTo>
                  <a:lnTo>
                    <a:pt x="20986" y="3494"/>
                  </a:lnTo>
                  <a:lnTo>
                    <a:pt x="45080" y="0"/>
                  </a:lnTo>
                  <a:lnTo>
                    <a:pt x="82388" y="7763"/>
                  </a:lnTo>
                  <a:lnTo>
                    <a:pt x="135628" y="24066"/>
                  </a:lnTo>
                  <a:lnTo>
                    <a:pt x="153116" y="39593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45" name="Forma Livre 244">
              <a:extLst>
                <a:ext uri="{FF2B5EF4-FFF2-40B4-BE49-F238E27FC236}">
                  <a16:creationId xmlns:a16="http://schemas.microsoft.com/office/drawing/2014/main" id="{9A73F4FA-82B2-4638-9FA4-7E6B47B70957}"/>
                </a:ext>
              </a:extLst>
            </p:cNvPr>
            <p:cNvSpPr/>
            <p:nvPr/>
          </p:nvSpPr>
          <p:spPr>
            <a:xfrm>
              <a:off x="5327716" y="2999306"/>
              <a:ext cx="331041" cy="233431"/>
            </a:xfrm>
            <a:custGeom>
              <a:avLst/>
              <a:gdLst>
                <a:gd name="connsiteX0" fmla="*/ 149619 w 248716"/>
                <a:gd name="connsiteY0" fmla="*/ 8151 h 192918"/>
                <a:gd name="connsiteX1" fmla="*/ 157391 w 248716"/>
                <a:gd name="connsiteY1" fmla="*/ 17467 h 192918"/>
                <a:gd name="connsiteX2" fmla="*/ 194310 w 248716"/>
                <a:gd name="connsiteY2" fmla="*/ 28724 h 192918"/>
                <a:gd name="connsiteX3" fmla="*/ 201694 w 248716"/>
                <a:gd name="connsiteY3" fmla="*/ 23290 h 192918"/>
                <a:gd name="connsiteX4" fmla="*/ 224234 w 248716"/>
                <a:gd name="connsiteY4" fmla="*/ 34547 h 192918"/>
                <a:gd name="connsiteX5" fmla="*/ 247162 w 248716"/>
                <a:gd name="connsiteY5" fmla="*/ 31441 h 192918"/>
                <a:gd name="connsiteX6" fmla="*/ 248717 w 248716"/>
                <a:gd name="connsiteY6" fmla="*/ 45804 h 192918"/>
                <a:gd name="connsiteX7" fmla="*/ 229675 w 248716"/>
                <a:gd name="connsiteY7" fmla="*/ 62107 h 192918"/>
                <a:gd name="connsiteX8" fmla="*/ 204026 w 248716"/>
                <a:gd name="connsiteY8" fmla="*/ 67541 h 192918"/>
                <a:gd name="connsiteX9" fmla="*/ 202082 w 248716"/>
                <a:gd name="connsiteY9" fmla="*/ 75692 h 192918"/>
                <a:gd name="connsiteX10" fmla="*/ 189647 w 248716"/>
                <a:gd name="connsiteY10" fmla="*/ 89278 h 192918"/>
                <a:gd name="connsiteX11" fmla="*/ 181874 w 248716"/>
                <a:gd name="connsiteY11" fmla="*/ 109463 h 192918"/>
                <a:gd name="connsiteX12" fmla="*/ 189647 w 248716"/>
                <a:gd name="connsiteY12" fmla="*/ 123825 h 192918"/>
                <a:gd name="connsiteX13" fmla="*/ 177988 w 248716"/>
                <a:gd name="connsiteY13" fmla="*/ 134694 h 192918"/>
                <a:gd name="connsiteX14" fmla="*/ 173325 w 248716"/>
                <a:gd name="connsiteY14" fmla="*/ 150997 h 192918"/>
                <a:gd name="connsiteX15" fmla="*/ 157780 w 248716"/>
                <a:gd name="connsiteY15" fmla="*/ 156043 h 192918"/>
                <a:gd name="connsiteX16" fmla="*/ 143401 w 248716"/>
                <a:gd name="connsiteY16" fmla="*/ 175063 h 192918"/>
                <a:gd name="connsiteX17" fmla="*/ 116975 w 248716"/>
                <a:gd name="connsiteY17" fmla="*/ 175451 h 192918"/>
                <a:gd name="connsiteX18" fmla="*/ 97544 w 248716"/>
                <a:gd name="connsiteY18" fmla="*/ 175063 h 192918"/>
                <a:gd name="connsiteX19" fmla="*/ 84331 w 248716"/>
                <a:gd name="connsiteY19" fmla="*/ 183603 h 192918"/>
                <a:gd name="connsiteX20" fmla="*/ 76170 w 248716"/>
                <a:gd name="connsiteY20" fmla="*/ 192919 h 192918"/>
                <a:gd name="connsiteX21" fmla="*/ 66065 w 248716"/>
                <a:gd name="connsiteY21" fmla="*/ 190978 h 192918"/>
                <a:gd name="connsiteX22" fmla="*/ 58682 w 248716"/>
                <a:gd name="connsiteY22" fmla="*/ 182438 h 192918"/>
                <a:gd name="connsiteX23" fmla="*/ 53241 w 248716"/>
                <a:gd name="connsiteY23" fmla="*/ 168464 h 192918"/>
                <a:gd name="connsiteX24" fmla="*/ 34199 w 248716"/>
                <a:gd name="connsiteY24" fmla="*/ 164583 h 192918"/>
                <a:gd name="connsiteX25" fmla="*/ 32644 w 248716"/>
                <a:gd name="connsiteY25" fmla="*/ 156043 h 192918"/>
                <a:gd name="connsiteX26" fmla="*/ 40417 w 248716"/>
                <a:gd name="connsiteY26" fmla="*/ 146727 h 192918"/>
                <a:gd name="connsiteX27" fmla="*/ 43525 w 248716"/>
                <a:gd name="connsiteY27" fmla="*/ 140128 h 192918"/>
                <a:gd name="connsiteX28" fmla="*/ 36530 w 248716"/>
                <a:gd name="connsiteY28" fmla="*/ 132753 h 192918"/>
                <a:gd name="connsiteX29" fmla="*/ 42748 w 248716"/>
                <a:gd name="connsiteY29" fmla="*/ 116450 h 192918"/>
                <a:gd name="connsiteX30" fmla="*/ 34976 w 248716"/>
                <a:gd name="connsiteY30" fmla="*/ 101700 h 192918"/>
                <a:gd name="connsiteX31" fmla="*/ 43914 w 248716"/>
                <a:gd name="connsiteY31" fmla="*/ 99759 h 192918"/>
                <a:gd name="connsiteX32" fmla="*/ 45080 w 248716"/>
                <a:gd name="connsiteY32" fmla="*/ 87726 h 192918"/>
                <a:gd name="connsiteX33" fmla="*/ 48189 w 248716"/>
                <a:gd name="connsiteY33" fmla="*/ 84232 h 192918"/>
                <a:gd name="connsiteX34" fmla="*/ 49355 w 248716"/>
                <a:gd name="connsiteY34" fmla="*/ 64824 h 192918"/>
                <a:gd name="connsiteX35" fmla="*/ 58682 w 248716"/>
                <a:gd name="connsiteY35" fmla="*/ 58225 h 192918"/>
                <a:gd name="connsiteX36" fmla="*/ 53630 w 248716"/>
                <a:gd name="connsiteY36" fmla="*/ 45804 h 192918"/>
                <a:gd name="connsiteX37" fmla="*/ 41582 w 248716"/>
                <a:gd name="connsiteY37" fmla="*/ 45027 h 192918"/>
                <a:gd name="connsiteX38" fmla="*/ 38085 w 248716"/>
                <a:gd name="connsiteY38" fmla="*/ 48133 h 192918"/>
                <a:gd name="connsiteX39" fmla="*/ 26426 w 248716"/>
                <a:gd name="connsiteY39" fmla="*/ 48133 h 192918"/>
                <a:gd name="connsiteX40" fmla="*/ 21763 w 248716"/>
                <a:gd name="connsiteY40" fmla="*/ 36099 h 192918"/>
                <a:gd name="connsiteX41" fmla="*/ 13213 w 248716"/>
                <a:gd name="connsiteY41" fmla="*/ 39593 h 192918"/>
                <a:gd name="connsiteX42" fmla="*/ 5829 w 248716"/>
                <a:gd name="connsiteY42" fmla="*/ 45804 h 192918"/>
                <a:gd name="connsiteX43" fmla="*/ 7772 w 248716"/>
                <a:gd name="connsiteY43" fmla="*/ 28336 h 192918"/>
                <a:gd name="connsiteX44" fmla="*/ 0 w 248716"/>
                <a:gd name="connsiteY44" fmla="*/ 17856 h 192918"/>
                <a:gd name="connsiteX45" fmla="*/ 28758 w 248716"/>
                <a:gd name="connsiteY45" fmla="*/ 0 h 192918"/>
                <a:gd name="connsiteX46" fmla="*/ 52852 w 248716"/>
                <a:gd name="connsiteY46" fmla="*/ 4270 h 192918"/>
                <a:gd name="connsiteX47" fmla="*/ 79667 w 248716"/>
                <a:gd name="connsiteY47" fmla="*/ 4270 h 192918"/>
                <a:gd name="connsiteX48" fmla="*/ 100653 w 248716"/>
                <a:gd name="connsiteY48" fmla="*/ 8540 h 192918"/>
                <a:gd name="connsiteX49" fmla="*/ 117363 w 248716"/>
                <a:gd name="connsiteY49" fmla="*/ 6987 h 192918"/>
                <a:gd name="connsiteX50" fmla="*/ 149619 w 248716"/>
                <a:gd name="connsiteY50" fmla="*/ 8151 h 19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48716" h="192918">
                  <a:moveTo>
                    <a:pt x="149619" y="8151"/>
                  </a:moveTo>
                  <a:lnTo>
                    <a:pt x="157391" y="17467"/>
                  </a:lnTo>
                  <a:lnTo>
                    <a:pt x="194310" y="28724"/>
                  </a:lnTo>
                  <a:lnTo>
                    <a:pt x="201694" y="23290"/>
                  </a:lnTo>
                  <a:lnTo>
                    <a:pt x="224234" y="34547"/>
                  </a:lnTo>
                  <a:lnTo>
                    <a:pt x="247162" y="31441"/>
                  </a:lnTo>
                  <a:lnTo>
                    <a:pt x="248717" y="45804"/>
                  </a:lnTo>
                  <a:lnTo>
                    <a:pt x="229675" y="62107"/>
                  </a:lnTo>
                  <a:lnTo>
                    <a:pt x="204026" y="67541"/>
                  </a:lnTo>
                  <a:lnTo>
                    <a:pt x="202082" y="75692"/>
                  </a:lnTo>
                  <a:lnTo>
                    <a:pt x="189647" y="89278"/>
                  </a:lnTo>
                  <a:lnTo>
                    <a:pt x="181874" y="109463"/>
                  </a:lnTo>
                  <a:lnTo>
                    <a:pt x="189647" y="123825"/>
                  </a:lnTo>
                  <a:lnTo>
                    <a:pt x="177988" y="134694"/>
                  </a:lnTo>
                  <a:lnTo>
                    <a:pt x="173325" y="150997"/>
                  </a:lnTo>
                  <a:lnTo>
                    <a:pt x="157780" y="156043"/>
                  </a:lnTo>
                  <a:lnTo>
                    <a:pt x="143401" y="175063"/>
                  </a:lnTo>
                  <a:lnTo>
                    <a:pt x="116975" y="175451"/>
                  </a:lnTo>
                  <a:lnTo>
                    <a:pt x="97544" y="175063"/>
                  </a:lnTo>
                  <a:lnTo>
                    <a:pt x="84331" y="183603"/>
                  </a:lnTo>
                  <a:lnTo>
                    <a:pt x="76170" y="192919"/>
                  </a:lnTo>
                  <a:lnTo>
                    <a:pt x="66065" y="190978"/>
                  </a:lnTo>
                  <a:lnTo>
                    <a:pt x="58682" y="182438"/>
                  </a:lnTo>
                  <a:lnTo>
                    <a:pt x="53241" y="168464"/>
                  </a:lnTo>
                  <a:lnTo>
                    <a:pt x="34199" y="164583"/>
                  </a:lnTo>
                  <a:lnTo>
                    <a:pt x="32644" y="156043"/>
                  </a:lnTo>
                  <a:lnTo>
                    <a:pt x="40417" y="146727"/>
                  </a:lnTo>
                  <a:lnTo>
                    <a:pt x="43525" y="140128"/>
                  </a:lnTo>
                  <a:lnTo>
                    <a:pt x="36530" y="132753"/>
                  </a:lnTo>
                  <a:lnTo>
                    <a:pt x="42748" y="116450"/>
                  </a:lnTo>
                  <a:lnTo>
                    <a:pt x="34976" y="101700"/>
                  </a:lnTo>
                  <a:lnTo>
                    <a:pt x="43914" y="99759"/>
                  </a:lnTo>
                  <a:lnTo>
                    <a:pt x="45080" y="87726"/>
                  </a:lnTo>
                  <a:lnTo>
                    <a:pt x="48189" y="84232"/>
                  </a:lnTo>
                  <a:lnTo>
                    <a:pt x="49355" y="64824"/>
                  </a:lnTo>
                  <a:lnTo>
                    <a:pt x="58682" y="58225"/>
                  </a:lnTo>
                  <a:lnTo>
                    <a:pt x="53630" y="45804"/>
                  </a:lnTo>
                  <a:lnTo>
                    <a:pt x="41582" y="45027"/>
                  </a:lnTo>
                  <a:lnTo>
                    <a:pt x="38085" y="48133"/>
                  </a:lnTo>
                  <a:lnTo>
                    <a:pt x="26426" y="48133"/>
                  </a:lnTo>
                  <a:lnTo>
                    <a:pt x="21763" y="36099"/>
                  </a:lnTo>
                  <a:lnTo>
                    <a:pt x="13213" y="39593"/>
                  </a:lnTo>
                  <a:lnTo>
                    <a:pt x="5829" y="45804"/>
                  </a:lnTo>
                  <a:lnTo>
                    <a:pt x="7772" y="28336"/>
                  </a:lnTo>
                  <a:lnTo>
                    <a:pt x="0" y="17856"/>
                  </a:lnTo>
                  <a:lnTo>
                    <a:pt x="28758" y="0"/>
                  </a:lnTo>
                  <a:lnTo>
                    <a:pt x="52852" y="4270"/>
                  </a:lnTo>
                  <a:lnTo>
                    <a:pt x="79667" y="4270"/>
                  </a:lnTo>
                  <a:lnTo>
                    <a:pt x="100653" y="8540"/>
                  </a:lnTo>
                  <a:lnTo>
                    <a:pt x="117363" y="6987"/>
                  </a:lnTo>
                  <a:lnTo>
                    <a:pt x="149619" y="8151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46" name="Forma Livre 245">
              <a:extLst>
                <a:ext uri="{FF2B5EF4-FFF2-40B4-BE49-F238E27FC236}">
                  <a16:creationId xmlns:a16="http://schemas.microsoft.com/office/drawing/2014/main" id="{FBAE453E-A0FB-E1C8-D673-49E0320C720A}"/>
                </a:ext>
              </a:extLst>
            </p:cNvPr>
            <p:cNvSpPr/>
            <p:nvPr/>
          </p:nvSpPr>
          <p:spPr>
            <a:xfrm>
              <a:off x="5805658" y="3021381"/>
              <a:ext cx="26897" cy="48377"/>
            </a:xfrm>
            <a:custGeom>
              <a:avLst/>
              <a:gdLst>
                <a:gd name="connsiteX0" fmla="*/ 20208 w 20208"/>
                <a:gd name="connsiteY0" fmla="*/ 20961 h 39981"/>
                <a:gd name="connsiteX1" fmla="*/ 14379 w 20208"/>
                <a:gd name="connsiteY1" fmla="*/ 39981 h 39981"/>
                <a:gd name="connsiteX2" fmla="*/ 5052 w 20208"/>
                <a:gd name="connsiteY2" fmla="*/ 34935 h 39981"/>
                <a:gd name="connsiteX3" fmla="*/ 0 w 20208"/>
                <a:gd name="connsiteY3" fmla="*/ 18632 h 39981"/>
                <a:gd name="connsiteX4" fmla="*/ 3498 w 20208"/>
                <a:gd name="connsiteY4" fmla="*/ 9316 h 39981"/>
                <a:gd name="connsiteX5" fmla="*/ 15933 w 20208"/>
                <a:gd name="connsiteY5" fmla="*/ 0 h 39981"/>
                <a:gd name="connsiteX6" fmla="*/ 20208 w 20208"/>
                <a:gd name="connsiteY6" fmla="*/ 20961 h 3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08" h="39981">
                  <a:moveTo>
                    <a:pt x="20208" y="20961"/>
                  </a:moveTo>
                  <a:lnTo>
                    <a:pt x="14379" y="39981"/>
                  </a:lnTo>
                  <a:lnTo>
                    <a:pt x="5052" y="34935"/>
                  </a:lnTo>
                  <a:lnTo>
                    <a:pt x="0" y="18632"/>
                  </a:lnTo>
                  <a:lnTo>
                    <a:pt x="3498" y="9316"/>
                  </a:lnTo>
                  <a:lnTo>
                    <a:pt x="15933" y="0"/>
                  </a:lnTo>
                  <a:lnTo>
                    <a:pt x="20208" y="20961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47" name="Forma Livre 246">
              <a:extLst>
                <a:ext uri="{FF2B5EF4-FFF2-40B4-BE49-F238E27FC236}">
                  <a16:creationId xmlns:a16="http://schemas.microsoft.com/office/drawing/2014/main" id="{D9A4B787-F389-DD00-CEAC-41934D590D50}"/>
                </a:ext>
              </a:extLst>
            </p:cNvPr>
            <p:cNvSpPr/>
            <p:nvPr/>
          </p:nvSpPr>
          <p:spPr>
            <a:xfrm>
              <a:off x="5459098" y="2781374"/>
              <a:ext cx="325869" cy="259734"/>
            </a:xfrm>
            <a:custGeom>
              <a:avLst/>
              <a:gdLst>
                <a:gd name="connsiteX0" fmla="*/ 197808 w 244830"/>
                <a:gd name="connsiteY0" fmla="*/ 39205 h 214656"/>
                <a:gd name="connsiteX1" fmla="*/ 202082 w 244830"/>
                <a:gd name="connsiteY1" fmla="*/ 41146 h 214656"/>
                <a:gd name="connsiteX2" fmla="*/ 207523 w 244830"/>
                <a:gd name="connsiteY2" fmla="*/ 40757 h 214656"/>
                <a:gd name="connsiteX3" fmla="*/ 216850 w 244830"/>
                <a:gd name="connsiteY3" fmla="*/ 46968 h 214656"/>
                <a:gd name="connsiteX4" fmla="*/ 244831 w 244830"/>
                <a:gd name="connsiteY4" fmla="*/ 51626 h 214656"/>
                <a:gd name="connsiteX5" fmla="*/ 235504 w 244830"/>
                <a:gd name="connsiteY5" fmla="*/ 67929 h 214656"/>
                <a:gd name="connsiteX6" fmla="*/ 233949 w 244830"/>
                <a:gd name="connsiteY6" fmla="*/ 85397 h 214656"/>
                <a:gd name="connsiteX7" fmla="*/ 228897 w 244830"/>
                <a:gd name="connsiteY7" fmla="*/ 89666 h 214656"/>
                <a:gd name="connsiteX8" fmla="*/ 219959 w 244830"/>
                <a:gd name="connsiteY8" fmla="*/ 87337 h 214656"/>
                <a:gd name="connsiteX9" fmla="*/ 220736 w 244830"/>
                <a:gd name="connsiteY9" fmla="*/ 93548 h 214656"/>
                <a:gd name="connsiteX10" fmla="*/ 206746 w 244830"/>
                <a:gd name="connsiteY10" fmla="*/ 107134 h 214656"/>
                <a:gd name="connsiteX11" fmla="*/ 206746 w 244830"/>
                <a:gd name="connsiteY11" fmla="*/ 118391 h 214656"/>
                <a:gd name="connsiteX12" fmla="*/ 216073 w 244830"/>
                <a:gd name="connsiteY12" fmla="*/ 114509 h 214656"/>
                <a:gd name="connsiteX13" fmla="*/ 223068 w 244830"/>
                <a:gd name="connsiteY13" fmla="*/ 124990 h 214656"/>
                <a:gd name="connsiteX14" fmla="*/ 222679 w 244830"/>
                <a:gd name="connsiteY14" fmla="*/ 131977 h 214656"/>
                <a:gd name="connsiteX15" fmla="*/ 228509 w 244830"/>
                <a:gd name="connsiteY15" fmla="*/ 141293 h 214656"/>
                <a:gd name="connsiteX16" fmla="*/ 221902 w 244830"/>
                <a:gd name="connsiteY16" fmla="*/ 148668 h 214656"/>
                <a:gd name="connsiteX17" fmla="*/ 227731 w 244830"/>
                <a:gd name="connsiteY17" fmla="*/ 167688 h 214656"/>
                <a:gd name="connsiteX18" fmla="*/ 238613 w 244830"/>
                <a:gd name="connsiteY18" fmla="*/ 170793 h 214656"/>
                <a:gd name="connsiteX19" fmla="*/ 236670 w 244830"/>
                <a:gd name="connsiteY19" fmla="*/ 181274 h 214656"/>
                <a:gd name="connsiteX20" fmla="*/ 219182 w 244830"/>
                <a:gd name="connsiteY20" fmla="*/ 195248 h 214656"/>
                <a:gd name="connsiteX21" fmla="*/ 179542 w 244830"/>
                <a:gd name="connsiteY21" fmla="*/ 188649 h 214656"/>
                <a:gd name="connsiteX22" fmla="*/ 150785 w 244830"/>
                <a:gd name="connsiteY22" fmla="*/ 196800 h 214656"/>
                <a:gd name="connsiteX23" fmla="*/ 148453 w 244830"/>
                <a:gd name="connsiteY23" fmla="*/ 211551 h 214656"/>
                <a:gd name="connsiteX24" fmla="*/ 125524 w 244830"/>
                <a:gd name="connsiteY24" fmla="*/ 214656 h 214656"/>
                <a:gd name="connsiteX25" fmla="*/ 102984 w 244830"/>
                <a:gd name="connsiteY25" fmla="*/ 203399 h 214656"/>
                <a:gd name="connsiteX26" fmla="*/ 95600 w 244830"/>
                <a:gd name="connsiteY26" fmla="*/ 208834 h 214656"/>
                <a:gd name="connsiteX27" fmla="*/ 58682 w 244830"/>
                <a:gd name="connsiteY27" fmla="*/ 197577 h 214656"/>
                <a:gd name="connsiteX28" fmla="*/ 50909 w 244830"/>
                <a:gd name="connsiteY28" fmla="*/ 188261 h 214656"/>
                <a:gd name="connsiteX29" fmla="*/ 61402 w 244830"/>
                <a:gd name="connsiteY29" fmla="*/ 173510 h 214656"/>
                <a:gd name="connsiteX30" fmla="*/ 65288 w 244830"/>
                <a:gd name="connsiteY30" fmla="*/ 124601 h 214656"/>
                <a:gd name="connsiteX31" fmla="*/ 45469 w 244830"/>
                <a:gd name="connsiteY31" fmla="*/ 98982 h 214656"/>
                <a:gd name="connsiteX32" fmla="*/ 31090 w 244830"/>
                <a:gd name="connsiteY32" fmla="*/ 86561 h 214656"/>
                <a:gd name="connsiteX33" fmla="*/ 1555 w 244830"/>
                <a:gd name="connsiteY33" fmla="*/ 77245 h 214656"/>
                <a:gd name="connsiteX34" fmla="*/ 0 w 244830"/>
                <a:gd name="connsiteY34" fmla="*/ 59389 h 214656"/>
                <a:gd name="connsiteX35" fmla="*/ 25260 w 244830"/>
                <a:gd name="connsiteY35" fmla="*/ 54343 h 214656"/>
                <a:gd name="connsiteX36" fmla="*/ 57516 w 244830"/>
                <a:gd name="connsiteY36" fmla="*/ 60554 h 214656"/>
                <a:gd name="connsiteX37" fmla="*/ 51686 w 244830"/>
                <a:gd name="connsiteY37" fmla="*/ 32994 h 214656"/>
                <a:gd name="connsiteX38" fmla="*/ 69952 w 244830"/>
                <a:gd name="connsiteY38" fmla="*/ 43475 h 214656"/>
                <a:gd name="connsiteX39" fmla="*/ 114254 w 244830"/>
                <a:gd name="connsiteY39" fmla="*/ 24843 h 214656"/>
                <a:gd name="connsiteX40" fmla="*/ 120084 w 244830"/>
                <a:gd name="connsiteY40" fmla="*/ 5046 h 214656"/>
                <a:gd name="connsiteX41" fmla="*/ 136406 w 244830"/>
                <a:gd name="connsiteY41" fmla="*/ 0 h 214656"/>
                <a:gd name="connsiteX42" fmla="*/ 139515 w 244830"/>
                <a:gd name="connsiteY42" fmla="*/ 8540 h 214656"/>
                <a:gd name="connsiteX43" fmla="*/ 148064 w 244830"/>
                <a:gd name="connsiteY43" fmla="*/ 8928 h 214656"/>
                <a:gd name="connsiteX44" fmla="*/ 157391 w 244830"/>
                <a:gd name="connsiteY44" fmla="*/ 18632 h 214656"/>
                <a:gd name="connsiteX45" fmla="*/ 170993 w 244830"/>
                <a:gd name="connsiteY45" fmla="*/ 29889 h 214656"/>
                <a:gd name="connsiteX46" fmla="*/ 180708 w 244830"/>
                <a:gd name="connsiteY46" fmla="*/ 27948 h 214656"/>
                <a:gd name="connsiteX47" fmla="*/ 197808 w 244830"/>
                <a:gd name="connsiteY47" fmla="*/ 39205 h 21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4830" h="214656">
                  <a:moveTo>
                    <a:pt x="197808" y="39205"/>
                  </a:moveTo>
                  <a:lnTo>
                    <a:pt x="202082" y="41146"/>
                  </a:lnTo>
                  <a:lnTo>
                    <a:pt x="207523" y="40757"/>
                  </a:lnTo>
                  <a:lnTo>
                    <a:pt x="216850" y="46968"/>
                  </a:lnTo>
                  <a:lnTo>
                    <a:pt x="244831" y="51626"/>
                  </a:lnTo>
                  <a:lnTo>
                    <a:pt x="235504" y="67929"/>
                  </a:lnTo>
                  <a:lnTo>
                    <a:pt x="233949" y="85397"/>
                  </a:lnTo>
                  <a:lnTo>
                    <a:pt x="228897" y="89666"/>
                  </a:lnTo>
                  <a:lnTo>
                    <a:pt x="219959" y="87337"/>
                  </a:lnTo>
                  <a:lnTo>
                    <a:pt x="220736" y="93548"/>
                  </a:lnTo>
                  <a:lnTo>
                    <a:pt x="206746" y="107134"/>
                  </a:lnTo>
                  <a:lnTo>
                    <a:pt x="206746" y="118391"/>
                  </a:lnTo>
                  <a:lnTo>
                    <a:pt x="216073" y="114509"/>
                  </a:lnTo>
                  <a:lnTo>
                    <a:pt x="223068" y="124990"/>
                  </a:lnTo>
                  <a:lnTo>
                    <a:pt x="222679" y="131977"/>
                  </a:lnTo>
                  <a:lnTo>
                    <a:pt x="228509" y="141293"/>
                  </a:lnTo>
                  <a:lnTo>
                    <a:pt x="221902" y="148668"/>
                  </a:lnTo>
                  <a:lnTo>
                    <a:pt x="227731" y="167688"/>
                  </a:lnTo>
                  <a:lnTo>
                    <a:pt x="238613" y="170793"/>
                  </a:lnTo>
                  <a:lnTo>
                    <a:pt x="236670" y="181274"/>
                  </a:lnTo>
                  <a:lnTo>
                    <a:pt x="219182" y="195248"/>
                  </a:lnTo>
                  <a:lnTo>
                    <a:pt x="179542" y="188649"/>
                  </a:lnTo>
                  <a:lnTo>
                    <a:pt x="150785" y="196800"/>
                  </a:lnTo>
                  <a:lnTo>
                    <a:pt x="148453" y="211551"/>
                  </a:lnTo>
                  <a:lnTo>
                    <a:pt x="125524" y="214656"/>
                  </a:lnTo>
                  <a:lnTo>
                    <a:pt x="102984" y="203399"/>
                  </a:lnTo>
                  <a:lnTo>
                    <a:pt x="95600" y="208834"/>
                  </a:lnTo>
                  <a:lnTo>
                    <a:pt x="58682" y="197577"/>
                  </a:lnTo>
                  <a:lnTo>
                    <a:pt x="50909" y="188261"/>
                  </a:lnTo>
                  <a:lnTo>
                    <a:pt x="61402" y="173510"/>
                  </a:lnTo>
                  <a:lnTo>
                    <a:pt x="65288" y="124601"/>
                  </a:lnTo>
                  <a:lnTo>
                    <a:pt x="45469" y="98982"/>
                  </a:lnTo>
                  <a:lnTo>
                    <a:pt x="31090" y="86561"/>
                  </a:lnTo>
                  <a:lnTo>
                    <a:pt x="1555" y="77245"/>
                  </a:lnTo>
                  <a:lnTo>
                    <a:pt x="0" y="59389"/>
                  </a:lnTo>
                  <a:lnTo>
                    <a:pt x="25260" y="54343"/>
                  </a:lnTo>
                  <a:lnTo>
                    <a:pt x="57516" y="60554"/>
                  </a:lnTo>
                  <a:lnTo>
                    <a:pt x="51686" y="32994"/>
                  </a:lnTo>
                  <a:lnTo>
                    <a:pt x="69952" y="43475"/>
                  </a:lnTo>
                  <a:lnTo>
                    <a:pt x="114254" y="24843"/>
                  </a:lnTo>
                  <a:lnTo>
                    <a:pt x="120084" y="5046"/>
                  </a:lnTo>
                  <a:lnTo>
                    <a:pt x="136406" y="0"/>
                  </a:lnTo>
                  <a:lnTo>
                    <a:pt x="139515" y="8540"/>
                  </a:lnTo>
                  <a:lnTo>
                    <a:pt x="148064" y="8928"/>
                  </a:lnTo>
                  <a:lnTo>
                    <a:pt x="157391" y="18632"/>
                  </a:lnTo>
                  <a:lnTo>
                    <a:pt x="170993" y="29889"/>
                  </a:lnTo>
                  <a:lnTo>
                    <a:pt x="180708" y="27948"/>
                  </a:lnTo>
                  <a:lnTo>
                    <a:pt x="197808" y="39205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49" name="Forma Livre 248">
              <a:extLst>
                <a:ext uri="{FF2B5EF4-FFF2-40B4-BE49-F238E27FC236}">
                  <a16:creationId xmlns:a16="http://schemas.microsoft.com/office/drawing/2014/main" id="{282F5CA3-8078-F6DE-811E-47049E0C4C77}"/>
                </a:ext>
              </a:extLst>
            </p:cNvPr>
            <p:cNvSpPr/>
            <p:nvPr/>
          </p:nvSpPr>
          <p:spPr>
            <a:xfrm>
              <a:off x="1857464" y="2586925"/>
              <a:ext cx="76552" cy="34756"/>
            </a:xfrm>
            <a:custGeom>
              <a:avLst/>
              <a:gdLst>
                <a:gd name="connsiteX0" fmla="*/ 30312 w 57515"/>
                <a:gd name="connsiteY0" fmla="*/ 19797 h 28724"/>
                <a:gd name="connsiteX1" fmla="*/ 3109 w 57515"/>
                <a:gd name="connsiteY1" fmla="*/ 28724 h 28724"/>
                <a:gd name="connsiteX2" fmla="*/ 0 w 57515"/>
                <a:gd name="connsiteY2" fmla="*/ 22514 h 28724"/>
                <a:gd name="connsiteX3" fmla="*/ 8938 w 57515"/>
                <a:gd name="connsiteY3" fmla="*/ 11645 h 28724"/>
                <a:gd name="connsiteX4" fmla="*/ 33810 w 57515"/>
                <a:gd name="connsiteY4" fmla="*/ 3493 h 28724"/>
                <a:gd name="connsiteX5" fmla="*/ 47412 w 57515"/>
                <a:gd name="connsiteY5" fmla="*/ 0 h 28724"/>
                <a:gd name="connsiteX6" fmla="*/ 57516 w 57515"/>
                <a:gd name="connsiteY6" fmla="*/ 1553 h 28724"/>
                <a:gd name="connsiteX7" fmla="*/ 57516 w 57515"/>
                <a:gd name="connsiteY7" fmla="*/ 8928 h 28724"/>
                <a:gd name="connsiteX8" fmla="*/ 30312 w 57515"/>
                <a:gd name="connsiteY8" fmla="*/ 19797 h 28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515" h="28724">
                  <a:moveTo>
                    <a:pt x="30312" y="19797"/>
                  </a:moveTo>
                  <a:lnTo>
                    <a:pt x="3109" y="28724"/>
                  </a:lnTo>
                  <a:lnTo>
                    <a:pt x="0" y="22514"/>
                  </a:lnTo>
                  <a:lnTo>
                    <a:pt x="8938" y="11645"/>
                  </a:lnTo>
                  <a:lnTo>
                    <a:pt x="33810" y="3493"/>
                  </a:lnTo>
                  <a:lnTo>
                    <a:pt x="47412" y="0"/>
                  </a:lnTo>
                  <a:lnTo>
                    <a:pt x="57516" y="1553"/>
                  </a:lnTo>
                  <a:lnTo>
                    <a:pt x="57516" y="8928"/>
                  </a:lnTo>
                  <a:lnTo>
                    <a:pt x="30312" y="19797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50" name="Forma Livre 249">
              <a:extLst>
                <a:ext uri="{FF2B5EF4-FFF2-40B4-BE49-F238E27FC236}">
                  <a16:creationId xmlns:a16="http://schemas.microsoft.com/office/drawing/2014/main" id="{23847ED2-FD9E-1128-C369-D566A705A0D7}"/>
                </a:ext>
              </a:extLst>
            </p:cNvPr>
            <p:cNvSpPr/>
            <p:nvPr/>
          </p:nvSpPr>
          <p:spPr>
            <a:xfrm>
              <a:off x="1662976" y="2519761"/>
              <a:ext cx="45000" cy="17378"/>
            </a:xfrm>
            <a:custGeom>
              <a:avLst/>
              <a:gdLst>
                <a:gd name="connsiteX0" fmla="*/ 24872 w 33809"/>
                <a:gd name="connsiteY0" fmla="*/ 10869 h 14362"/>
                <a:gd name="connsiteX1" fmla="*/ 9716 w 33809"/>
                <a:gd name="connsiteY1" fmla="*/ 14362 h 14362"/>
                <a:gd name="connsiteX2" fmla="*/ 3109 w 33809"/>
                <a:gd name="connsiteY2" fmla="*/ 10092 h 14362"/>
                <a:gd name="connsiteX3" fmla="*/ 0 w 33809"/>
                <a:gd name="connsiteY3" fmla="*/ 3882 h 14362"/>
                <a:gd name="connsiteX4" fmla="*/ 22151 w 33809"/>
                <a:gd name="connsiteY4" fmla="*/ 0 h 14362"/>
                <a:gd name="connsiteX5" fmla="*/ 33810 w 33809"/>
                <a:gd name="connsiteY5" fmla="*/ 2329 h 14362"/>
                <a:gd name="connsiteX6" fmla="*/ 24872 w 33809"/>
                <a:gd name="connsiteY6" fmla="*/ 10869 h 14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09" h="14362">
                  <a:moveTo>
                    <a:pt x="24872" y="10869"/>
                  </a:moveTo>
                  <a:lnTo>
                    <a:pt x="9716" y="14362"/>
                  </a:lnTo>
                  <a:lnTo>
                    <a:pt x="3109" y="10092"/>
                  </a:lnTo>
                  <a:lnTo>
                    <a:pt x="0" y="3882"/>
                  </a:lnTo>
                  <a:lnTo>
                    <a:pt x="22151" y="0"/>
                  </a:lnTo>
                  <a:lnTo>
                    <a:pt x="33810" y="2329"/>
                  </a:lnTo>
                  <a:lnTo>
                    <a:pt x="24872" y="10869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51" name="Forma Livre 250">
              <a:extLst>
                <a:ext uri="{FF2B5EF4-FFF2-40B4-BE49-F238E27FC236}">
                  <a16:creationId xmlns:a16="http://schemas.microsoft.com/office/drawing/2014/main" id="{727B8500-CC9D-3DE1-5505-4D6B6D1D7569}"/>
                </a:ext>
              </a:extLst>
            </p:cNvPr>
            <p:cNvSpPr/>
            <p:nvPr/>
          </p:nvSpPr>
          <p:spPr>
            <a:xfrm>
              <a:off x="1686253" y="2427703"/>
              <a:ext cx="65690" cy="21605"/>
            </a:xfrm>
            <a:custGeom>
              <a:avLst/>
              <a:gdLst>
                <a:gd name="connsiteX0" fmla="*/ 12047 w 49354"/>
                <a:gd name="connsiteY0" fmla="*/ 0 h 17855"/>
                <a:gd name="connsiteX1" fmla="*/ 16711 w 49354"/>
                <a:gd name="connsiteY1" fmla="*/ 3882 h 17855"/>
                <a:gd name="connsiteX2" fmla="*/ 30312 w 49354"/>
                <a:gd name="connsiteY2" fmla="*/ 1941 h 17855"/>
                <a:gd name="connsiteX3" fmla="*/ 36530 w 49354"/>
                <a:gd name="connsiteY3" fmla="*/ 7763 h 17855"/>
                <a:gd name="connsiteX4" fmla="*/ 49355 w 49354"/>
                <a:gd name="connsiteY4" fmla="*/ 10481 h 17855"/>
                <a:gd name="connsiteX5" fmla="*/ 44691 w 49354"/>
                <a:gd name="connsiteY5" fmla="*/ 13198 h 17855"/>
                <a:gd name="connsiteX6" fmla="*/ 25649 w 49354"/>
                <a:gd name="connsiteY6" fmla="*/ 17856 h 17855"/>
                <a:gd name="connsiteX7" fmla="*/ 19042 w 49354"/>
                <a:gd name="connsiteY7" fmla="*/ 12810 h 17855"/>
                <a:gd name="connsiteX8" fmla="*/ 17876 w 49354"/>
                <a:gd name="connsiteY8" fmla="*/ 8928 h 17855"/>
                <a:gd name="connsiteX9" fmla="*/ 1166 w 49354"/>
                <a:gd name="connsiteY9" fmla="*/ 10092 h 17855"/>
                <a:gd name="connsiteX10" fmla="*/ 0 w 49354"/>
                <a:gd name="connsiteY10" fmla="*/ 8151 h 17855"/>
                <a:gd name="connsiteX11" fmla="*/ 12047 w 49354"/>
                <a:gd name="connsiteY11" fmla="*/ 0 h 17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4" h="17855">
                  <a:moveTo>
                    <a:pt x="12047" y="0"/>
                  </a:moveTo>
                  <a:lnTo>
                    <a:pt x="16711" y="3882"/>
                  </a:lnTo>
                  <a:lnTo>
                    <a:pt x="30312" y="1941"/>
                  </a:lnTo>
                  <a:lnTo>
                    <a:pt x="36530" y="7763"/>
                  </a:lnTo>
                  <a:lnTo>
                    <a:pt x="49355" y="10481"/>
                  </a:lnTo>
                  <a:lnTo>
                    <a:pt x="44691" y="13198"/>
                  </a:lnTo>
                  <a:lnTo>
                    <a:pt x="25649" y="17856"/>
                  </a:lnTo>
                  <a:lnTo>
                    <a:pt x="19042" y="12810"/>
                  </a:lnTo>
                  <a:lnTo>
                    <a:pt x="17876" y="8928"/>
                  </a:lnTo>
                  <a:lnTo>
                    <a:pt x="1166" y="10092"/>
                  </a:lnTo>
                  <a:lnTo>
                    <a:pt x="0" y="8151"/>
                  </a:lnTo>
                  <a:lnTo>
                    <a:pt x="12047" y="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52" name="Forma Livre 251">
              <a:extLst>
                <a:ext uri="{FF2B5EF4-FFF2-40B4-BE49-F238E27FC236}">
                  <a16:creationId xmlns:a16="http://schemas.microsoft.com/office/drawing/2014/main" id="{C0F6D7F4-A1F5-554E-0A05-07149AD3906F}"/>
                </a:ext>
              </a:extLst>
            </p:cNvPr>
            <p:cNvSpPr/>
            <p:nvPr/>
          </p:nvSpPr>
          <p:spPr>
            <a:xfrm>
              <a:off x="1521767" y="2231846"/>
              <a:ext cx="1074334" cy="456060"/>
            </a:xfrm>
            <a:custGeom>
              <a:avLst/>
              <a:gdLst>
                <a:gd name="connsiteX0" fmla="*/ 807164 w 807163"/>
                <a:gd name="connsiteY0" fmla="*/ 33770 h 376909"/>
                <a:gd name="connsiteX1" fmla="*/ 711563 w 807163"/>
                <a:gd name="connsiteY1" fmla="*/ 112956 h 376909"/>
                <a:gd name="connsiteX2" fmla="*/ 573214 w 807163"/>
                <a:gd name="connsiteY2" fmla="*/ 239887 h 376909"/>
                <a:gd name="connsiteX3" fmla="*/ 589537 w 807163"/>
                <a:gd name="connsiteY3" fmla="*/ 240663 h 376909"/>
                <a:gd name="connsiteX4" fmla="*/ 600418 w 807163"/>
                <a:gd name="connsiteY4" fmla="*/ 246874 h 376909"/>
                <a:gd name="connsiteX5" fmla="*/ 602361 w 807163"/>
                <a:gd name="connsiteY5" fmla="*/ 256966 h 376909"/>
                <a:gd name="connsiteX6" fmla="*/ 603527 w 807163"/>
                <a:gd name="connsiteY6" fmla="*/ 271717 h 376909"/>
                <a:gd name="connsiteX7" fmla="*/ 633062 w 807163"/>
                <a:gd name="connsiteY7" fmla="*/ 258907 h 376909"/>
                <a:gd name="connsiteX8" fmla="*/ 658322 w 807163"/>
                <a:gd name="connsiteY8" fmla="*/ 251532 h 376909"/>
                <a:gd name="connsiteX9" fmla="*/ 655991 w 807163"/>
                <a:gd name="connsiteY9" fmla="*/ 263565 h 376909"/>
                <a:gd name="connsiteX10" fmla="*/ 659100 w 807163"/>
                <a:gd name="connsiteY10" fmla="*/ 272881 h 376909"/>
                <a:gd name="connsiteX11" fmla="*/ 665317 w 807163"/>
                <a:gd name="connsiteY11" fmla="*/ 283362 h 376909"/>
                <a:gd name="connsiteX12" fmla="*/ 661043 w 807163"/>
                <a:gd name="connsiteY12" fmla="*/ 299665 h 376909"/>
                <a:gd name="connsiteX13" fmla="*/ 655602 w 807163"/>
                <a:gd name="connsiteY13" fmla="*/ 326448 h 376909"/>
                <a:gd name="connsiteX14" fmla="*/ 673479 w 807163"/>
                <a:gd name="connsiteY14" fmla="*/ 341198 h 376909"/>
                <a:gd name="connsiteX15" fmla="*/ 661043 w 807163"/>
                <a:gd name="connsiteY15" fmla="*/ 355949 h 376909"/>
                <a:gd name="connsiteX16" fmla="*/ 641223 w 807163"/>
                <a:gd name="connsiteY16" fmla="*/ 367206 h 376909"/>
                <a:gd name="connsiteX17" fmla="*/ 638891 w 807163"/>
                <a:gd name="connsiteY17" fmla="*/ 358666 h 376909"/>
                <a:gd name="connsiteX18" fmla="*/ 629176 w 807163"/>
                <a:gd name="connsiteY18" fmla="*/ 350903 h 376909"/>
                <a:gd name="connsiteX19" fmla="*/ 642000 w 807163"/>
                <a:gd name="connsiteY19" fmla="*/ 330718 h 376909"/>
                <a:gd name="connsiteX20" fmla="*/ 635782 w 807163"/>
                <a:gd name="connsiteY20" fmla="*/ 311698 h 376909"/>
                <a:gd name="connsiteX21" fmla="*/ 646275 w 807163"/>
                <a:gd name="connsiteY21" fmla="*/ 289960 h 376909"/>
                <a:gd name="connsiteX22" fmla="*/ 630342 w 807163"/>
                <a:gd name="connsiteY22" fmla="*/ 288408 h 376909"/>
                <a:gd name="connsiteX23" fmla="*/ 602750 w 807163"/>
                <a:gd name="connsiteY23" fmla="*/ 288020 h 376909"/>
                <a:gd name="connsiteX24" fmla="*/ 587982 w 807163"/>
                <a:gd name="connsiteY24" fmla="*/ 281033 h 376909"/>
                <a:gd name="connsiteX25" fmla="*/ 575158 w 807163"/>
                <a:gd name="connsiteY25" fmla="*/ 257354 h 376909"/>
                <a:gd name="connsiteX26" fmla="*/ 562333 w 807163"/>
                <a:gd name="connsiteY26" fmla="*/ 253085 h 376909"/>
                <a:gd name="connsiteX27" fmla="*/ 540182 w 807163"/>
                <a:gd name="connsiteY27" fmla="*/ 244933 h 376909"/>
                <a:gd name="connsiteX28" fmla="*/ 513756 w 807163"/>
                <a:gd name="connsiteY28" fmla="*/ 246874 h 376909"/>
                <a:gd name="connsiteX29" fmla="*/ 490438 w 807163"/>
                <a:gd name="connsiteY29" fmla="*/ 236393 h 376909"/>
                <a:gd name="connsiteX30" fmla="*/ 479946 w 807163"/>
                <a:gd name="connsiteY30" fmla="*/ 226689 h 376909"/>
                <a:gd name="connsiteX31" fmla="*/ 455463 w 807163"/>
                <a:gd name="connsiteY31" fmla="*/ 231347 h 376909"/>
                <a:gd name="connsiteX32" fmla="*/ 441861 w 807163"/>
                <a:gd name="connsiteY32" fmla="*/ 247262 h 376909"/>
                <a:gd name="connsiteX33" fmla="*/ 430591 w 807163"/>
                <a:gd name="connsiteY33" fmla="*/ 248815 h 376909"/>
                <a:gd name="connsiteX34" fmla="*/ 404942 w 807163"/>
                <a:gd name="connsiteY34" fmla="*/ 253473 h 376909"/>
                <a:gd name="connsiteX35" fmla="*/ 380848 w 807163"/>
                <a:gd name="connsiteY35" fmla="*/ 261236 h 376909"/>
                <a:gd name="connsiteX36" fmla="*/ 355976 w 807163"/>
                <a:gd name="connsiteY36" fmla="*/ 266282 h 376909"/>
                <a:gd name="connsiteX37" fmla="*/ 368412 w 807163"/>
                <a:gd name="connsiteY37" fmla="*/ 252696 h 376909"/>
                <a:gd name="connsiteX38" fmla="*/ 401056 w 807163"/>
                <a:gd name="connsiteY38" fmla="*/ 230183 h 376909"/>
                <a:gd name="connsiteX39" fmla="*/ 427482 w 807163"/>
                <a:gd name="connsiteY39" fmla="*/ 223196 h 376909"/>
                <a:gd name="connsiteX40" fmla="*/ 429037 w 807163"/>
                <a:gd name="connsiteY40" fmla="*/ 217761 h 376909"/>
                <a:gd name="connsiteX41" fmla="*/ 392506 w 807163"/>
                <a:gd name="connsiteY41" fmla="*/ 230183 h 376909"/>
                <a:gd name="connsiteX42" fmla="*/ 363748 w 807163"/>
                <a:gd name="connsiteY42" fmla="*/ 245321 h 376909"/>
                <a:gd name="connsiteX43" fmla="*/ 320223 w 807163"/>
                <a:gd name="connsiteY43" fmla="*/ 261624 h 376909"/>
                <a:gd name="connsiteX44" fmla="*/ 321000 w 807163"/>
                <a:gd name="connsiteY44" fmla="*/ 272881 h 376909"/>
                <a:gd name="connsiteX45" fmla="*/ 286024 w 807163"/>
                <a:gd name="connsiteY45" fmla="*/ 289184 h 376909"/>
                <a:gd name="connsiteX46" fmla="*/ 256101 w 807163"/>
                <a:gd name="connsiteY46" fmla="*/ 298888 h 376909"/>
                <a:gd name="connsiteX47" fmla="*/ 230452 w 807163"/>
                <a:gd name="connsiteY47" fmla="*/ 306263 h 376909"/>
                <a:gd name="connsiteX48" fmla="*/ 214907 w 807163"/>
                <a:gd name="connsiteY48" fmla="*/ 316356 h 376909"/>
                <a:gd name="connsiteX49" fmla="*/ 173713 w 807163"/>
                <a:gd name="connsiteY49" fmla="*/ 328389 h 376909"/>
                <a:gd name="connsiteX50" fmla="*/ 156225 w 807163"/>
                <a:gd name="connsiteY50" fmla="*/ 339258 h 376909"/>
                <a:gd name="connsiteX51" fmla="*/ 124358 w 807163"/>
                <a:gd name="connsiteY51" fmla="*/ 349350 h 376909"/>
                <a:gd name="connsiteX52" fmla="*/ 113866 w 807163"/>
                <a:gd name="connsiteY52" fmla="*/ 347797 h 376909"/>
                <a:gd name="connsiteX53" fmla="*/ 89771 w 807163"/>
                <a:gd name="connsiteY53" fmla="*/ 354008 h 376909"/>
                <a:gd name="connsiteX54" fmla="*/ 62568 w 807163"/>
                <a:gd name="connsiteY54" fmla="*/ 362159 h 376909"/>
                <a:gd name="connsiteX55" fmla="*/ 38862 w 807163"/>
                <a:gd name="connsiteY55" fmla="*/ 369923 h 376909"/>
                <a:gd name="connsiteX56" fmla="*/ 0 w 807163"/>
                <a:gd name="connsiteY56" fmla="*/ 376910 h 376909"/>
                <a:gd name="connsiteX57" fmla="*/ 1554 w 807163"/>
                <a:gd name="connsiteY57" fmla="*/ 372640 h 376909"/>
                <a:gd name="connsiteX58" fmla="*/ 33421 w 807163"/>
                <a:gd name="connsiteY58" fmla="*/ 361771 h 376909"/>
                <a:gd name="connsiteX59" fmla="*/ 59070 w 807163"/>
                <a:gd name="connsiteY59" fmla="*/ 354396 h 376909"/>
                <a:gd name="connsiteX60" fmla="*/ 92492 w 807163"/>
                <a:gd name="connsiteY60" fmla="*/ 341587 h 376909"/>
                <a:gd name="connsiteX61" fmla="*/ 117752 w 807163"/>
                <a:gd name="connsiteY61" fmla="*/ 339258 h 376909"/>
                <a:gd name="connsiteX62" fmla="*/ 137183 w 807163"/>
                <a:gd name="connsiteY62" fmla="*/ 329553 h 376909"/>
                <a:gd name="connsiteX63" fmla="*/ 177599 w 807163"/>
                <a:gd name="connsiteY63" fmla="*/ 315579 h 376909"/>
                <a:gd name="connsiteX64" fmla="*/ 186538 w 807163"/>
                <a:gd name="connsiteY64" fmla="*/ 310921 h 376909"/>
                <a:gd name="connsiteX65" fmla="*/ 208689 w 807163"/>
                <a:gd name="connsiteY65" fmla="*/ 302770 h 376909"/>
                <a:gd name="connsiteX66" fmla="*/ 231229 w 807163"/>
                <a:gd name="connsiteY66" fmla="*/ 285302 h 376909"/>
                <a:gd name="connsiteX67" fmla="*/ 255323 w 807163"/>
                <a:gd name="connsiteY67" fmla="*/ 271717 h 376909"/>
                <a:gd name="connsiteX68" fmla="*/ 226954 w 807163"/>
                <a:gd name="connsiteY68" fmla="*/ 278704 h 376909"/>
                <a:gd name="connsiteX69" fmla="*/ 225788 w 807163"/>
                <a:gd name="connsiteY69" fmla="*/ 274434 h 376909"/>
                <a:gd name="connsiteX70" fmla="*/ 206746 w 807163"/>
                <a:gd name="connsiteY70" fmla="*/ 282973 h 376909"/>
                <a:gd name="connsiteX71" fmla="*/ 208300 w 807163"/>
                <a:gd name="connsiteY71" fmla="*/ 271328 h 376909"/>
                <a:gd name="connsiteX72" fmla="*/ 194310 w 807163"/>
                <a:gd name="connsiteY72" fmla="*/ 279480 h 376909"/>
                <a:gd name="connsiteX73" fmla="*/ 200528 w 807163"/>
                <a:gd name="connsiteY73" fmla="*/ 268223 h 376909"/>
                <a:gd name="connsiteX74" fmla="*/ 172159 w 807163"/>
                <a:gd name="connsiteY74" fmla="*/ 277151 h 376909"/>
                <a:gd name="connsiteX75" fmla="*/ 161277 w 807163"/>
                <a:gd name="connsiteY75" fmla="*/ 277151 h 376909"/>
                <a:gd name="connsiteX76" fmla="*/ 175656 w 807163"/>
                <a:gd name="connsiteY76" fmla="*/ 263565 h 376909"/>
                <a:gd name="connsiteX77" fmla="*/ 188481 w 807163"/>
                <a:gd name="connsiteY77" fmla="*/ 255025 h 376909"/>
                <a:gd name="connsiteX78" fmla="*/ 186926 w 807163"/>
                <a:gd name="connsiteY78" fmla="*/ 246874 h 376909"/>
                <a:gd name="connsiteX79" fmla="*/ 158946 w 807163"/>
                <a:gd name="connsiteY79" fmla="*/ 251532 h 376909"/>
                <a:gd name="connsiteX80" fmla="*/ 156614 w 807163"/>
                <a:gd name="connsiteY80" fmla="*/ 240663 h 376909"/>
                <a:gd name="connsiteX81" fmla="*/ 151562 w 807163"/>
                <a:gd name="connsiteY81" fmla="*/ 235229 h 376909"/>
                <a:gd name="connsiteX82" fmla="*/ 167107 w 807163"/>
                <a:gd name="connsiteY82" fmla="*/ 222419 h 376909"/>
                <a:gd name="connsiteX83" fmla="*/ 165552 w 807163"/>
                <a:gd name="connsiteY83" fmla="*/ 212715 h 376909"/>
                <a:gd name="connsiteX84" fmla="*/ 188481 w 807163"/>
                <a:gd name="connsiteY84" fmla="*/ 199906 h 376909"/>
                <a:gd name="connsiteX85" fmla="*/ 218404 w 807163"/>
                <a:gd name="connsiteY85" fmla="*/ 187096 h 376909"/>
                <a:gd name="connsiteX86" fmla="*/ 239001 w 807163"/>
                <a:gd name="connsiteY86" fmla="*/ 175839 h 376909"/>
                <a:gd name="connsiteX87" fmla="*/ 254935 w 807163"/>
                <a:gd name="connsiteY87" fmla="*/ 174287 h 376909"/>
                <a:gd name="connsiteX88" fmla="*/ 261930 w 807163"/>
                <a:gd name="connsiteY88" fmla="*/ 177780 h 376909"/>
                <a:gd name="connsiteX89" fmla="*/ 289522 w 807163"/>
                <a:gd name="connsiteY89" fmla="*/ 166912 h 376909"/>
                <a:gd name="connsiteX90" fmla="*/ 299237 w 807163"/>
                <a:gd name="connsiteY90" fmla="*/ 168852 h 376909"/>
                <a:gd name="connsiteX91" fmla="*/ 321000 w 807163"/>
                <a:gd name="connsiteY91" fmla="*/ 161865 h 376909"/>
                <a:gd name="connsiteX92" fmla="*/ 330716 w 807163"/>
                <a:gd name="connsiteY92" fmla="*/ 151773 h 376909"/>
                <a:gd name="connsiteX93" fmla="*/ 326441 w 807163"/>
                <a:gd name="connsiteY93" fmla="*/ 147891 h 376909"/>
                <a:gd name="connsiteX94" fmla="*/ 349758 w 807163"/>
                <a:gd name="connsiteY94" fmla="*/ 139352 h 376909"/>
                <a:gd name="connsiteX95" fmla="*/ 338877 w 807163"/>
                <a:gd name="connsiteY95" fmla="*/ 139740 h 376909"/>
                <a:gd name="connsiteX96" fmla="*/ 314782 w 807163"/>
                <a:gd name="connsiteY96" fmla="*/ 144398 h 376909"/>
                <a:gd name="connsiteX97" fmla="*/ 303512 w 807163"/>
                <a:gd name="connsiteY97" fmla="*/ 149444 h 376909"/>
                <a:gd name="connsiteX98" fmla="*/ 296517 w 807163"/>
                <a:gd name="connsiteY98" fmla="*/ 144398 h 376909"/>
                <a:gd name="connsiteX99" fmla="*/ 269702 w 807163"/>
                <a:gd name="connsiteY99" fmla="*/ 147115 h 376909"/>
                <a:gd name="connsiteX100" fmla="*/ 251826 w 807163"/>
                <a:gd name="connsiteY100" fmla="*/ 141681 h 376909"/>
                <a:gd name="connsiteX101" fmla="*/ 256489 w 807163"/>
                <a:gd name="connsiteY101" fmla="*/ 132753 h 376909"/>
                <a:gd name="connsiteX102" fmla="*/ 252603 w 807163"/>
                <a:gd name="connsiteY102" fmla="*/ 120332 h 376909"/>
                <a:gd name="connsiteX103" fmla="*/ 288356 w 807163"/>
                <a:gd name="connsiteY103" fmla="*/ 111016 h 376909"/>
                <a:gd name="connsiteX104" fmla="*/ 339654 w 807163"/>
                <a:gd name="connsiteY104" fmla="*/ 100535 h 376909"/>
                <a:gd name="connsiteX105" fmla="*/ 353256 w 807163"/>
                <a:gd name="connsiteY105" fmla="*/ 100535 h 376909"/>
                <a:gd name="connsiteX106" fmla="*/ 336545 w 807163"/>
                <a:gd name="connsiteY106" fmla="*/ 111404 h 376909"/>
                <a:gd name="connsiteX107" fmla="*/ 372298 w 807163"/>
                <a:gd name="connsiteY107" fmla="*/ 110627 h 376909"/>
                <a:gd name="connsiteX108" fmla="*/ 376961 w 807163"/>
                <a:gd name="connsiteY108" fmla="*/ 97042 h 376909"/>
                <a:gd name="connsiteX109" fmla="*/ 368023 w 807163"/>
                <a:gd name="connsiteY109" fmla="*/ 88890 h 376909"/>
                <a:gd name="connsiteX110" fmla="*/ 371132 w 807163"/>
                <a:gd name="connsiteY110" fmla="*/ 78021 h 376909"/>
                <a:gd name="connsiteX111" fmla="*/ 368412 w 807163"/>
                <a:gd name="connsiteY111" fmla="*/ 69094 h 376909"/>
                <a:gd name="connsiteX112" fmla="*/ 355587 w 807163"/>
                <a:gd name="connsiteY112" fmla="*/ 62495 h 376909"/>
                <a:gd name="connsiteX113" fmla="*/ 380848 w 807163"/>
                <a:gd name="connsiteY113" fmla="*/ 51238 h 376909"/>
                <a:gd name="connsiteX114" fmla="*/ 409994 w 807163"/>
                <a:gd name="connsiteY114" fmla="*/ 50462 h 376909"/>
                <a:gd name="connsiteX115" fmla="*/ 444193 w 807163"/>
                <a:gd name="connsiteY115" fmla="*/ 41146 h 376909"/>
                <a:gd name="connsiteX116" fmla="*/ 462846 w 807163"/>
                <a:gd name="connsiteY116" fmla="*/ 31053 h 376909"/>
                <a:gd name="connsiteX117" fmla="*/ 493547 w 807163"/>
                <a:gd name="connsiteY117" fmla="*/ 20961 h 376909"/>
                <a:gd name="connsiteX118" fmla="*/ 512201 w 807163"/>
                <a:gd name="connsiteY118" fmla="*/ 18632 h 376909"/>
                <a:gd name="connsiteX119" fmla="*/ 555727 w 807163"/>
                <a:gd name="connsiteY119" fmla="*/ 9316 h 376909"/>
                <a:gd name="connsiteX120" fmla="*/ 567774 w 807163"/>
                <a:gd name="connsiteY120" fmla="*/ 10869 h 376909"/>
                <a:gd name="connsiteX121" fmla="*/ 608190 w 807163"/>
                <a:gd name="connsiteY121" fmla="*/ 0 h 376909"/>
                <a:gd name="connsiteX122" fmla="*/ 625290 w 807163"/>
                <a:gd name="connsiteY122" fmla="*/ 4270 h 376909"/>
                <a:gd name="connsiteX123" fmla="*/ 623347 w 807163"/>
                <a:gd name="connsiteY123" fmla="*/ 13586 h 376909"/>
                <a:gd name="connsiteX124" fmla="*/ 636171 w 807163"/>
                <a:gd name="connsiteY124" fmla="*/ 9704 h 376909"/>
                <a:gd name="connsiteX125" fmla="*/ 660654 w 807163"/>
                <a:gd name="connsiteY125" fmla="*/ 10869 h 376909"/>
                <a:gd name="connsiteX126" fmla="*/ 653270 w 807163"/>
                <a:gd name="connsiteY126" fmla="*/ 15527 h 376909"/>
                <a:gd name="connsiteX127" fmla="*/ 672313 w 807163"/>
                <a:gd name="connsiteY127" fmla="*/ 19020 h 376909"/>
                <a:gd name="connsiteX128" fmla="*/ 691355 w 807163"/>
                <a:gd name="connsiteY128" fmla="*/ 17079 h 376909"/>
                <a:gd name="connsiteX129" fmla="*/ 715449 w 807163"/>
                <a:gd name="connsiteY129" fmla="*/ 23290 h 376909"/>
                <a:gd name="connsiteX130" fmla="*/ 743430 w 807163"/>
                <a:gd name="connsiteY130" fmla="*/ 25619 h 376909"/>
                <a:gd name="connsiteX131" fmla="*/ 751980 w 807163"/>
                <a:gd name="connsiteY131" fmla="*/ 27948 h 376909"/>
                <a:gd name="connsiteX132" fmla="*/ 777629 w 807163"/>
                <a:gd name="connsiteY132" fmla="*/ 24843 h 376909"/>
                <a:gd name="connsiteX133" fmla="*/ 793562 w 807163"/>
                <a:gd name="connsiteY133" fmla="*/ 31053 h 376909"/>
                <a:gd name="connsiteX134" fmla="*/ 807164 w 807163"/>
                <a:gd name="connsiteY134" fmla="*/ 33770 h 37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807163" h="376909">
                  <a:moveTo>
                    <a:pt x="807164" y="33770"/>
                  </a:moveTo>
                  <a:lnTo>
                    <a:pt x="711563" y="112956"/>
                  </a:lnTo>
                  <a:lnTo>
                    <a:pt x="573214" y="239887"/>
                  </a:lnTo>
                  <a:lnTo>
                    <a:pt x="589537" y="240663"/>
                  </a:lnTo>
                  <a:lnTo>
                    <a:pt x="600418" y="246874"/>
                  </a:lnTo>
                  <a:lnTo>
                    <a:pt x="602361" y="256966"/>
                  </a:lnTo>
                  <a:lnTo>
                    <a:pt x="603527" y="271717"/>
                  </a:lnTo>
                  <a:lnTo>
                    <a:pt x="633062" y="258907"/>
                  </a:lnTo>
                  <a:lnTo>
                    <a:pt x="658322" y="251532"/>
                  </a:lnTo>
                  <a:lnTo>
                    <a:pt x="655991" y="263565"/>
                  </a:lnTo>
                  <a:lnTo>
                    <a:pt x="659100" y="272881"/>
                  </a:lnTo>
                  <a:lnTo>
                    <a:pt x="665317" y="283362"/>
                  </a:lnTo>
                  <a:lnTo>
                    <a:pt x="661043" y="299665"/>
                  </a:lnTo>
                  <a:lnTo>
                    <a:pt x="655602" y="326448"/>
                  </a:lnTo>
                  <a:lnTo>
                    <a:pt x="673479" y="341198"/>
                  </a:lnTo>
                  <a:lnTo>
                    <a:pt x="661043" y="355949"/>
                  </a:lnTo>
                  <a:lnTo>
                    <a:pt x="641223" y="367206"/>
                  </a:lnTo>
                  <a:lnTo>
                    <a:pt x="638891" y="358666"/>
                  </a:lnTo>
                  <a:lnTo>
                    <a:pt x="629176" y="350903"/>
                  </a:lnTo>
                  <a:lnTo>
                    <a:pt x="642000" y="330718"/>
                  </a:lnTo>
                  <a:lnTo>
                    <a:pt x="635782" y="311698"/>
                  </a:lnTo>
                  <a:lnTo>
                    <a:pt x="646275" y="289960"/>
                  </a:lnTo>
                  <a:lnTo>
                    <a:pt x="630342" y="288408"/>
                  </a:lnTo>
                  <a:lnTo>
                    <a:pt x="602750" y="288020"/>
                  </a:lnTo>
                  <a:lnTo>
                    <a:pt x="587982" y="281033"/>
                  </a:lnTo>
                  <a:lnTo>
                    <a:pt x="575158" y="257354"/>
                  </a:lnTo>
                  <a:lnTo>
                    <a:pt x="562333" y="253085"/>
                  </a:lnTo>
                  <a:lnTo>
                    <a:pt x="540182" y="244933"/>
                  </a:lnTo>
                  <a:lnTo>
                    <a:pt x="513756" y="246874"/>
                  </a:lnTo>
                  <a:lnTo>
                    <a:pt x="490438" y="236393"/>
                  </a:lnTo>
                  <a:lnTo>
                    <a:pt x="479946" y="226689"/>
                  </a:lnTo>
                  <a:lnTo>
                    <a:pt x="455463" y="231347"/>
                  </a:lnTo>
                  <a:lnTo>
                    <a:pt x="441861" y="247262"/>
                  </a:lnTo>
                  <a:lnTo>
                    <a:pt x="430591" y="248815"/>
                  </a:lnTo>
                  <a:lnTo>
                    <a:pt x="404942" y="253473"/>
                  </a:lnTo>
                  <a:lnTo>
                    <a:pt x="380848" y="261236"/>
                  </a:lnTo>
                  <a:lnTo>
                    <a:pt x="355976" y="266282"/>
                  </a:lnTo>
                  <a:lnTo>
                    <a:pt x="368412" y="252696"/>
                  </a:lnTo>
                  <a:lnTo>
                    <a:pt x="401056" y="230183"/>
                  </a:lnTo>
                  <a:lnTo>
                    <a:pt x="427482" y="223196"/>
                  </a:lnTo>
                  <a:lnTo>
                    <a:pt x="429037" y="217761"/>
                  </a:lnTo>
                  <a:lnTo>
                    <a:pt x="392506" y="230183"/>
                  </a:lnTo>
                  <a:lnTo>
                    <a:pt x="363748" y="245321"/>
                  </a:lnTo>
                  <a:lnTo>
                    <a:pt x="320223" y="261624"/>
                  </a:lnTo>
                  <a:lnTo>
                    <a:pt x="321000" y="272881"/>
                  </a:lnTo>
                  <a:lnTo>
                    <a:pt x="286024" y="289184"/>
                  </a:lnTo>
                  <a:lnTo>
                    <a:pt x="256101" y="298888"/>
                  </a:lnTo>
                  <a:lnTo>
                    <a:pt x="230452" y="306263"/>
                  </a:lnTo>
                  <a:lnTo>
                    <a:pt x="214907" y="316356"/>
                  </a:lnTo>
                  <a:lnTo>
                    <a:pt x="173713" y="328389"/>
                  </a:lnTo>
                  <a:lnTo>
                    <a:pt x="156225" y="339258"/>
                  </a:lnTo>
                  <a:lnTo>
                    <a:pt x="124358" y="349350"/>
                  </a:lnTo>
                  <a:lnTo>
                    <a:pt x="113866" y="347797"/>
                  </a:lnTo>
                  <a:lnTo>
                    <a:pt x="89771" y="354008"/>
                  </a:lnTo>
                  <a:lnTo>
                    <a:pt x="62568" y="362159"/>
                  </a:lnTo>
                  <a:lnTo>
                    <a:pt x="38862" y="369923"/>
                  </a:lnTo>
                  <a:lnTo>
                    <a:pt x="0" y="376910"/>
                  </a:lnTo>
                  <a:lnTo>
                    <a:pt x="1554" y="372640"/>
                  </a:lnTo>
                  <a:lnTo>
                    <a:pt x="33421" y="361771"/>
                  </a:lnTo>
                  <a:lnTo>
                    <a:pt x="59070" y="354396"/>
                  </a:lnTo>
                  <a:lnTo>
                    <a:pt x="92492" y="341587"/>
                  </a:lnTo>
                  <a:lnTo>
                    <a:pt x="117752" y="339258"/>
                  </a:lnTo>
                  <a:lnTo>
                    <a:pt x="137183" y="329553"/>
                  </a:lnTo>
                  <a:lnTo>
                    <a:pt x="177599" y="315579"/>
                  </a:lnTo>
                  <a:lnTo>
                    <a:pt x="186538" y="310921"/>
                  </a:lnTo>
                  <a:lnTo>
                    <a:pt x="208689" y="302770"/>
                  </a:lnTo>
                  <a:lnTo>
                    <a:pt x="231229" y="285302"/>
                  </a:lnTo>
                  <a:lnTo>
                    <a:pt x="255323" y="271717"/>
                  </a:lnTo>
                  <a:lnTo>
                    <a:pt x="226954" y="278704"/>
                  </a:lnTo>
                  <a:lnTo>
                    <a:pt x="225788" y="274434"/>
                  </a:lnTo>
                  <a:lnTo>
                    <a:pt x="206746" y="282973"/>
                  </a:lnTo>
                  <a:lnTo>
                    <a:pt x="208300" y="271328"/>
                  </a:lnTo>
                  <a:lnTo>
                    <a:pt x="194310" y="279480"/>
                  </a:lnTo>
                  <a:lnTo>
                    <a:pt x="200528" y="268223"/>
                  </a:lnTo>
                  <a:lnTo>
                    <a:pt x="172159" y="277151"/>
                  </a:lnTo>
                  <a:lnTo>
                    <a:pt x="161277" y="277151"/>
                  </a:lnTo>
                  <a:lnTo>
                    <a:pt x="175656" y="263565"/>
                  </a:lnTo>
                  <a:lnTo>
                    <a:pt x="188481" y="255025"/>
                  </a:lnTo>
                  <a:lnTo>
                    <a:pt x="186926" y="246874"/>
                  </a:lnTo>
                  <a:lnTo>
                    <a:pt x="158946" y="251532"/>
                  </a:lnTo>
                  <a:lnTo>
                    <a:pt x="156614" y="240663"/>
                  </a:lnTo>
                  <a:lnTo>
                    <a:pt x="151562" y="235229"/>
                  </a:lnTo>
                  <a:lnTo>
                    <a:pt x="167107" y="222419"/>
                  </a:lnTo>
                  <a:lnTo>
                    <a:pt x="165552" y="212715"/>
                  </a:lnTo>
                  <a:lnTo>
                    <a:pt x="188481" y="199906"/>
                  </a:lnTo>
                  <a:lnTo>
                    <a:pt x="218404" y="187096"/>
                  </a:lnTo>
                  <a:lnTo>
                    <a:pt x="239001" y="175839"/>
                  </a:lnTo>
                  <a:lnTo>
                    <a:pt x="254935" y="174287"/>
                  </a:lnTo>
                  <a:lnTo>
                    <a:pt x="261930" y="177780"/>
                  </a:lnTo>
                  <a:lnTo>
                    <a:pt x="289522" y="166912"/>
                  </a:lnTo>
                  <a:lnTo>
                    <a:pt x="299237" y="168852"/>
                  </a:lnTo>
                  <a:lnTo>
                    <a:pt x="321000" y="161865"/>
                  </a:lnTo>
                  <a:lnTo>
                    <a:pt x="330716" y="151773"/>
                  </a:lnTo>
                  <a:lnTo>
                    <a:pt x="326441" y="147891"/>
                  </a:lnTo>
                  <a:lnTo>
                    <a:pt x="349758" y="139352"/>
                  </a:lnTo>
                  <a:lnTo>
                    <a:pt x="338877" y="139740"/>
                  </a:lnTo>
                  <a:lnTo>
                    <a:pt x="314782" y="144398"/>
                  </a:lnTo>
                  <a:lnTo>
                    <a:pt x="303512" y="149444"/>
                  </a:lnTo>
                  <a:lnTo>
                    <a:pt x="296517" y="144398"/>
                  </a:lnTo>
                  <a:lnTo>
                    <a:pt x="269702" y="147115"/>
                  </a:lnTo>
                  <a:lnTo>
                    <a:pt x="251826" y="141681"/>
                  </a:lnTo>
                  <a:lnTo>
                    <a:pt x="256489" y="132753"/>
                  </a:lnTo>
                  <a:lnTo>
                    <a:pt x="252603" y="120332"/>
                  </a:lnTo>
                  <a:lnTo>
                    <a:pt x="288356" y="111016"/>
                  </a:lnTo>
                  <a:lnTo>
                    <a:pt x="339654" y="100535"/>
                  </a:lnTo>
                  <a:lnTo>
                    <a:pt x="353256" y="100535"/>
                  </a:lnTo>
                  <a:lnTo>
                    <a:pt x="336545" y="111404"/>
                  </a:lnTo>
                  <a:lnTo>
                    <a:pt x="372298" y="110627"/>
                  </a:lnTo>
                  <a:lnTo>
                    <a:pt x="376961" y="97042"/>
                  </a:lnTo>
                  <a:lnTo>
                    <a:pt x="368023" y="88890"/>
                  </a:lnTo>
                  <a:lnTo>
                    <a:pt x="371132" y="78021"/>
                  </a:lnTo>
                  <a:lnTo>
                    <a:pt x="368412" y="69094"/>
                  </a:lnTo>
                  <a:lnTo>
                    <a:pt x="355587" y="62495"/>
                  </a:lnTo>
                  <a:lnTo>
                    <a:pt x="380848" y="51238"/>
                  </a:lnTo>
                  <a:lnTo>
                    <a:pt x="409994" y="50462"/>
                  </a:lnTo>
                  <a:lnTo>
                    <a:pt x="444193" y="41146"/>
                  </a:lnTo>
                  <a:lnTo>
                    <a:pt x="462846" y="31053"/>
                  </a:lnTo>
                  <a:lnTo>
                    <a:pt x="493547" y="20961"/>
                  </a:lnTo>
                  <a:lnTo>
                    <a:pt x="512201" y="18632"/>
                  </a:lnTo>
                  <a:lnTo>
                    <a:pt x="555727" y="9316"/>
                  </a:lnTo>
                  <a:lnTo>
                    <a:pt x="567774" y="10869"/>
                  </a:lnTo>
                  <a:lnTo>
                    <a:pt x="608190" y="0"/>
                  </a:lnTo>
                  <a:lnTo>
                    <a:pt x="625290" y="4270"/>
                  </a:lnTo>
                  <a:lnTo>
                    <a:pt x="623347" y="13586"/>
                  </a:lnTo>
                  <a:lnTo>
                    <a:pt x="636171" y="9704"/>
                  </a:lnTo>
                  <a:lnTo>
                    <a:pt x="660654" y="10869"/>
                  </a:lnTo>
                  <a:lnTo>
                    <a:pt x="653270" y="15527"/>
                  </a:lnTo>
                  <a:lnTo>
                    <a:pt x="672313" y="19020"/>
                  </a:lnTo>
                  <a:lnTo>
                    <a:pt x="691355" y="17079"/>
                  </a:lnTo>
                  <a:lnTo>
                    <a:pt x="715449" y="23290"/>
                  </a:lnTo>
                  <a:lnTo>
                    <a:pt x="743430" y="25619"/>
                  </a:lnTo>
                  <a:lnTo>
                    <a:pt x="751980" y="27948"/>
                  </a:lnTo>
                  <a:lnTo>
                    <a:pt x="777629" y="24843"/>
                  </a:lnTo>
                  <a:lnTo>
                    <a:pt x="793562" y="31053"/>
                  </a:lnTo>
                  <a:lnTo>
                    <a:pt x="807164" y="3377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53" name="Forma Livre 252">
              <a:extLst>
                <a:ext uri="{FF2B5EF4-FFF2-40B4-BE49-F238E27FC236}">
                  <a16:creationId xmlns:a16="http://schemas.microsoft.com/office/drawing/2014/main" id="{BCA4420D-A22E-665B-71C0-71AACBB1F22A}"/>
                </a:ext>
              </a:extLst>
            </p:cNvPr>
            <p:cNvSpPr/>
            <p:nvPr/>
          </p:nvSpPr>
          <p:spPr>
            <a:xfrm>
              <a:off x="3978720" y="4143450"/>
              <a:ext cx="84829" cy="111314"/>
            </a:xfrm>
            <a:custGeom>
              <a:avLst/>
              <a:gdLst>
                <a:gd name="connsiteX0" fmla="*/ 0 w 63733"/>
                <a:gd name="connsiteY0" fmla="*/ 85785 h 91995"/>
                <a:gd name="connsiteX1" fmla="*/ 5829 w 63733"/>
                <a:gd name="connsiteY1" fmla="*/ 74916 h 91995"/>
                <a:gd name="connsiteX2" fmla="*/ 7772 w 63733"/>
                <a:gd name="connsiteY2" fmla="*/ 63659 h 91995"/>
                <a:gd name="connsiteX3" fmla="*/ 11659 w 63733"/>
                <a:gd name="connsiteY3" fmla="*/ 53179 h 91995"/>
                <a:gd name="connsiteX4" fmla="*/ 3498 w 63733"/>
                <a:gd name="connsiteY4" fmla="*/ 38428 h 91995"/>
                <a:gd name="connsiteX5" fmla="*/ 2332 w 63733"/>
                <a:gd name="connsiteY5" fmla="*/ 21349 h 91995"/>
                <a:gd name="connsiteX6" fmla="*/ 14379 w 63733"/>
                <a:gd name="connsiteY6" fmla="*/ 0 h 91995"/>
                <a:gd name="connsiteX7" fmla="*/ 21763 w 63733"/>
                <a:gd name="connsiteY7" fmla="*/ 2717 h 91995"/>
                <a:gd name="connsiteX8" fmla="*/ 37696 w 63733"/>
                <a:gd name="connsiteY8" fmla="*/ 8540 h 91995"/>
                <a:gd name="connsiteX9" fmla="*/ 60625 w 63733"/>
                <a:gd name="connsiteY9" fmla="*/ 29501 h 91995"/>
                <a:gd name="connsiteX10" fmla="*/ 63734 w 63733"/>
                <a:gd name="connsiteY10" fmla="*/ 39593 h 91995"/>
                <a:gd name="connsiteX11" fmla="*/ 50521 w 63733"/>
                <a:gd name="connsiteY11" fmla="*/ 62495 h 91995"/>
                <a:gd name="connsiteX12" fmla="*/ 43525 w 63733"/>
                <a:gd name="connsiteY12" fmla="*/ 80739 h 91995"/>
                <a:gd name="connsiteX13" fmla="*/ 34976 w 63733"/>
                <a:gd name="connsiteY13" fmla="*/ 90443 h 91995"/>
                <a:gd name="connsiteX14" fmla="*/ 24483 w 63733"/>
                <a:gd name="connsiteY14" fmla="*/ 91996 h 91995"/>
                <a:gd name="connsiteX15" fmla="*/ 21374 w 63733"/>
                <a:gd name="connsiteY15" fmla="*/ 85008 h 91995"/>
                <a:gd name="connsiteX16" fmla="*/ 16322 w 63733"/>
                <a:gd name="connsiteY16" fmla="*/ 84232 h 91995"/>
                <a:gd name="connsiteX17" fmla="*/ 9716 w 63733"/>
                <a:gd name="connsiteY17" fmla="*/ 90831 h 91995"/>
                <a:gd name="connsiteX18" fmla="*/ 0 w 63733"/>
                <a:gd name="connsiteY18" fmla="*/ 85785 h 9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733" h="91995">
                  <a:moveTo>
                    <a:pt x="0" y="85785"/>
                  </a:moveTo>
                  <a:lnTo>
                    <a:pt x="5829" y="74916"/>
                  </a:lnTo>
                  <a:lnTo>
                    <a:pt x="7772" y="63659"/>
                  </a:lnTo>
                  <a:lnTo>
                    <a:pt x="11659" y="53179"/>
                  </a:lnTo>
                  <a:lnTo>
                    <a:pt x="3498" y="38428"/>
                  </a:lnTo>
                  <a:lnTo>
                    <a:pt x="2332" y="21349"/>
                  </a:lnTo>
                  <a:lnTo>
                    <a:pt x="14379" y="0"/>
                  </a:lnTo>
                  <a:lnTo>
                    <a:pt x="21763" y="2717"/>
                  </a:lnTo>
                  <a:lnTo>
                    <a:pt x="37696" y="8540"/>
                  </a:lnTo>
                  <a:lnTo>
                    <a:pt x="60625" y="29501"/>
                  </a:lnTo>
                  <a:lnTo>
                    <a:pt x="63734" y="39593"/>
                  </a:lnTo>
                  <a:lnTo>
                    <a:pt x="50521" y="62495"/>
                  </a:lnTo>
                  <a:lnTo>
                    <a:pt x="43525" y="80739"/>
                  </a:lnTo>
                  <a:lnTo>
                    <a:pt x="34976" y="90443"/>
                  </a:lnTo>
                  <a:lnTo>
                    <a:pt x="24483" y="91996"/>
                  </a:lnTo>
                  <a:lnTo>
                    <a:pt x="21374" y="85008"/>
                  </a:lnTo>
                  <a:lnTo>
                    <a:pt x="16322" y="84232"/>
                  </a:lnTo>
                  <a:lnTo>
                    <a:pt x="9716" y="90831"/>
                  </a:lnTo>
                  <a:lnTo>
                    <a:pt x="0" y="85785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54" name="Forma Livre 253">
              <a:extLst>
                <a:ext uri="{FF2B5EF4-FFF2-40B4-BE49-F238E27FC236}">
                  <a16:creationId xmlns:a16="http://schemas.microsoft.com/office/drawing/2014/main" id="{4938421D-0A8D-402D-BEFD-F332FB009878}"/>
                </a:ext>
              </a:extLst>
            </p:cNvPr>
            <p:cNvSpPr/>
            <p:nvPr/>
          </p:nvSpPr>
          <p:spPr>
            <a:xfrm>
              <a:off x="3536985" y="3935850"/>
              <a:ext cx="5172" cy="6106"/>
            </a:xfrm>
            <a:custGeom>
              <a:avLst/>
              <a:gdLst>
                <a:gd name="connsiteX0" fmla="*/ 3886 w 3886"/>
                <a:gd name="connsiteY0" fmla="*/ 5046 h 5046"/>
                <a:gd name="connsiteX1" fmla="*/ 1943 w 3886"/>
                <a:gd name="connsiteY1" fmla="*/ 4270 h 5046"/>
                <a:gd name="connsiteX2" fmla="*/ 0 w 3886"/>
                <a:gd name="connsiteY2" fmla="*/ 2329 h 5046"/>
                <a:gd name="connsiteX3" fmla="*/ 389 w 3886"/>
                <a:gd name="connsiteY3" fmla="*/ 0 h 5046"/>
                <a:gd name="connsiteX4" fmla="*/ 1166 w 3886"/>
                <a:gd name="connsiteY4" fmla="*/ 1164 h 5046"/>
                <a:gd name="connsiteX5" fmla="*/ 2720 w 3886"/>
                <a:gd name="connsiteY5" fmla="*/ 2717 h 5046"/>
                <a:gd name="connsiteX6" fmla="*/ 3886 w 3886"/>
                <a:gd name="connsiteY6" fmla="*/ 4658 h 5046"/>
                <a:gd name="connsiteX7" fmla="*/ 3886 w 3886"/>
                <a:gd name="connsiteY7" fmla="*/ 5046 h 5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86" h="5046">
                  <a:moveTo>
                    <a:pt x="3886" y="5046"/>
                  </a:moveTo>
                  <a:lnTo>
                    <a:pt x="1943" y="4270"/>
                  </a:lnTo>
                  <a:lnTo>
                    <a:pt x="0" y="2329"/>
                  </a:lnTo>
                  <a:lnTo>
                    <a:pt x="389" y="0"/>
                  </a:lnTo>
                  <a:lnTo>
                    <a:pt x="1166" y="1164"/>
                  </a:lnTo>
                  <a:lnTo>
                    <a:pt x="2720" y="2717"/>
                  </a:lnTo>
                  <a:lnTo>
                    <a:pt x="3886" y="4658"/>
                  </a:lnTo>
                  <a:lnTo>
                    <a:pt x="3886" y="5046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55" name="Forma Livre 254">
              <a:extLst>
                <a:ext uri="{FF2B5EF4-FFF2-40B4-BE49-F238E27FC236}">
                  <a16:creationId xmlns:a16="http://schemas.microsoft.com/office/drawing/2014/main" id="{0D5EEB79-9AEF-9C02-2351-FC9F01779856}"/>
                </a:ext>
              </a:extLst>
            </p:cNvPr>
            <p:cNvSpPr/>
            <p:nvPr/>
          </p:nvSpPr>
          <p:spPr>
            <a:xfrm>
              <a:off x="3754748" y="3765826"/>
              <a:ext cx="3103" cy="1878"/>
            </a:xfrm>
            <a:custGeom>
              <a:avLst/>
              <a:gdLst>
                <a:gd name="connsiteX0" fmla="*/ 777 w 2331"/>
                <a:gd name="connsiteY0" fmla="*/ 1553 h 1552"/>
                <a:gd name="connsiteX1" fmla="*/ 0 w 2331"/>
                <a:gd name="connsiteY1" fmla="*/ 1553 h 1552"/>
                <a:gd name="connsiteX2" fmla="*/ 1166 w 2331"/>
                <a:gd name="connsiteY2" fmla="*/ 0 h 1552"/>
                <a:gd name="connsiteX3" fmla="*/ 2332 w 2331"/>
                <a:gd name="connsiteY3" fmla="*/ 0 h 1552"/>
                <a:gd name="connsiteX4" fmla="*/ 1555 w 2331"/>
                <a:gd name="connsiteY4" fmla="*/ 1164 h 1552"/>
                <a:gd name="connsiteX5" fmla="*/ 777 w 2331"/>
                <a:gd name="connsiteY5" fmla="*/ 1553 h 1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31" h="1552">
                  <a:moveTo>
                    <a:pt x="777" y="1553"/>
                  </a:moveTo>
                  <a:lnTo>
                    <a:pt x="0" y="1553"/>
                  </a:lnTo>
                  <a:lnTo>
                    <a:pt x="1166" y="0"/>
                  </a:lnTo>
                  <a:lnTo>
                    <a:pt x="2332" y="0"/>
                  </a:lnTo>
                  <a:lnTo>
                    <a:pt x="1555" y="1164"/>
                  </a:lnTo>
                  <a:lnTo>
                    <a:pt x="777" y="1553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56" name="Forma Livre 255">
              <a:extLst>
                <a:ext uri="{FF2B5EF4-FFF2-40B4-BE49-F238E27FC236}">
                  <a16:creationId xmlns:a16="http://schemas.microsoft.com/office/drawing/2014/main" id="{399013B3-8F03-7955-8D12-F119DEFE8AFE}"/>
                </a:ext>
              </a:extLst>
            </p:cNvPr>
            <p:cNvSpPr/>
            <p:nvPr/>
          </p:nvSpPr>
          <p:spPr>
            <a:xfrm>
              <a:off x="3785784" y="3799174"/>
              <a:ext cx="6724" cy="4696"/>
            </a:xfrm>
            <a:custGeom>
              <a:avLst/>
              <a:gdLst>
                <a:gd name="connsiteX0" fmla="*/ 2720 w 5052"/>
                <a:gd name="connsiteY0" fmla="*/ 1164 h 3881"/>
                <a:gd name="connsiteX1" fmla="*/ 5052 w 5052"/>
                <a:gd name="connsiteY1" fmla="*/ 2329 h 3881"/>
                <a:gd name="connsiteX2" fmla="*/ 4275 w 5052"/>
                <a:gd name="connsiteY2" fmla="*/ 3493 h 3881"/>
                <a:gd name="connsiteX3" fmla="*/ 3498 w 5052"/>
                <a:gd name="connsiteY3" fmla="*/ 3493 h 3881"/>
                <a:gd name="connsiteX4" fmla="*/ 777 w 5052"/>
                <a:gd name="connsiteY4" fmla="*/ 3882 h 3881"/>
                <a:gd name="connsiteX5" fmla="*/ 0 w 5052"/>
                <a:gd name="connsiteY5" fmla="*/ 3493 h 3881"/>
                <a:gd name="connsiteX6" fmla="*/ 0 w 5052"/>
                <a:gd name="connsiteY6" fmla="*/ 1553 h 3881"/>
                <a:gd name="connsiteX7" fmla="*/ 1166 w 5052"/>
                <a:gd name="connsiteY7" fmla="*/ 1164 h 3881"/>
                <a:gd name="connsiteX8" fmla="*/ 1555 w 5052"/>
                <a:gd name="connsiteY8" fmla="*/ 0 h 3881"/>
                <a:gd name="connsiteX9" fmla="*/ 2332 w 5052"/>
                <a:gd name="connsiteY9" fmla="*/ 0 h 3881"/>
                <a:gd name="connsiteX10" fmla="*/ 2720 w 5052"/>
                <a:gd name="connsiteY10" fmla="*/ 1164 h 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52" h="3881">
                  <a:moveTo>
                    <a:pt x="2720" y="1164"/>
                  </a:moveTo>
                  <a:lnTo>
                    <a:pt x="5052" y="2329"/>
                  </a:lnTo>
                  <a:lnTo>
                    <a:pt x="4275" y="3493"/>
                  </a:lnTo>
                  <a:lnTo>
                    <a:pt x="3498" y="3493"/>
                  </a:lnTo>
                  <a:lnTo>
                    <a:pt x="777" y="3882"/>
                  </a:lnTo>
                  <a:lnTo>
                    <a:pt x="0" y="3493"/>
                  </a:lnTo>
                  <a:lnTo>
                    <a:pt x="0" y="1553"/>
                  </a:lnTo>
                  <a:lnTo>
                    <a:pt x="1166" y="1164"/>
                  </a:lnTo>
                  <a:lnTo>
                    <a:pt x="1555" y="0"/>
                  </a:lnTo>
                  <a:lnTo>
                    <a:pt x="2332" y="0"/>
                  </a:lnTo>
                  <a:lnTo>
                    <a:pt x="2720" y="1164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57" name="Forma Livre 256">
              <a:extLst>
                <a:ext uri="{FF2B5EF4-FFF2-40B4-BE49-F238E27FC236}">
                  <a16:creationId xmlns:a16="http://schemas.microsoft.com/office/drawing/2014/main" id="{3FB4FF83-53A7-D9B0-B097-1D10F3853D81}"/>
                </a:ext>
              </a:extLst>
            </p:cNvPr>
            <p:cNvSpPr/>
            <p:nvPr/>
          </p:nvSpPr>
          <p:spPr>
            <a:xfrm>
              <a:off x="3788371" y="3783204"/>
              <a:ext cx="3620" cy="4696"/>
            </a:xfrm>
            <a:custGeom>
              <a:avLst/>
              <a:gdLst>
                <a:gd name="connsiteX0" fmla="*/ 777 w 2720"/>
                <a:gd name="connsiteY0" fmla="*/ 0 h 3881"/>
                <a:gd name="connsiteX1" fmla="*/ 1555 w 2720"/>
                <a:gd name="connsiteY1" fmla="*/ 0 h 3881"/>
                <a:gd name="connsiteX2" fmla="*/ 2332 w 2720"/>
                <a:gd name="connsiteY2" fmla="*/ 776 h 3881"/>
                <a:gd name="connsiteX3" fmla="*/ 2720 w 2720"/>
                <a:gd name="connsiteY3" fmla="*/ 2329 h 3881"/>
                <a:gd name="connsiteX4" fmla="*/ 2332 w 2720"/>
                <a:gd name="connsiteY4" fmla="*/ 3493 h 3881"/>
                <a:gd name="connsiteX5" fmla="*/ 1555 w 2720"/>
                <a:gd name="connsiteY5" fmla="*/ 3882 h 3881"/>
                <a:gd name="connsiteX6" fmla="*/ 1166 w 2720"/>
                <a:gd name="connsiteY6" fmla="*/ 3105 h 3881"/>
                <a:gd name="connsiteX7" fmla="*/ 0 w 2720"/>
                <a:gd name="connsiteY7" fmla="*/ 2329 h 3881"/>
                <a:gd name="connsiteX8" fmla="*/ 0 w 2720"/>
                <a:gd name="connsiteY8" fmla="*/ 388 h 3881"/>
                <a:gd name="connsiteX9" fmla="*/ 777 w 2720"/>
                <a:gd name="connsiteY9" fmla="*/ 0 h 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20" h="3881">
                  <a:moveTo>
                    <a:pt x="777" y="0"/>
                  </a:moveTo>
                  <a:lnTo>
                    <a:pt x="1555" y="0"/>
                  </a:lnTo>
                  <a:lnTo>
                    <a:pt x="2332" y="776"/>
                  </a:lnTo>
                  <a:lnTo>
                    <a:pt x="2720" y="2329"/>
                  </a:lnTo>
                  <a:lnTo>
                    <a:pt x="2332" y="3493"/>
                  </a:lnTo>
                  <a:lnTo>
                    <a:pt x="1555" y="3882"/>
                  </a:lnTo>
                  <a:lnTo>
                    <a:pt x="1166" y="3105"/>
                  </a:lnTo>
                  <a:lnTo>
                    <a:pt x="0" y="2329"/>
                  </a:lnTo>
                  <a:lnTo>
                    <a:pt x="0" y="388"/>
                  </a:lnTo>
                  <a:lnTo>
                    <a:pt x="777" y="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58" name="Forma Livre 257">
              <a:extLst>
                <a:ext uri="{FF2B5EF4-FFF2-40B4-BE49-F238E27FC236}">
                  <a16:creationId xmlns:a16="http://schemas.microsoft.com/office/drawing/2014/main" id="{1803D398-0721-8AAA-1BE3-2A24CC7031A4}"/>
                </a:ext>
              </a:extLst>
            </p:cNvPr>
            <p:cNvSpPr/>
            <p:nvPr/>
          </p:nvSpPr>
          <p:spPr>
            <a:xfrm>
              <a:off x="7013444" y="3525348"/>
              <a:ext cx="5172" cy="13620"/>
            </a:xfrm>
            <a:custGeom>
              <a:avLst/>
              <a:gdLst>
                <a:gd name="connsiteX0" fmla="*/ 389 w 3886"/>
                <a:gd name="connsiteY0" fmla="*/ 0 h 11256"/>
                <a:gd name="connsiteX1" fmla="*/ 1555 w 3886"/>
                <a:gd name="connsiteY1" fmla="*/ 388 h 11256"/>
                <a:gd name="connsiteX2" fmla="*/ 2332 w 3886"/>
                <a:gd name="connsiteY2" fmla="*/ 0 h 11256"/>
                <a:gd name="connsiteX3" fmla="*/ 3886 w 3886"/>
                <a:gd name="connsiteY3" fmla="*/ 2717 h 11256"/>
                <a:gd name="connsiteX4" fmla="*/ 3498 w 3886"/>
                <a:gd name="connsiteY4" fmla="*/ 3494 h 11256"/>
                <a:gd name="connsiteX5" fmla="*/ 3886 w 3886"/>
                <a:gd name="connsiteY5" fmla="*/ 6987 h 11256"/>
                <a:gd name="connsiteX6" fmla="*/ 3886 w 3886"/>
                <a:gd name="connsiteY6" fmla="*/ 9704 h 11256"/>
                <a:gd name="connsiteX7" fmla="*/ 3109 w 3886"/>
                <a:gd name="connsiteY7" fmla="*/ 11257 h 11256"/>
                <a:gd name="connsiteX8" fmla="*/ 2720 w 3886"/>
                <a:gd name="connsiteY8" fmla="*/ 9704 h 11256"/>
                <a:gd name="connsiteX9" fmla="*/ 389 w 3886"/>
                <a:gd name="connsiteY9" fmla="*/ 6599 h 11256"/>
                <a:gd name="connsiteX10" fmla="*/ 777 w 3886"/>
                <a:gd name="connsiteY10" fmla="*/ 5046 h 11256"/>
                <a:gd name="connsiteX11" fmla="*/ 0 w 3886"/>
                <a:gd name="connsiteY11" fmla="*/ 2329 h 11256"/>
                <a:gd name="connsiteX12" fmla="*/ 0 w 3886"/>
                <a:gd name="connsiteY12" fmla="*/ 776 h 11256"/>
                <a:gd name="connsiteX13" fmla="*/ 389 w 3886"/>
                <a:gd name="connsiteY13" fmla="*/ 0 h 11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86" h="11256">
                  <a:moveTo>
                    <a:pt x="389" y="0"/>
                  </a:moveTo>
                  <a:lnTo>
                    <a:pt x="1555" y="388"/>
                  </a:lnTo>
                  <a:lnTo>
                    <a:pt x="2332" y="0"/>
                  </a:lnTo>
                  <a:lnTo>
                    <a:pt x="3886" y="2717"/>
                  </a:lnTo>
                  <a:lnTo>
                    <a:pt x="3498" y="3494"/>
                  </a:lnTo>
                  <a:lnTo>
                    <a:pt x="3886" y="6987"/>
                  </a:lnTo>
                  <a:lnTo>
                    <a:pt x="3886" y="9704"/>
                  </a:lnTo>
                  <a:lnTo>
                    <a:pt x="3109" y="11257"/>
                  </a:lnTo>
                  <a:lnTo>
                    <a:pt x="2720" y="9704"/>
                  </a:lnTo>
                  <a:lnTo>
                    <a:pt x="389" y="6599"/>
                  </a:lnTo>
                  <a:lnTo>
                    <a:pt x="777" y="5046"/>
                  </a:lnTo>
                  <a:lnTo>
                    <a:pt x="0" y="2329"/>
                  </a:lnTo>
                  <a:lnTo>
                    <a:pt x="0" y="776"/>
                  </a:lnTo>
                  <a:lnTo>
                    <a:pt x="389" y="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59" name="Forma Livre 258">
              <a:extLst>
                <a:ext uri="{FF2B5EF4-FFF2-40B4-BE49-F238E27FC236}">
                  <a16:creationId xmlns:a16="http://schemas.microsoft.com/office/drawing/2014/main" id="{A54C1941-E3D0-48E2-825D-2DDA2A6C5613}"/>
                </a:ext>
              </a:extLst>
            </p:cNvPr>
            <p:cNvSpPr/>
            <p:nvPr/>
          </p:nvSpPr>
          <p:spPr>
            <a:xfrm>
              <a:off x="3457845" y="3673768"/>
              <a:ext cx="21207" cy="12211"/>
            </a:xfrm>
            <a:custGeom>
              <a:avLst/>
              <a:gdLst>
                <a:gd name="connsiteX0" fmla="*/ 14768 w 15933"/>
                <a:gd name="connsiteY0" fmla="*/ 4270 h 10092"/>
                <a:gd name="connsiteX1" fmla="*/ 13213 w 15933"/>
                <a:gd name="connsiteY1" fmla="*/ 6211 h 10092"/>
                <a:gd name="connsiteX2" fmla="*/ 12436 w 15933"/>
                <a:gd name="connsiteY2" fmla="*/ 8152 h 10092"/>
                <a:gd name="connsiteX3" fmla="*/ 10104 w 15933"/>
                <a:gd name="connsiteY3" fmla="*/ 9316 h 10092"/>
                <a:gd name="connsiteX4" fmla="*/ 8161 w 15933"/>
                <a:gd name="connsiteY4" fmla="*/ 9316 h 10092"/>
                <a:gd name="connsiteX5" fmla="*/ 7772 w 15933"/>
                <a:gd name="connsiteY5" fmla="*/ 8928 h 10092"/>
                <a:gd name="connsiteX6" fmla="*/ 6218 w 15933"/>
                <a:gd name="connsiteY6" fmla="*/ 9704 h 10092"/>
                <a:gd name="connsiteX7" fmla="*/ 4275 w 15933"/>
                <a:gd name="connsiteY7" fmla="*/ 10092 h 10092"/>
                <a:gd name="connsiteX8" fmla="*/ 1943 w 15933"/>
                <a:gd name="connsiteY8" fmla="*/ 9316 h 10092"/>
                <a:gd name="connsiteX9" fmla="*/ 389 w 15933"/>
                <a:gd name="connsiteY9" fmla="*/ 9704 h 10092"/>
                <a:gd name="connsiteX10" fmla="*/ 0 w 15933"/>
                <a:gd name="connsiteY10" fmla="*/ 7763 h 10092"/>
                <a:gd name="connsiteX11" fmla="*/ 1166 w 15933"/>
                <a:gd name="connsiteY11" fmla="*/ 6987 h 10092"/>
                <a:gd name="connsiteX12" fmla="*/ 1943 w 15933"/>
                <a:gd name="connsiteY12" fmla="*/ 5822 h 10092"/>
                <a:gd name="connsiteX13" fmla="*/ 3498 w 15933"/>
                <a:gd name="connsiteY13" fmla="*/ 5046 h 10092"/>
                <a:gd name="connsiteX14" fmla="*/ 4663 w 15933"/>
                <a:gd name="connsiteY14" fmla="*/ 3493 h 10092"/>
                <a:gd name="connsiteX15" fmla="*/ 6218 w 15933"/>
                <a:gd name="connsiteY15" fmla="*/ 3493 h 10092"/>
                <a:gd name="connsiteX16" fmla="*/ 7384 w 15933"/>
                <a:gd name="connsiteY16" fmla="*/ 2717 h 10092"/>
                <a:gd name="connsiteX17" fmla="*/ 8161 w 15933"/>
                <a:gd name="connsiteY17" fmla="*/ 3882 h 10092"/>
                <a:gd name="connsiteX18" fmla="*/ 10104 w 15933"/>
                <a:gd name="connsiteY18" fmla="*/ 4658 h 10092"/>
                <a:gd name="connsiteX19" fmla="*/ 12047 w 15933"/>
                <a:gd name="connsiteY19" fmla="*/ 3882 h 10092"/>
                <a:gd name="connsiteX20" fmla="*/ 14768 w 15933"/>
                <a:gd name="connsiteY20" fmla="*/ 0 h 10092"/>
                <a:gd name="connsiteX21" fmla="*/ 15934 w 15933"/>
                <a:gd name="connsiteY21" fmla="*/ 0 h 10092"/>
                <a:gd name="connsiteX22" fmla="*/ 15934 w 15933"/>
                <a:gd name="connsiteY22" fmla="*/ 776 h 10092"/>
                <a:gd name="connsiteX23" fmla="*/ 14768 w 15933"/>
                <a:gd name="connsiteY23" fmla="*/ 4270 h 1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933" h="10092">
                  <a:moveTo>
                    <a:pt x="14768" y="4270"/>
                  </a:moveTo>
                  <a:lnTo>
                    <a:pt x="13213" y="6211"/>
                  </a:lnTo>
                  <a:lnTo>
                    <a:pt x="12436" y="8152"/>
                  </a:lnTo>
                  <a:lnTo>
                    <a:pt x="10104" y="9316"/>
                  </a:lnTo>
                  <a:lnTo>
                    <a:pt x="8161" y="9316"/>
                  </a:lnTo>
                  <a:lnTo>
                    <a:pt x="7772" y="8928"/>
                  </a:lnTo>
                  <a:lnTo>
                    <a:pt x="6218" y="9704"/>
                  </a:lnTo>
                  <a:lnTo>
                    <a:pt x="4275" y="10092"/>
                  </a:lnTo>
                  <a:lnTo>
                    <a:pt x="1943" y="9316"/>
                  </a:lnTo>
                  <a:lnTo>
                    <a:pt x="389" y="9704"/>
                  </a:lnTo>
                  <a:lnTo>
                    <a:pt x="0" y="7763"/>
                  </a:lnTo>
                  <a:lnTo>
                    <a:pt x="1166" y="6987"/>
                  </a:lnTo>
                  <a:lnTo>
                    <a:pt x="1943" y="5822"/>
                  </a:lnTo>
                  <a:lnTo>
                    <a:pt x="3498" y="5046"/>
                  </a:lnTo>
                  <a:lnTo>
                    <a:pt x="4663" y="3493"/>
                  </a:lnTo>
                  <a:lnTo>
                    <a:pt x="6218" y="3493"/>
                  </a:lnTo>
                  <a:lnTo>
                    <a:pt x="7384" y="2717"/>
                  </a:lnTo>
                  <a:lnTo>
                    <a:pt x="8161" y="3882"/>
                  </a:lnTo>
                  <a:lnTo>
                    <a:pt x="10104" y="4658"/>
                  </a:lnTo>
                  <a:lnTo>
                    <a:pt x="12047" y="3882"/>
                  </a:lnTo>
                  <a:lnTo>
                    <a:pt x="14768" y="0"/>
                  </a:lnTo>
                  <a:lnTo>
                    <a:pt x="15934" y="0"/>
                  </a:lnTo>
                  <a:lnTo>
                    <a:pt x="15934" y="776"/>
                  </a:lnTo>
                  <a:lnTo>
                    <a:pt x="14768" y="427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60" name="Forma Livre 259">
              <a:extLst>
                <a:ext uri="{FF2B5EF4-FFF2-40B4-BE49-F238E27FC236}">
                  <a16:creationId xmlns:a16="http://schemas.microsoft.com/office/drawing/2014/main" id="{6F53F113-B297-00B5-B9D1-09117C020224}"/>
                </a:ext>
              </a:extLst>
            </p:cNvPr>
            <p:cNvSpPr/>
            <p:nvPr/>
          </p:nvSpPr>
          <p:spPr>
            <a:xfrm>
              <a:off x="3477501" y="3666723"/>
              <a:ext cx="4655" cy="4227"/>
            </a:xfrm>
            <a:custGeom>
              <a:avLst/>
              <a:gdLst>
                <a:gd name="connsiteX0" fmla="*/ 777 w 3497"/>
                <a:gd name="connsiteY0" fmla="*/ 3493 h 3493"/>
                <a:gd name="connsiteX1" fmla="*/ 0 w 3497"/>
                <a:gd name="connsiteY1" fmla="*/ 1165 h 3493"/>
                <a:gd name="connsiteX2" fmla="*/ 2332 w 3497"/>
                <a:gd name="connsiteY2" fmla="*/ 0 h 3493"/>
                <a:gd name="connsiteX3" fmla="*/ 3497 w 3497"/>
                <a:gd name="connsiteY3" fmla="*/ 1165 h 3493"/>
                <a:gd name="connsiteX4" fmla="*/ 3497 w 3497"/>
                <a:gd name="connsiteY4" fmla="*/ 1941 h 3493"/>
                <a:gd name="connsiteX5" fmla="*/ 2332 w 3497"/>
                <a:gd name="connsiteY5" fmla="*/ 2329 h 3493"/>
                <a:gd name="connsiteX6" fmla="*/ 777 w 3497"/>
                <a:gd name="connsiteY6" fmla="*/ 3493 h 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97" h="3493">
                  <a:moveTo>
                    <a:pt x="777" y="3493"/>
                  </a:moveTo>
                  <a:lnTo>
                    <a:pt x="0" y="1165"/>
                  </a:lnTo>
                  <a:lnTo>
                    <a:pt x="2332" y="0"/>
                  </a:lnTo>
                  <a:lnTo>
                    <a:pt x="3497" y="1165"/>
                  </a:lnTo>
                  <a:lnTo>
                    <a:pt x="3497" y="1941"/>
                  </a:lnTo>
                  <a:lnTo>
                    <a:pt x="2332" y="2329"/>
                  </a:lnTo>
                  <a:lnTo>
                    <a:pt x="777" y="3493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61" name="Forma Livre 260">
              <a:extLst>
                <a:ext uri="{FF2B5EF4-FFF2-40B4-BE49-F238E27FC236}">
                  <a16:creationId xmlns:a16="http://schemas.microsoft.com/office/drawing/2014/main" id="{32D33D7D-C538-AF20-A1B1-056DBAF92908}"/>
                </a:ext>
              </a:extLst>
            </p:cNvPr>
            <p:cNvSpPr/>
            <p:nvPr/>
          </p:nvSpPr>
          <p:spPr>
            <a:xfrm>
              <a:off x="3478535" y="3639481"/>
              <a:ext cx="11379" cy="5165"/>
            </a:xfrm>
            <a:custGeom>
              <a:avLst/>
              <a:gdLst>
                <a:gd name="connsiteX0" fmla="*/ 1555 w 8549"/>
                <a:gd name="connsiteY0" fmla="*/ 776 h 4269"/>
                <a:gd name="connsiteX1" fmla="*/ 2332 w 8549"/>
                <a:gd name="connsiteY1" fmla="*/ 388 h 4269"/>
                <a:gd name="connsiteX2" fmla="*/ 4275 w 8549"/>
                <a:gd name="connsiteY2" fmla="*/ 1553 h 4269"/>
                <a:gd name="connsiteX3" fmla="*/ 5829 w 8549"/>
                <a:gd name="connsiteY3" fmla="*/ 1553 h 4269"/>
                <a:gd name="connsiteX4" fmla="*/ 7384 w 8549"/>
                <a:gd name="connsiteY4" fmla="*/ 1941 h 4269"/>
                <a:gd name="connsiteX5" fmla="*/ 8550 w 8549"/>
                <a:gd name="connsiteY5" fmla="*/ 2717 h 4269"/>
                <a:gd name="connsiteX6" fmla="*/ 8550 w 8549"/>
                <a:gd name="connsiteY6" fmla="*/ 3882 h 4269"/>
                <a:gd name="connsiteX7" fmla="*/ 7772 w 8549"/>
                <a:gd name="connsiteY7" fmla="*/ 4270 h 4269"/>
                <a:gd name="connsiteX8" fmla="*/ 5829 w 8549"/>
                <a:gd name="connsiteY8" fmla="*/ 2717 h 4269"/>
                <a:gd name="connsiteX9" fmla="*/ 4275 w 8549"/>
                <a:gd name="connsiteY9" fmla="*/ 2717 h 4269"/>
                <a:gd name="connsiteX10" fmla="*/ 3886 w 8549"/>
                <a:gd name="connsiteY10" fmla="*/ 2329 h 4269"/>
                <a:gd name="connsiteX11" fmla="*/ 1943 w 8549"/>
                <a:gd name="connsiteY11" fmla="*/ 3105 h 4269"/>
                <a:gd name="connsiteX12" fmla="*/ 0 w 8549"/>
                <a:gd name="connsiteY12" fmla="*/ 2329 h 4269"/>
                <a:gd name="connsiteX13" fmla="*/ 0 w 8549"/>
                <a:gd name="connsiteY13" fmla="*/ 1941 h 4269"/>
                <a:gd name="connsiteX14" fmla="*/ 777 w 8549"/>
                <a:gd name="connsiteY14" fmla="*/ 0 h 4269"/>
                <a:gd name="connsiteX15" fmla="*/ 1555 w 8549"/>
                <a:gd name="connsiteY15" fmla="*/ 776 h 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549" h="4269">
                  <a:moveTo>
                    <a:pt x="1555" y="776"/>
                  </a:moveTo>
                  <a:lnTo>
                    <a:pt x="2332" y="388"/>
                  </a:lnTo>
                  <a:lnTo>
                    <a:pt x="4275" y="1553"/>
                  </a:lnTo>
                  <a:lnTo>
                    <a:pt x="5829" y="1553"/>
                  </a:lnTo>
                  <a:lnTo>
                    <a:pt x="7384" y="1941"/>
                  </a:lnTo>
                  <a:lnTo>
                    <a:pt x="8550" y="2717"/>
                  </a:lnTo>
                  <a:lnTo>
                    <a:pt x="8550" y="3882"/>
                  </a:lnTo>
                  <a:lnTo>
                    <a:pt x="7772" y="4270"/>
                  </a:lnTo>
                  <a:lnTo>
                    <a:pt x="5829" y="2717"/>
                  </a:lnTo>
                  <a:lnTo>
                    <a:pt x="4275" y="2717"/>
                  </a:lnTo>
                  <a:lnTo>
                    <a:pt x="3886" y="2329"/>
                  </a:lnTo>
                  <a:lnTo>
                    <a:pt x="1943" y="3105"/>
                  </a:lnTo>
                  <a:lnTo>
                    <a:pt x="0" y="2329"/>
                  </a:lnTo>
                  <a:lnTo>
                    <a:pt x="0" y="1941"/>
                  </a:lnTo>
                  <a:lnTo>
                    <a:pt x="777" y="0"/>
                  </a:lnTo>
                  <a:lnTo>
                    <a:pt x="1555" y="776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62" name="Forma Livre 261">
              <a:extLst>
                <a:ext uri="{FF2B5EF4-FFF2-40B4-BE49-F238E27FC236}">
                  <a16:creationId xmlns:a16="http://schemas.microsoft.com/office/drawing/2014/main" id="{D99D1C63-CA24-76F5-A30C-D1F034129254}"/>
                </a:ext>
              </a:extLst>
            </p:cNvPr>
            <p:cNvSpPr/>
            <p:nvPr/>
          </p:nvSpPr>
          <p:spPr>
            <a:xfrm>
              <a:off x="3448534" y="3631966"/>
              <a:ext cx="11896" cy="14089"/>
            </a:xfrm>
            <a:custGeom>
              <a:avLst/>
              <a:gdLst>
                <a:gd name="connsiteX0" fmla="*/ 8938 w 8938"/>
                <a:gd name="connsiteY0" fmla="*/ 0 h 11644"/>
                <a:gd name="connsiteX1" fmla="*/ 8161 w 8938"/>
                <a:gd name="connsiteY1" fmla="*/ 1553 h 11644"/>
                <a:gd name="connsiteX2" fmla="*/ 8161 w 8938"/>
                <a:gd name="connsiteY2" fmla="*/ 4270 h 11644"/>
                <a:gd name="connsiteX3" fmla="*/ 7772 w 8938"/>
                <a:gd name="connsiteY3" fmla="*/ 5822 h 11644"/>
                <a:gd name="connsiteX4" fmla="*/ 6218 w 8938"/>
                <a:gd name="connsiteY4" fmla="*/ 6987 h 11644"/>
                <a:gd name="connsiteX5" fmla="*/ 5441 w 8938"/>
                <a:gd name="connsiteY5" fmla="*/ 8540 h 11644"/>
                <a:gd name="connsiteX6" fmla="*/ 3886 w 8938"/>
                <a:gd name="connsiteY6" fmla="*/ 9704 h 11644"/>
                <a:gd name="connsiteX7" fmla="*/ 1166 w 8938"/>
                <a:gd name="connsiteY7" fmla="*/ 10869 h 11644"/>
                <a:gd name="connsiteX8" fmla="*/ 777 w 8938"/>
                <a:gd name="connsiteY8" fmla="*/ 11645 h 11644"/>
                <a:gd name="connsiteX9" fmla="*/ 0 w 8938"/>
                <a:gd name="connsiteY9" fmla="*/ 10869 h 11644"/>
                <a:gd name="connsiteX10" fmla="*/ 389 w 8938"/>
                <a:gd name="connsiteY10" fmla="*/ 10092 h 11644"/>
                <a:gd name="connsiteX11" fmla="*/ 1943 w 8938"/>
                <a:gd name="connsiteY11" fmla="*/ 9704 h 11644"/>
                <a:gd name="connsiteX12" fmla="*/ 2720 w 8938"/>
                <a:gd name="connsiteY12" fmla="*/ 8928 h 11644"/>
                <a:gd name="connsiteX13" fmla="*/ 2720 w 8938"/>
                <a:gd name="connsiteY13" fmla="*/ 8152 h 11644"/>
                <a:gd name="connsiteX14" fmla="*/ 4275 w 8938"/>
                <a:gd name="connsiteY14" fmla="*/ 7763 h 11644"/>
                <a:gd name="connsiteX15" fmla="*/ 5052 w 8938"/>
                <a:gd name="connsiteY15" fmla="*/ 6211 h 11644"/>
                <a:gd name="connsiteX16" fmla="*/ 6607 w 8938"/>
                <a:gd name="connsiteY16" fmla="*/ 5822 h 11644"/>
                <a:gd name="connsiteX17" fmla="*/ 7772 w 8938"/>
                <a:gd name="connsiteY17" fmla="*/ 4270 h 11644"/>
                <a:gd name="connsiteX18" fmla="*/ 6995 w 8938"/>
                <a:gd name="connsiteY18" fmla="*/ 3105 h 11644"/>
                <a:gd name="connsiteX19" fmla="*/ 5441 w 8938"/>
                <a:gd name="connsiteY19" fmla="*/ 3105 h 11644"/>
                <a:gd name="connsiteX20" fmla="*/ 4663 w 8938"/>
                <a:gd name="connsiteY20" fmla="*/ 2329 h 11644"/>
                <a:gd name="connsiteX21" fmla="*/ 6218 w 8938"/>
                <a:gd name="connsiteY21" fmla="*/ 388 h 11644"/>
                <a:gd name="connsiteX22" fmla="*/ 6607 w 8938"/>
                <a:gd name="connsiteY22" fmla="*/ 0 h 11644"/>
                <a:gd name="connsiteX23" fmla="*/ 8938 w 8938"/>
                <a:gd name="connsiteY23" fmla="*/ 0 h 1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938" h="11644">
                  <a:moveTo>
                    <a:pt x="8938" y="0"/>
                  </a:moveTo>
                  <a:lnTo>
                    <a:pt x="8161" y="1553"/>
                  </a:lnTo>
                  <a:lnTo>
                    <a:pt x="8161" y="4270"/>
                  </a:lnTo>
                  <a:lnTo>
                    <a:pt x="7772" y="5822"/>
                  </a:lnTo>
                  <a:lnTo>
                    <a:pt x="6218" y="6987"/>
                  </a:lnTo>
                  <a:lnTo>
                    <a:pt x="5441" y="8540"/>
                  </a:lnTo>
                  <a:lnTo>
                    <a:pt x="3886" y="9704"/>
                  </a:lnTo>
                  <a:lnTo>
                    <a:pt x="1166" y="10869"/>
                  </a:lnTo>
                  <a:lnTo>
                    <a:pt x="777" y="11645"/>
                  </a:lnTo>
                  <a:lnTo>
                    <a:pt x="0" y="10869"/>
                  </a:lnTo>
                  <a:lnTo>
                    <a:pt x="389" y="10092"/>
                  </a:lnTo>
                  <a:lnTo>
                    <a:pt x="1943" y="9704"/>
                  </a:lnTo>
                  <a:lnTo>
                    <a:pt x="2720" y="8928"/>
                  </a:lnTo>
                  <a:lnTo>
                    <a:pt x="2720" y="8152"/>
                  </a:lnTo>
                  <a:lnTo>
                    <a:pt x="4275" y="7763"/>
                  </a:lnTo>
                  <a:lnTo>
                    <a:pt x="5052" y="6211"/>
                  </a:lnTo>
                  <a:lnTo>
                    <a:pt x="6607" y="5822"/>
                  </a:lnTo>
                  <a:lnTo>
                    <a:pt x="7772" y="4270"/>
                  </a:lnTo>
                  <a:lnTo>
                    <a:pt x="6995" y="3105"/>
                  </a:lnTo>
                  <a:lnTo>
                    <a:pt x="5441" y="3105"/>
                  </a:lnTo>
                  <a:lnTo>
                    <a:pt x="4663" y="2329"/>
                  </a:lnTo>
                  <a:lnTo>
                    <a:pt x="6218" y="388"/>
                  </a:lnTo>
                  <a:lnTo>
                    <a:pt x="6607" y="0"/>
                  </a:lnTo>
                  <a:lnTo>
                    <a:pt x="8938" y="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63" name="Forma Livre 262">
              <a:extLst>
                <a:ext uri="{FF2B5EF4-FFF2-40B4-BE49-F238E27FC236}">
                  <a16:creationId xmlns:a16="http://schemas.microsoft.com/office/drawing/2014/main" id="{CFC8E7A9-E6DB-EAF5-9B71-852F82BC349C}"/>
                </a:ext>
              </a:extLst>
            </p:cNvPr>
            <p:cNvSpPr/>
            <p:nvPr/>
          </p:nvSpPr>
          <p:spPr>
            <a:xfrm>
              <a:off x="3445948" y="3628209"/>
              <a:ext cx="9310" cy="5635"/>
            </a:xfrm>
            <a:custGeom>
              <a:avLst/>
              <a:gdLst>
                <a:gd name="connsiteX0" fmla="*/ 3498 w 6995"/>
                <a:gd name="connsiteY0" fmla="*/ 1941 h 4657"/>
                <a:gd name="connsiteX1" fmla="*/ 3886 w 6995"/>
                <a:gd name="connsiteY1" fmla="*/ 2329 h 4657"/>
                <a:gd name="connsiteX2" fmla="*/ 5441 w 6995"/>
                <a:gd name="connsiteY2" fmla="*/ 2329 h 4657"/>
                <a:gd name="connsiteX3" fmla="*/ 6995 w 6995"/>
                <a:gd name="connsiteY3" fmla="*/ 3105 h 4657"/>
                <a:gd name="connsiteX4" fmla="*/ 5441 w 6995"/>
                <a:gd name="connsiteY4" fmla="*/ 4658 h 4657"/>
                <a:gd name="connsiteX5" fmla="*/ 5052 w 6995"/>
                <a:gd name="connsiteY5" fmla="*/ 3882 h 4657"/>
                <a:gd name="connsiteX6" fmla="*/ 4275 w 6995"/>
                <a:gd name="connsiteY6" fmla="*/ 3882 h 4657"/>
                <a:gd name="connsiteX7" fmla="*/ 2720 w 6995"/>
                <a:gd name="connsiteY7" fmla="*/ 3493 h 4657"/>
                <a:gd name="connsiteX8" fmla="*/ 1166 w 6995"/>
                <a:gd name="connsiteY8" fmla="*/ 2717 h 4657"/>
                <a:gd name="connsiteX9" fmla="*/ 0 w 6995"/>
                <a:gd name="connsiteY9" fmla="*/ 388 h 4657"/>
                <a:gd name="connsiteX10" fmla="*/ 1166 w 6995"/>
                <a:gd name="connsiteY10" fmla="*/ 0 h 4657"/>
                <a:gd name="connsiteX11" fmla="*/ 2720 w 6995"/>
                <a:gd name="connsiteY11" fmla="*/ 388 h 4657"/>
                <a:gd name="connsiteX12" fmla="*/ 3498 w 6995"/>
                <a:gd name="connsiteY12" fmla="*/ 1941 h 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95" h="4657">
                  <a:moveTo>
                    <a:pt x="3498" y="1941"/>
                  </a:moveTo>
                  <a:lnTo>
                    <a:pt x="3886" y="2329"/>
                  </a:lnTo>
                  <a:lnTo>
                    <a:pt x="5441" y="2329"/>
                  </a:lnTo>
                  <a:lnTo>
                    <a:pt x="6995" y="3105"/>
                  </a:lnTo>
                  <a:lnTo>
                    <a:pt x="5441" y="4658"/>
                  </a:lnTo>
                  <a:lnTo>
                    <a:pt x="5052" y="3882"/>
                  </a:lnTo>
                  <a:lnTo>
                    <a:pt x="4275" y="3882"/>
                  </a:lnTo>
                  <a:lnTo>
                    <a:pt x="2720" y="3493"/>
                  </a:lnTo>
                  <a:lnTo>
                    <a:pt x="1166" y="2717"/>
                  </a:lnTo>
                  <a:lnTo>
                    <a:pt x="0" y="388"/>
                  </a:lnTo>
                  <a:lnTo>
                    <a:pt x="1166" y="0"/>
                  </a:lnTo>
                  <a:lnTo>
                    <a:pt x="2720" y="388"/>
                  </a:lnTo>
                  <a:lnTo>
                    <a:pt x="3498" y="1941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64" name="Forma Livre 263">
              <a:extLst>
                <a:ext uri="{FF2B5EF4-FFF2-40B4-BE49-F238E27FC236}">
                  <a16:creationId xmlns:a16="http://schemas.microsoft.com/office/drawing/2014/main" id="{4B716E60-6028-6671-7B73-55549F6B7C98}"/>
                </a:ext>
              </a:extLst>
            </p:cNvPr>
            <p:cNvSpPr/>
            <p:nvPr/>
          </p:nvSpPr>
          <p:spPr>
            <a:xfrm>
              <a:off x="3401465" y="3602846"/>
              <a:ext cx="7758" cy="6575"/>
            </a:xfrm>
            <a:custGeom>
              <a:avLst/>
              <a:gdLst>
                <a:gd name="connsiteX0" fmla="*/ 1166 w 5829"/>
                <a:gd name="connsiteY0" fmla="*/ 0 h 5434"/>
                <a:gd name="connsiteX1" fmla="*/ 3497 w 5829"/>
                <a:gd name="connsiteY1" fmla="*/ 2717 h 5434"/>
                <a:gd name="connsiteX2" fmla="*/ 4663 w 5829"/>
                <a:gd name="connsiteY2" fmla="*/ 3494 h 5434"/>
                <a:gd name="connsiteX3" fmla="*/ 5829 w 5829"/>
                <a:gd name="connsiteY3" fmla="*/ 5434 h 5434"/>
                <a:gd name="connsiteX4" fmla="*/ 4663 w 5829"/>
                <a:gd name="connsiteY4" fmla="*/ 5046 h 5434"/>
                <a:gd name="connsiteX5" fmla="*/ 4275 w 5829"/>
                <a:gd name="connsiteY5" fmla="*/ 4270 h 5434"/>
                <a:gd name="connsiteX6" fmla="*/ 3109 w 5829"/>
                <a:gd name="connsiteY6" fmla="*/ 3882 h 5434"/>
                <a:gd name="connsiteX7" fmla="*/ 1554 w 5829"/>
                <a:gd name="connsiteY7" fmla="*/ 2329 h 5434"/>
                <a:gd name="connsiteX8" fmla="*/ 777 w 5829"/>
                <a:gd name="connsiteY8" fmla="*/ 1941 h 5434"/>
                <a:gd name="connsiteX9" fmla="*/ 0 w 5829"/>
                <a:gd name="connsiteY9" fmla="*/ 388 h 5434"/>
                <a:gd name="connsiteX10" fmla="*/ 1166 w 5829"/>
                <a:gd name="connsiteY10" fmla="*/ 0 h 5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29" h="5434">
                  <a:moveTo>
                    <a:pt x="1166" y="0"/>
                  </a:moveTo>
                  <a:lnTo>
                    <a:pt x="3497" y="2717"/>
                  </a:lnTo>
                  <a:lnTo>
                    <a:pt x="4663" y="3494"/>
                  </a:lnTo>
                  <a:lnTo>
                    <a:pt x="5829" y="5434"/>
                  </a:lnTo>
                  <a:lnTo>
                    <a:pt x="4663" y="5046"/>
                  </a:lnTo>
                  <a:lnTo>
                    <a:pt x="4275" y="4270"/>
                  </a:lnTo>
                  <a:lnTo>
                    <a:pt x="3109" y="3882"/>
                  </a:lnTo>
                  <a:lnTo>
                    <a:pt x="1554" y="2329"/>
                  </a:lnTo>
                  <a:lnTo>
                    <a:pt x="777" y="1941"/>
                  </a:lnTo>
                  <a:lnTo>
                    <a:pt x="0" y="388"/>
                  </a:lnTo>
                  <a:lnTo>
                    <a:pt x="1166" y="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65" name="Forma Livre 264">
              <a:extLst>
                <a:ext uri="{FF2B5EF4-FFF2-40B4-BE49-F238E27FC236}">
                  <a16:creationId xmlns:a16="http://schemas.microsoft.com/office/drawing/2014/main" id="{A27BB74C-1DC1-B66A-D8C8-9755AFF4B196}"/>
                </a:ext>
              </a:extLst>
            </p:cNvPr>
            <p:cNvSpPr/>
            <p:nvPr/>
          </p:nvSpPr>
          <p:spPr>
            <a:xfrm>
              <a:off x="3421638" y="3602846"/>
              <a:ext cx="10862" cy="24423"/>
            </a:xfrm>
            <a:custGeom>
              <a:avLst/>
              <a:gdLst>
                <a:gd name="connsiteX0" fmla="*/ 389 w 8161"/>
                <a:gd name="connsiteY0" fmla="*/ 0 h 20184"/>
                <a:gd name="connsiteX1" fmla="*/ 1555 w 8161"/>
                <a:gd name="connsiteY1" fmla="*/ 2329 h 20184"/>
                <a:gd name="connsiteX2" fmla="*/ 2332 w 8161"/>
                <a:gd name="connsiteY2" fmla="*/ 4270 h 20184"/>
                <a:gd name="connsiteX3" fmla="*/ 2332 w 8161"/>
                <a:gd name="connsiteY3" fmla="*/ 5822 h 20184"/>
                <a:gd name="connsiteX4" fmla="*/ 3109 w 8161"/>
                <a:gd name="connsiteY4" fmla="*/ 6599 h 20184"/>
                <a:gd name="connsiteX5" fmla="*/ 3886 w 8161"/>
                <a:gd name="connsiteY5" fmla="*/ 9316 h 20184"/>
                <a:gd name="connsiteX6" fmla="*/ 3886 w 8161"/>
                <a:gd name="connsiteY6" fmla="*/ 12810 h 20184"/>
                <a:gd name="connsiteX7" fmla="*/ 4663 w 8161"/>
                <a:gd name="connsiteY7" fmla="*/ 13974 h 20184"/>
                <a:gd name="connsiteX8" fmla="*/ 6607 w 8161"/>
                <a:gd name="connsiteY8" fmla="*/ 14750 h 20184"/>
                <a:gd name="connsiteX9" fmla="*/ 8161 w 8161"/>
                <a:gd name="connsiteY9" fmla="*/ 17079 h 20184"/>
                <a:gd name="connsiteX10" fmla="*/ 8161 w 8161"/>
                <a:gd name="connsiteY10" fmla="*/ 20185 h 20184"/>
                <a:gd name="connsiteX11" fmla="*/ 6607 w 8161"/>
                <a:gd name="connsiteY11" fmla="*/ 17467 h 20184"/>
                <a:gd name="connsiteX12" fmla="*/ 6607 w 8161"/>
                <a:gd name="connsiteY12" fmla="*/ 16691 h 20184"/>
                <a:gd name="connsiteX13" fmla="*/ 5441 w 8161"/>
                <a:gd name="connsiteY13" fmla="*/ 15139 h 20184"/>
                <a:gd name="connsiteX14" fmla="*/ 3109 w 8161"/>
                <a:gd name="connsiteY14" fmla="*/ 14362 h 20184"/>
                <a:gd name="connsiteX15" fmla="*/ 3886 w 8161"/>
                <a:gd name="connsiteY15" fmla="*/ 13586 h 20184"/>
                <a:gd name="connsiteX16" fmla="*/ 2720 w 8161"/>
                <a:gd name="connsiteY16" fmla="*/ 12421 h 20184"/>
                <a:gd name="connsiteX17" fmla="*/ 2720 w 8161"/>
                <a:gd name="connsiteY17" fmla="*/ 11257 h 20184"/>
                <a:gd name="connsiteX18" fmla="*/ 3498 w 8161"/>
                <a:gd name="connsiteY18" fmla="*/ 10092 h 20184"/>
                <a:gd name="connsiteX19" fmla="*/ 3109 w 8161"/>
                <a:gd name="connsiteY19" fmla="*/ 8152 h 20184"/>
                <a:gd name="connsiteX20" fmla="*/ 1943 w 8161"/>
                <a:gd name="connsiteY20" fmla="*/ 6599 h 20184"/>
                <a:gd name="connsiteX21" fmla="*/ 2332 w 8161"/>
                <a:gd name="connsiteY21" fmla="*/ 6211 h 20184"/>
                <a:gd name="connsiteX22" fmla="*/ 1166 w 8161"/>
                <a:gd name="connsiteY22" fmla="*/ 4658 h 20184"/>
                <a:gd name="connsiteX23" fmla="*/ 777 w 8161"/>
                <a:gd name="connsiteY23" fmla="*/ 2329 h 20184"/>
                <a:gd name="connsiteX24" fmla="*/ 0 w 8161"/>
                <a:gd name="connsiteY24" fmla="*/ 2717 h 20184"/>
                <a:gd name="connsiteX25" fmla="*/ 389 w 8161"/>
                <a:gd name="connsiteY25" fmla="*/ 0 h 20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161" h="20184">
                  <a:moveTo>
                    <a:pt x="389" y="0"/>
                  </a:moveTo>
                  <a:lnTo>
                    <a:pt x="1555" y="2329"/>
                  </a:lnTo>
                  <a:lnTo>
                    <a:pt x="2332" y="4270"/>
                  </a:lnTo>
                  <a:lnTo>
                    <a:pt x="2332" y="5822"/>
                  </a:lnTo>
                  <a:lnTo>
                    <a:pt x="3109" y="6599"/>
                  </a:lnTo>
                  <a:lnTo>
                    <a:pt x="3886" y="9316"/>
                  </a:lnTo>
                  <a:lnTo>
                    <a:pt x="3886" y="12810"/>
                  </a:lnTo>
                  <a:lnTo>
                    <a:pt x="4663" y="13974"/>
                  </a:lnTo>
                  <a:lnTo>
                    <a:pt x="6607" y="14750"/>
                  </a:lnTo>
                  <a:lnTo>
                    <a:pt x="8161" y="17079"/>
                  </a:lnTo>
                  <a:lnTo>
                    <a:pt x="8161" y="20185"/>
                  </a:lnTo>
                  <a:lnTo>
                    <a:pt x="6607" y="17467"/>
                  </a:lnTo>
                  <a:lnTo>
                    <a:pt x="6607" y="16691"/>
                  </a:lnTo>
                  <a:lnTo>
                    <a:pt x="5441" y="15139"/>
                  </a:lnTo>
                  <a:lnTo>
                    <a:pt x="3109" y="14362"/>
                  </a:lnTo>
                  <a:lnTo>
                    <a:pt x="3886" y="13586"/>
                  </a:lnTo>
                  <a:lnTo>
                    <a:pt x="2720" y="12421"/>
                  </a:lnTo>
                  <a:lnTo>
                    <a:pt x="2720" y="11257"/>
                  </a:lnTo>
                  <a:lnTo>
                    <a:pt x="3498" y="10092"/>
                  </a:lnTo>
                  <a:lnTo>
                    <a:pt x="3109" y="8152"/>
                  </a:lnTo>
                  <a:lnTo>
                    <a:pt x="1943" y="6599"/>
                  </a:lnTo>
                  <a:lnTo>
                    <a:pt x="2332" y="6211"/>
                  </a:lnTo>
                  <a:lnTo>
                    <a:pt x="1166" y="4658"/>
                  </a:lnTo>
                  <a:lnTo>
                    <a:pt x="777" y="2329"/>
                  </a:lnTo>
                  <a:lnTo>
                    <a:pt x="0" y="2717"/>
                  </a:lnTo>
                  <a:lnTo>
                    <a:pt x="389" y="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66" name="Forma Livre 265">
              <a:extLst>
                <a:ext uri="{FF2B5EF4-FFF2-40B4-BE49-F238E27FC236}">
                  <a16:creationId xmlns:a16="http://schemas.microsoft.com/office/drawing/2014/main" id="{159C7835-1B0C-D098-0F47-5EE6753CE10B}"/>
                </a:ext>
              </a:extLst>
            </p:cNvPr>
            <p:cNvSpPr/>
            <p:nvPr/>
          </p:nvSpPr>
          <p:spPr>
            <a:xfrm>
              <a:off x="3433534" y="3601437"/>
              <a:ext cx="3620" cy="2347"/>
            </a:xfrm>
            <a:custGeom>
              <a:avLst/>
              <a:gdLst>
                <a:gd name="connsiteX0" fmla="*/ 2720 w 2720"/>
                <a:gd name="connsiteY0" fmla="*/ 1164 h 1940"/>
                <a:gd name="connsiteX1" fmla="*/ 1554 w 2720"/>
                <a:gd name="connsiteY1" fmla="*/ 1941 h 1940"/>
                <a:gd name="connsiteX2" fmla="*/ 389 w 2720"/>
                <a:gd name="connsiteY2" fmla="*/ 1553 h 1940"/>
                <a:gd name="connsiteX3" fmla="*/ 0 w 2720"/>
                <a:gd name="connsiteY3" fmla="*/ 776 h 1940"/>
                <a:gd name="connsiteX4" fmla="*/ 2332 w 2720"/>
                <a:gd name="connsiteY4" fmla="*/ 0 h 1940"/>
                <a:gd name="connsiteX5" fmla="*/ 2720 w 2720"/>
                <a:gd name="connsiteY5" fmla="*/ 1164 h 1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0" h="1940">
                  <a:moveTo>
                    <a:pt x="2720" y="1164"/>
                  </a:moveTo>
                  <a:lnTo>
                    <a:pt x="1554" y="1941"/>
                  </a:lnTo>
                  <a:lnTo>
                    <a:pt x="389" y="1553"/>
                  </a:lnTo>
                  <a:lnTo>
                    <a:pt x="0" y="776"/>
                  </a:lnTo>
                  <a:lnTo>
                    <a:pt x="2332" y="0"/>
                  </a:lnTo>
                  <a:lnTo>
                    <a:pt x="2720" y="1164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67" name="Forma Livre 266">
              <a:extLst>
                <a:ext uri="{FF2B5EF4-FFF2-40B4-BE49-F238E27FC236}">
                  <a16:creationId xmlns:a16="http://schemas.microsoft.com/office/drawing/2014/main" id="{309FDD20-CFD0-FE04-AD7C-64FE535DA636}"/>
                </a:ext>
              </a:extLst>
            </p:cNvPr>
            <p:cNvSpPr/>
            <p:nvPr/>
          </p:nvSpPr>
          <p:spPr>
            <a:xfrm>
              <a:off x="3392671" y="3590164"/>
              <a:ext cx="2068" cy="3757"/>
            </a:xfrm>
            <a:custGeom>
              <a:avLst/>
              <a:gdLst>
                <a:gd name="connsiteX0" fmla="*/ 1555 w 1554"/>
                <a:gd name="connsiteY0" fmla="*/ 3105 h 3105"/>
                <a:gd name="connsiteX1" fmla="*/ 1166 w 1554"/>
                <a:gd name="connsiteY1" fmla="*/ 2717 h 3105"/>
                <a:gd name="connsiteX2" fmla="*/ 0 w 1554"/>
                <a:gd name="connsiteY2" fmla="*/ 0 h 3105"/>
                <a:gd name="connsiteX3" fmla="*/ 777 w 1554"/>
                <a:gd name="connsiteY3" fmla="*/ 0 h 3105"/>
                <a:gd name="connsiteX4" fmla="*/ 1555 w 1554"/>
                <a:gd name="connsiteY4" fmla="*/ 3105 h 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" h="3105">
                  <a:moveTo>
                    <a:pt x="1555" y="3105"/>
                  </a:moveTo>
                  <a:lnTo>
                    <a:pt x="1166" y="2717"/>
                  </a:lnTo>
                  <a:lnTo>
                    <a:pt x="0" y="0"/>
                  </a:lnTo>
                  <a:lnTo>
                    <a:pt x="777" y="0"/>
                  </a:lnTo>
                  <a:lnTo>
                    <a:pt x="1555" y="3105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68" name="Forma Livre 267">
              <a:extLst>
                <a:ext uri="{FF2B5EF4-FFF2-40B4-BE49-F238E27FC236}">
                  <a16:creationId xmlns:a16="http://schemas.microsoft.com/office/drawing/2014/main" id="{037F128C-801E-C6BA-2E41-B8283E0D726D}"/>
                </a:ext>
              </a:extLst>
            </p:cNvPr>
            <p:cNvSpPr/>
            <p:nvPr/>
          </p:nvSpPr>
          <p:spPr>
            <a:xfrm>
              <a:off x="3444914" y="3588756"/>
              <a:ext cx="4138" cy="5636"/>
            </a:xfrm>
            <a:custGeom>
              <a:avLst/>
              <a:gdLst>
                <a:gd name="connsiteX0" fmla="*/ 3109 w 3109"/>
                <a:gd name="connsiteY0" fmla="*/ 2329 h 4658"/>
                <a:gd name="connsiteX1" fmla="*/ 1555 w 3109"/>
                <a:gd name="connsiteY1" fmla="*/ 4658 h 4658"/>
                <a:gd name="connsiteX2" fmla="*/ 0 w 3109"/>
                <a:gd name="connsiteY2" fmla="*/ 4658 h 4658"/>
                <a:gd name="connsiteX3" fmla="*/ 777 w 3109"/>
                <a:gd name="connsiteY3" fmla="*/ 3494 h 4658"/>
                <a:gd name="connsiteX4" fmla="*/ 1166 w 3109"/>
                <a:gd name="connsiteY4" fmla="*/ 1165 h 4658"/>
                <a:gd name="connsiteX5" fmla="*/ 2720 w 3109"/>
                <a:gd name="connsiteY5" fmla="*/ 0 h 4658"/>
                <a:gd name="connsiteX6" fmla="*/ 3109 w 3109"/>
                <a:gd name="connsiteY6" fmla="*/ 1553 h 4658"/>
                <a:gd name="connsiteX7" fmla="*/ 3109 w 3109"/>
                <a:gd name="connsiteY7" fmla="*/ 2329 h 4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09" h="4658">
                  <a:moveTo>
                    <a:pt x="3109" y="2329"/>
                  </a:moveTo>
                  <a:lnTo>
                    <a:pt x="1555" y="4658"/>
                  </a:lnTo>
                  <a:lnTo>
                    <a:pt x="0" y="4658"/>
                  </a:lnTo>
                  <a:lnTo>
                    <a:pt x="777" y="3494"/>
                  </a:lnTo>
                  <a:lnTo>
                    <a:pt x="1166" y="1165"/>
                  </a:lnTo>
                  <a:lnTo>
                    <a:pt x="2720" y="0"/>
                  </a:lnTo>
                  <a:lnTo>
                    <a:pt x="3109" y="1553"/>
                  </a:lnTo>
                  <a:lnTo>
                    <a:pt x="3109" y="2329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69" name="Forma Livre 268">
              <a:extLst>
                <a:ext uri="{FF2B5EF4-FFF2-40B4-BE49-F238E27FC236}">
                  <a16:creationId xmlns:a16="http://schemas.microsoft.com/office/drawing/2014/main" id="{1A1C016F-B935-EC36-6636-362E077A9B82}"/>
                </a:ext>
              </a:extLst>
            </p:cNvPr>
            <p:cNvSpPr/>
            <p:nvPr/>
          </p:nvSpPr>
          <p:spPr>
            <a:xfrm>
              <a:off x="3349222" y="3585468"/>
              <a:ext cx="4138" cy="2347"/>
            </a:xfrm>
            <a:custGeom>
              <a:avLst/>
              <a:gdLst>
                <a:gd name="connsiteX0" fmla="*/ 3109 w 3109"/>
                <a:gd name="connsiteY0" fmla="*/ 388 h 1940"/>
                <a:gd name="connsiteX1" fmla="*/ 1943 w 3109"/>
                <a:gd name="connsiteY1" fmla="*/ 776 h 1940"/>
                <a:gd name="connsiteX2" fmla="*/ 1166 w 3109"/>
                <a:gd name="connsiteY2" fmla="*/ 1941 h 1940"/>
                <a:gd name="connsiteX3" fmla="*/ 0 w 3109"/>
                <a:gd name="connsiteY3" fmla="*/ 1553 h 1940"/>
                <a:gd name="connsiteX4" fmla="*/ 2332 w 3109"/>
                <a:gd name="connsiteY4" fmla="*/ 0 h 1940"/>
                <a:gd name="connsiteX5" fmla="*/ 3109 w 3109"/>
                <a:gd name="connsiteY5" fmla="*/ 388 h 1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09" h="1940">
                  <a:moveTo>
                    <a:pt x="3109" y="388"/>
                  </a:moveTo>
                  <a:lnTo>
                    <a:pt x="1943" y="776"/>
                  </a:lnTo>
                  <a:lnTo>
                    <a:pt x="1166" y="1941"/>
                  </a:lnTo>
                  <a:lnTo>
                    <a:pt x="0" y="1553"/>
                  </a:lnTo>
                  <a:lnTo>
                    <a:pt x="2332" y="0"/>
                  </a:lnTo>
                  <a:lnTo>
                    <a:pt x="3109" y="388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70" name="Forma Livre 269">
              <a:extLst>
                <a:ext uri="{FF2B5EF4-FFF2-40B4-BE49-F238E27FC236}">
                  <a16:creationId xmlns:a16="http://schemas.microsoft.com/office/drawing/2014/main" id="{206DD08C-62FE-0305-7740-AC509CFFC4F2}"/>
                </a:ext>
              </a:extLst>
            </p:cNvPr>
            <p:cNvSpPr/>
            <p:nvPr/>
          </p:nvSpPr>
          <p:spPr>
            <a:xfrm>
              <a:off x="3349740" y="3584059"/>
              <a:ext cx="10345" cy="17378"/>
            </a:xfrm>
            <a:custGeom>
              <a:avLst/>
              <a:gdLst>
                <a:gd name="connsiteX0" fmla="*/ 3497 w 7772"/>
                <a:gd name="connsiteY0" fmla="*/ 4270 h 14362"/>
                <a:gd name="connsiteX1" fmla="*/ 5052 w 7772"/>
                <a:gd name="connsiteY1" fmla="*/ 5046 h 14362"/>
                <a:gd name="connsiteX2" fmla="*/ 5829 w 7772"/>
                <a:gd name="connsiteY2" fmla="*/ 4270 h 14362"/>
                <a:gd name="connsiteX3" fmla="*/ 6218 w 7772"/>
                <a:gd name="connsiteY3" fmla="*/ 2329 h 14362"/>
                <a:gd name="connsiteX4" fmla="*/ 6995 w 7772"/>
                <a:gd name="connsiteY4" fmla="*/ 1941 h 14362"/>
                <a:gd name="connsiteX5" fmla="*/ 7772 w 7772"/>
                <a:gd name="connsiteY5" fmla="*/ 4270 h 14362"/>
                <a:gd name="connsiteX6" fmla="*/ 7772 w 7772"/>
                <a:gd name="connsiteY6" fmla="*/ 6211 h 14362"/>
                <a:gd name="connsiteX7" fmla="*/ 7384 w 7772"/>
                <a:gd name="connsiteY7" fmla="*/ 7375 h 14362"/>
                <a:gd name="connsiteX8" fmla="*/ 7772 w 7772"/>
                <a:gd name="connsiteY8" fmla="*/ 9704 h 14362"/>
                <a:gd name="connsiteX9" fmla="*/ 7772 w 7772"/>
                <a:gd name="connsiteY9" fmla="*/ 10869 h 14362"/>
                <a:gd name="connsiteX10" fmla="*/ 6218 w 7772"/>
                <a:gd name="connsiteY10" fmla="*/ 13974 h 14362"/>
                <a:gd name="connsiteX11" fmla="*/ 5441 w 7772"/>
                <a:gd name="connsiteY11" fmla="*/ 14362 h 14362"/>
                <a:gd name="connsiteX12" fmla="*/ 3886 w 7772"/>
                <a:gd name="connsiteY12" fmla="*/ 13586 h 14362"/>
                <a:gd name="connsiteX13" fmla="*/ 4663 w 7772"/>
                <a:gd name="connsiteY13" fmla="*/ 12421 h 14362"/>
                <a:gd name="connsiteX14" fmla="*/ 6218 w 7772"/>
                <a:gd name="connsiteY14" fmla="*/ 11645 h 14362"/>
                <a:gd name="connsiteX15" fmla="*/ 5829 w 7772"/>
                <a:gd name="connsiteY15" fmla="*/ 11257 h 14362"/>
                <a:gd name="connsiteX16" fmla="*/ 3497 w 7772"/>
                <a:gd name="connsiteY16" fmla="*/ 12810 h 14362"/>
                <a:gd name="connsiteX17" fmla="*/ 2720 w 7772"/>
                <a:gd name="connsiteY17" fmla="*/ 12033 h 14362"/>
                <a:gd name="connsiteX18" fmla="*/ 4275 w 7772"/>
                <a:gd name="connsiteY18" fmla="*/ 10869 h 14362"/>
                <a:gd name="connsiteX19" fmla="*/ 2720 w 7772"/>
                <a:gd name="connsiteY19" fmla="*/ 10869 h 14362"/>
                <a:gd name="connsiteX20" fmla="*/ 1943 w 7772"/>
                <a:gd name="connsiteY20" fmla="*/ 11257 h 14362"/>
                <a:gd name="connsiteX21" fmla="*/ 1166 w 7772"/>
                <a:gd name="connsiteY21" fmla="*/ 10481 h 14362"/>
                <a:gd name="connsiteX22" fmla="*/ 1166 w 7772"/>
                <a:gd name="connsiteY22" fmla="*/ 7763 h 14362"/>
                <a:gd name="connsiteX23" fmla="*/ 1554 w 7772"/>
                <a:gd name="connsiteY23" fmla="*/ 6987 h 14362"/>
                <a:gd name="connsiteX24" fmla="*/ 0 w 7772"/>
                <a:gd name="connsiteY24" fmla="*/ 5046 h 14362"/>
                <a:gd name="connsiteX25" fmla="*/ 0 w 7772"/>
                <a:gd name="connsiteY25" fmla="*/ 4270 h 14362"/>
                <a:gd name="connsiteX26" fmla="*/ 1554 w 7772"/>
                <a:gd name="connsiteY26" fmla="*/ 3494 h 14362"/>
                <a:gd name="connsiteX27" fmla="*/ 1943 w 7772"/>
                <a:gd name="connsiteY27" fmla="*/ 2329 h 14362"/>
                <a:gd name="connsiteX28" fmla="*/ 3109 w 7772"/>
                <a:gd name="connsiteY28" fmla="*/ 1941 h 14362"/>
                <a:gd name="connsiteX29" fmla="*/ 3497 w 7772"/>
                <a:gd name="connsiteY29" fmla="*/ 1165 h 14362"/>
                <a:gd name="connsiteX30" fmla="*/ 5829 w 7772"/>
                <a:gd name="connsiteY30" fmla="*/ 0 h 14362"/>
                <a:gd name="connsiteX31" fmla="*/ 6218 w 7772"/>
                <a:gd name="connsiteY31" fmla="*/ 1553 h 14362"/>
                <a:gd name="connsiteX32" fmla="*/ 4275 w 7772"/>
                <a:gd name="connsiteY32" fmla="*/ 3105 h 14362"/>
                <a:gd name="connsiteX33" fmla="*/ 3497 w 7772"/>
                <a:gd name="connsiteY33" fmla="*/ 4270 h 14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772" h="14362">
                  <a:moveTo>
                    <a:pt x="3497" y="4270"/>
                  </a:moveTo>
                  <a:lnTo>
                    <a:pt x="5052" y="5046"/>
                  </a:lnTo>
                  <a:lnTo>
                    <a:pt x="5829" y="4270"/>
                  </a:lnTo>
                  <a:lnTo>
                    <a:pt x="6218" y="2329"/>
                  </a:lnTo>
                  <a:lnTo>
                    <a:pt x="6995" y="1941"/>
                  </a:lnTo>
                  <a:lnTo>
                    <a:pt x="7772" y="4270"/>
                  </a:lnTo>
                  <a:lnTo>
                    <a:pt x="7772" y="6211"/>
                  </a:lnTo>
                  <a:lnTo>
                    <a:pt x="7384" y="7375"/>
                  </a:lnTo>
                  <a:lnTo>
                    <a:pt x="7772" y="9704"/>
                  </a:lnTo>
                  <a:lnTo>
                    <a:pt x="7772" y="10869"/>
                  </a:lnTo>
                  <a:lnTo>
                    <a:pt x="6218" y="13974"/>
                  </a:lnTo>
                  <a:lnTo>
                    <a:pt x="5441" y="14362"/>
                  </a:lnTo>
                  <a:lnTo>
                    <a:pt x="3886" y="13586"/>
                  </a:lnTo>
                  <a:lnTo>
                    <a:pt x="4663" y="12421"/>
                  </a:lnTo>
                  <a:lnTo>
                    <a:pt x="6218" y="11645"/>
                  </a:lnTo>
                  <a:lnTo>
                    <a:pt x="5829" y="11257"/>
                  </a:lnTo>
                  <a:lnTo>
                    <a:pt x="3497" y="12810"/>
                  </a:lnTo>
                  <a:lnTo>
                    <a:pt x="2720" y="12033"/>
                  </a:lnTo>
                  <a:lnTo>
                    <a:pt x="4275" y="10869"/>
                  </a:lnTo>
                  <a:lnTo>
                    <a:pt x="2720" y="10869"/>
                  </a:lnTo>
                  <a:lnTo>
                    <a:pt x="1943" y="11257"/>
                  </a:lnTo>
                  <a:lnTo>
                    <a:pt x="1166" y="10481"/>
                  </a:lnTo>
                  <a:lnTo>
                    <a:pt x="1166" y="7763"/>
                  </a:lnTo>
                  <a:lnTo>
                    <a:pt x="1554" y="6987"/>
                  </a:lnTo>
                  <a:lnTo>
                    <a:pt x="0" y="5046"/>
                  </a:lnTo>
                  <a:lnTo>
                    <a:pt x="0" y="4270"/>
                  </a:lnTo>
                  <a:lnTo>
                    <a:pt x="1554" y="3494"/>
                  </a:lnTo>
                  <a:lnTo>
                    <a:pt x="1943" y="2329"/>
                  </a:lnTo>
                  <a:lnTo>
                    <a:pt x="3109" y="1941"/>
                  </a:lnTo>
                  <a:lnTo>
                    <a:pt x="3497" y="1165"/>
                  </a:lnTo>
                  <a:lnTo>
                    <a:pt x="5829" y="0"/>
                  </a:lnTo>
                  <a:lnTo>
                    <a:pt x="6218" y="1553"/>
                  </a:lnTo>
                  <a:lnTo>
                    <a:pt x="4275" y="3105"/>
                  </a:lnTo>
                  <a:lnTo>
                    <a:pt x="3497" y="427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71" name="Forma Livre 270">
              <a:extLst>
                <a:ext uri="{FF2B5EF4-FFF2-40B4-BE49-F238E27FC236}">
                  <a16:creationId xmlns:a16="http://schemas.microsoft.com/office/drawing/2014/main" id="{C1244BE6-1B8B-1482-99C3-687F68B9AA68}"/>
                </a:ext>
              </a:extLst>
            </p:cNvPr>
            <p:cNvSpPr/>
            <p:nvPr/>
          </p:nvSpPr>
          <p:spPr>
            <a:xfrm>
              <a:off x="3413879" y="3571847"/>
              <a:ext cx="10862" cy="17378"/>
            </a:xfrm>
            <a:custGeom>
              <a:avLst/>
              <a:gdLst>
                <a:gd name="connsiteX0" fmla="*/ 7772 w 8161"/>
                <a:gd name="connsiteY0" fmla="*/ 12033 h 14362"/>
                <a:gd name="connsiteX1" fmla="*/ 8161 w 8161"/>
                <a:gd name="connsiteY1" fmla="*/ 13974 h 14362"/>
                <a:gd name="connsiteX2" fmla="*/ 7384 w 8161"/>
                <a:gd name="connsiteY2" fmla="*/ 13586 h 14362"/>
                <a:gd name="connsiteX3" fmla="*/ 5441 w 8161"/>
                <a:gd name="connsiteY3" fmla="*/ 13974 h 14362"/>
                <a:gd name="connsiteX4" fmla="*/ 3886 w 8161"/>
                <a:gd name="connsiteY4" fmla="*/ 14362 h 14362"/>
                <a:gd name="connsiteX5" fmla="*/ 3498 w 8161"/>
                <a:gd name="connsiteY5" fmla="*/ 13586 h 14362"/>
                <a:gd name="connsiteX6" fmla="*/ 4663 w 8161"/>
                <a:gd name="connsiteY6" fmla="*/ 12809 h 14362"/>
                <a:gd name="connsiteX7" fmla="*/ 6218 w 8161"/>
                <a:gd name="connsiteY7" fmla="*/ 11645 h 14362"/>
                <a:gd name="connsiteX8" fmla="*/ 6218 w 8161"/>
                <a:gd name="connsiteY8" fmla="*/ 10869 h 14362"/>
                <a:gd name="connsiteX9" fmla="*/ 4663 w 8161"/>
                <a:gd name="connsiteY9" fmla="*/ 10092 h 14362"/>
                <a:gd name="connsiteX10" fmla="*/ 3886 w 8161"/>
                <a:gd name="connsiteY10" fmla="*/ 7763 h 14362"/>
                <a:gd name="connsiteX11" fmla="*/ 3498 w 8161"/>
                <a:gd name="connsiteY11" fmla="*/ 5434 h 14362"/>
                <a:gd name="connsiteX12" fmla="*/ 1943 w 8161"/>
                <a:gd name="connsiteY12" fmla="*/ 3882 h 14362"/>
                <a:gd name="connsiteX13" fmla="*/ 1943 w 8161"/>
                <a:gd name="connsiteY13" fmla="*/ 3105 h 14362"/>
                <a:gd name="connsiteX14" fmla="*/ 0 w 8161"/>
                <a:gd name="connsiteY14" fmla="*/ 1164 h 14362"/>
                <a:gd name="connsiteX15" fmla="*/ 1166 w 8161"/>
                <a:gd name="connsiteY15" fmla="*/ 0 h 14362"/>
                <a:gd name="connsiteX16" fmla="*/ 2720 w 8161"/>
                <a:gd name="connsiteY16" fmla="*/ 1553 h 14362"/>
                <a:gd name="connsiteX17" fmla="*/ 2720 w 8161"/>
                <a:gd name="connsiteY17" fmla="*/ 3493 h 14362"/>
                <a:gd name="connsiteX18" fmla="*/ 3498 w 8161"/>
                <a:gd name="connsiteY18" fmla="*/ 4658 h 14362"/>
                <a:gd name="connsiteX19" fmla="*/ 3886 w 8161"/>
                <a:gd name="connsiteY19" fmla="*/ 6599 h 14362"/>
                <a:gd name="connsiteX20" fmla="*/ 5052 w 8161"/>
                <a:gd name="connsiteY20" fmla="*/ 8540 h 14362"/>
                <a:gd name="connsiteX21" fmla="*/ 6607 w 8161"/>
                <a:gd name="connsiteY21" fmla="*/ 9704 h 14362"/>
                <a:gd name="connsiteX22" fmla="*/ 6995 w 8161"/>
                <a:gd name="connsiteY22" fmla="*/ 10869 h 14362"/>
                <a:gd name="connsiteX23" fmla="*/ 7772 w 8161"/>
                <a:gd name="connsiteY23" fmla="*/ 12033 h 14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161" h="14362">
                  <a:moveTo>
                    <a:pt x="7772" y="12033"/>
                  </a:moveTo>
                  <a:lnTo>
                    <a:pt x="8161" y="13974"/>
                  </a:lnTo>
                  <a:lnTo>
                    <a:pt x="7384" y="13586"/>
                  </a:lnTo>
                  <a:lnTo>
                    <a:pt x="5441" y="13974"/>
                  </a:lnTo>
                  <a:lnTo>
                    <a:pt x="3886" y="14362"/>
                  </a:lnTo>
                  <a:lnTo>
                    <a:pt x="3498" y="13586"/>
                  </a:lnTo>
                  <a:lnTo>
                    <a:pt x="4663" y="12809"/>
                  </a:lnTo>
                  <a:lnTo>
                    <a:pt x="6218" y="11645"/>
                  </a:lnTo>
                  <a:lnTo>
                    <a:pt x="6218" y="10869"/>
                  </a:lnTo>
                  <a:lnTo>
                    <a:pt x="4663" y="10092"/>
                  </a:lnTo>
                  <a:lnTo>
                    <a:pt x="3886" y="7763"/>
                  </a:lnTo>
                  <a:lnTo>
                    <a:pt x="3498" y="5434"/>
                  </a:lnTo>
                  <a:lnTo>
                    <a:pt x="1943" y="3882"/>
                  </a:lnTo>
                  <a:lnTo>
                    <a:pt x="1943" y="3105"/>
                  </a:lnTo>
                  <a:lnTo>
                    <a:pt x="0" y="1164"/>
                  </a:lnTo>
                  <a:lnTo>
                    <a:pt x="1166" y="0"/>
                  </a:lnTo>
                  <a:lnTo>
                    <a:pt x="2720" y="1553"/>
                  </a:lnTo>
                  <a:lnTo>
                    <a:pt x="2720" y="3493"/>
                  </a:lnTo>
                  <a:lnTo>
                    <a:pt x="3498" y="4658"/>
                  </a:lnTo>
                  <a:lnTo>
                    <a:pt x="3886" y="6599"/>
                  </a:lnTo>
                  <a:lnTo>
                    <a:pt x="5052" y="8540"/>
                  </a:lnTo>
                  <a:lnTo>
                    <a:pt x="6607" y="9704"/>
                  </a:lnTo>
                  <a:lnTo>
                    <a:pt x="6995" y="10869"/>
                  </a:lnTo>
                  <a:lnTo>
                    <a:pt x="7772" y="12033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72" name="Forma Livre 271">
              <a:extLst>
                <a:ext uri="{FF2B5EF4-FFF2-40B4-BE49-F238E27FC236}">
                  <a16:creationId xmlns:a16="http://schemas.microsoft.com/office/drawing/2014/main" id="{4D6FE7D2-E1A3-9B11-2DAD-F2FFAAA3C7ED}"/>
                </a:ext>
              </a:extLst>
            </p:cNvPr>
            <p:cNvSpPr/>
            <p:nvPr/>
          </p:nvSpPr>
          <p:spPr>
            <a:xfrm>
              <a:off x="3364222" y="3560575"/>
              <a:ext cx="8275" cy="2818"/>
            </a:xfrm>
            <a:custGeom>
              <a:avLst/>
              <a:gdLst>
                <a:gd name="connsiteX0" fmla="*/ 5052 w 6217"/>
                <a:gd name="connsiteY0" fmla="*/ 0 h 2329"/>
                <a:gd name="connsiteX1" fmla="*/ 6218 w 6217"/>
                <a:gd name="connsiteY1" fmla="*/ 776 h 2329"/>
                <a:gd name="connsiteX2" fmla="*/ 3886 w 6217"/>
                <a:gd name="connsiteY2" fmla="*/ 1941 h 2329"/>
                <a:gd name="connsiteX3" fmla="*/ 2720 w 6217"/>
                <a:gd name="connsiteY3" fmla="*/ 1553 h 2329"/>
                <a:gd name="connsiteX4" fmla="*/ 1943 w 6217"/>
                <a:gd name="connsiteY4" fmla="*/ 2329 h 2329"/>
                <a:gd name="connsiteX5" fmla="*/ 0 w 6217"/>
                <a:gd name="connsiteY5" fmla="*/ 1941 h 2329"/>
                <a:gd name="connsiteX6" fmla="*/ 777 w 6217"/>
                <a:gd name="connsiteY6" fmla="*/ 776 h 2329"/>
                <a:gd name="connsiteX7" fmla="*/ 2332 w 6217"/>
                <a:gd name="connsiteY7" fmla="*/ 0 h 2329"/>
                <a:gd name="connsiteX8" fmla="*/ 5052 w 6217"/>
                <a:gd name="connsiteY8" fmla="*/ 0 h 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17" h="2329">
                  <a:moveTo>
                    <a:pt x="5052" y="0"/>
                  </a:moveTo>
                  <a:lnTo>
                    <a:pt x="6218" y="776"/>
                  </a:lnTo>
                  <a:lnTo>
                    <a:pt x="3886" y="1941"/>
                  </a:lnTo>
                  <a:lnTo>
                    <a:pt x="2720" y="1553"/>
                  </a:lnTo>
                  <a:lnTo>
                    <a:pt x="1943" y="2329"/>
                  </a:lnTo>
                  <a:lnTo>
                    <a:pt x="0" y="1941"/>
                  </a:lnTo>
                  <a:lnTo>
                    <a:pt x="777" y="776"/>
                  </a:lnTo>
                  <a:lnTo>
                    <a:pt x="2332" y="0"/>
                  </a:lnTo>
                  <a:lnTo>
                    <a:pt x="5052" y="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73" name="Forma Livre 272">
              <a:extLst>
                <a:ext uri="{FF2B5EF4-FFF2-40B4-BE49-F238E27FC236}">
                  <a16:creationId xmlns:a16="http://schemas.microsoft.com/office/drawing/2014/main" id="{3F161BE9-0DD6-8F32-F543-46098E673002}"/>
                </a:ext>
              </a:extLst>
            </p:cNvPr>
            <p:cNvSpPr/>
            <p:nvPr/>
          </p:nvSpPr>
          <p:spPr>
            <a:xfrm>
              <a:off x="3336808" y="3556818"/>
              <a:ext cx="20689" cy="26771"/>
            </a:xfrm>
            <a:custGeom>
              <a:avLst/>
              <a:gdLst>
                <a:gd name="connsiteX0" fmla="*/ 9327 w 15544"/>
                <a:gd name="connsiteY0" fmla="*/ 1164 h 22125"/>
                <a:gd name="connsiteX1" fmla="*/ 10881 w 15544"/>
                <a:gd name="connsiteY1" fmla="*/ 388 h 22125"/>
                <a:gd name="connsiteX2" fmla="*/ 12047 w 15544"/>
                <a:gd name="connsiteY2" fmla="*/ 1553 h 22125"/>
                <a:gd name="connsiteX3" fmla="*/ 11659 w 15544"/>
                <a:gd name="connsiteY3" fmla="*/ 2329 h 22125"/>
                <a:gd name="connsiteX4" fmla="*/ 12047 w 15544"/>
                <a:gd name="connsiteY4" fmla="*/ 3105 h 22125"/>
                <a:gd name="connsiteX5" fmla="*/ 11270 w 15544"/>
                <a:gd name="connsiteY5" fmla="*/ 4658 h 22125"/>
                <a:gd name="connsiteX6" fmla="*/ 12436 w 15544"/>
                <a:gd name="connsiteY6" fmla="*/ 5822 h 22125"/>
                <a:gd name="connsiteX7" fmla="*/ 13213 w 15544"/>
                <a:gd name="connsiteY7" fmla="*/ 9316 h 22125"/>
                <a:gd name="connsiteX8" fmla="*/ 13990 w 15544"/>
                <a:gd name="connsiteY8" fmla="*/ 10481 h 22125"/>
                <a:gd name="connsiteX9" fmla="*/ 15545 w 15544"/>
                <a:gd name="connsiteY9" fmla="*/ 12421 h 22125"/>
                <a:gd name="connsiteX10" fmla="*/ 14768 w 15544"/>
                <a:gd name="connsiteY10" fmla="*/ 15138 h 22125"/>
                <a:gd name="connsiteX11" fmla="*/ 15156 w 15544"/>
                <a:gd name="connsiteY11" fmla="*/ 17467 h 22125"/>
                <a:gd name="connsiteX12" fmla="*/ 14379 w 15544"/>
                <a:gd name="connsiteY12" fmla="*/ 18632 h 22125"/>
                <a:gd name="connsiteX13" fmla="*/ 13213 w 15544"/>
                <a:gd name="connsiteY13" fmla="*/ 19020 h 22125"/>
                <a:gd name="connsiteX14" fmla="*/ 11659 w 15544"/>
                <a:gd name="connsiteY14" fmla="*/ 20573 h 22125"/>
                <a:gd name="connsiteX15" fmla="*/ 10493 w 15544"/>
                <a:gd name="connsiteY15" fmla="*/ 21349 h 22125"/>
                <a:gd name="connsiteX16" fmla="*/ 9327 w 15544"/>
                <a:gd name="connsiteY16" fmla="*/ 21349 h 22125"/>
                <a:gd name="connsiteX17" fmla="*/ 8161 w 15544"/>
                <a:gd name="connsiteY17" fmla="*/ 22126 h 22125"/>
                <a:gd name="connsiteX18" fmla="*/ 6995 w 15544"/>
                <a:gd name="connsiteY18" fmla="*/ 22126 h 22125"/>
                <a:gd name="connsiteX19" fmla="*/ 6995 w 15544"/>
                <a:gd name="connsiteY19" fmla="*/ 20573 h 22125"/>
                <a:gd name="connsiteX20" fmla="*/ 5829 w 15544"/>
                <a:gd name="connsiteY20" fmla="*/ 19797 h 22125"/>
                <a:gd name="connsiteX21" fmla="*/ 6218 w 15544"/>
                <a:gd name="connsiteY21" fmla="*/ 17467 h 22125"/>
                <a:gd name="connsiteX22" fmla="*/ 5052 w 15544"/>
                <a:gd name="connsiteY22" fmla="*/ 18632 h 22125"/>
                <a:gd name="connsiteX23" fmla="*/ 4275 w 15544"/>
                <a:gd name="connsiteY23" fmla="*/ 18244 h 22125"/>
                <a:gd name="connsiteX24" fmla="*/ 1943 w 15544"/>
                <a:gd name="connsiteY24" fmla="*/ 16691 h 22125"/>
                <a:gd name="connsiteX25" fmla="*/ 777 w 15544"/>
                <a:gd name="connsiteY25" fmla="*/ 15527 h 22125"/>
                <a:gd name="connsiteX26" fmla="*/ 0 w 15544"/>
                <a:gd name="connsiteY26" fmla="*/ 14362 h 22125"/>
                <a:gd name="connsiteX27" fmla="*/ 2720 w 15544"/>
                <a:gd name="connsiteY27" fmla="*/ 13198 h 22125"/>
                <a:gd name="connsiteX28" fmla="*/ 4663 w 15544"/>
                <a:gd name="connsiteY28" fmla="*/ 15915 h 22125"/>
                <a:gd name="connsiteX29" fmla="*/ 5052 w 15544"/>
                <a:gd name="connsiteY29" fmla="*/ 13586 h 22125"/>
                <a:gd name="connsiteX30" fmla="*/ 3886 w 15544"/>
                <a:gd name="connsiteY30" fmla="*/ 13198 h 22125"/>
                <a:gd name="connsiteX31" fmla="*/ 3497 w 15544"/>
                <a:gd name="connsiteY31" fmla="*/ 12033 h 22125"/>
                <a:gd name="connsiteX32" fmla="*/ 3886 w 15544"/>
                <a:gd name="connsiteY32" fmla="*/ 10869 h 22125"/>
                <a:gd name="connsiteX33" fmla="*/ 6218 w 15544"/>
                <a:gd name="connsiteY33" fmla="*/ 8540 h 22125"/>
                <a:gd name="connsiteX34" fmla="*/ 6995 w 15544"/>
                <a:gd name="connsiteY34" fmla="*/ 6987 h 22125"/>
                <a:gd name="connsiteX35" fmla="*/ 6607 w 15544"/>
                <a:gd name="connsiteY35" fmla="*/ 6599 h 22125"/>
                <a:gd name="connsiteX36" fmla="*/ 7772 w 15544"/>
                <a:gd name="connsiteY36" fmla="*/ 5046 h 22125"/>
                <a:gd name="connsiteX37" fmla="*/ 7772 w 15544"/>
                <a:gd name="connsiteY37" fmla="*/ 3105 h 22125"/>
                <a:gd name="connsiteX38" fmla="*/ 6995 w 15544"/>
                <a:gd name="connsiteY38" fmla="*/ 388 h 22125"/>
                <a:gd name="connsiteX39" fmla="*/ 7384 w 15544"/>
                <a:gd name="connsiteY39" fmla="*/ 0 h 22125"/>
                <a:gd name="connsiteX40" fmla="*/ 8550 w 15544"/>
                <a:gd name="connsiteY40" fmla="*/ 0 h 22125"/>
                <a:gd name="connsiteX41" fmla="*/ 9327 w 15544"/>
                <a:gd name="connsiteY41" fmla="*/ 1164 h 2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5544" h="22125">
                  <a:moveTo>
                    <a:pt x="9327" y="1164"/>
                  </a:moveTo>
                  <a:lnTo>
                    <a:pt x="10881" y="388"/>
                  </a:lnTo>
                  <a:lnTo>
                    <a:pt x="12047" y="1553"/>
                  </a:lnTo>
                  <a:lnTo>
                    <a:pt x="11659" y="2329"/>
                  </a:lnTo>
                  <a:lnTo>
                    <a:pt x="12047" y="3105"/>
                  </a:lnTo>
                  <a:lnTo>
                    <a:pt x="11270" y="4658"/>
                  </a:lnTo>
                  <a:lnTo>
                    <a:pt x="12436" y="5822"/>
                  </a:lnTo>
                  <a:lnTo>
                    <a:pt x="13213" y="9316"/>
                  </a:lnTo>
                  <a:lnTo>
                    <a:pt x="13990" y="10481"/>
                  </a:lnTo>
                  <a:lnTo>
                    <a:pt x="15545" y="12421"/>
                  </a:lnTo>
                  <a:lnTo>
                    <a:pt x="14768" y="15138"/>
                  </a:lnTo>
                  <a:lnTo>
                    <a:pt x="15156" y="17467"/>
                  </a:lnTo>
                  <a:lnTo>
                    <a:pt x="14379" y="18632"/>
                  </a:lnTo>
                  <a:lnTo>
                    <a:pt x="13213" y="19020"/>
                  </a:lnTo>
                  <a:lnTo>
                    <a:pt x="11659" y="20573"/>
                  </a:lnTo>
                  <a:lnTo>
                    <a:pt x="10493" y="21349"/>
                  </a:lnTo>
                  <a:lnTo>
                    <a:pt x="9327" y="21349"/>
                  </a:lnTo>
                  <a:lnTo>
                    <a:pt x="8161" y="22126"/>
                  </a:lnTo>
                  <a:lnTo>
                    <a:pt x="6995" y="22126"/>
                  </a:lnTo>
                  <a:lnTo>
                    <a:pt x="6995" y="20573"/>
                  </a:lnTo>
                  <a:lnTo>
                    <a:pt x="5829" y="19797"/>
                  </a:lnTo>
                  <a:lnTo>
                    <a:pt x="6218" y="17467"/>
                  </a:lnTo>
                  <a:lnTo>
                    <a:pt x="5052" y="18632"/>
                  </a:lnTo>
                  <a:lnTo>
                    <a:pt x="4275" y="18244"/>
                  </a:lnTo>
                  <a:lnTo>
                    <a:pt x="1943" y="16691"/>
                  </a:lnTo>
                  <a:lnTo>
                    <a:pt x="777" y="15527"/>
                  </a:lnTo>
                  <a:lnTo>
                    <a:pt x="0" y="14362"/>
                  </a:lnTo>
                  <a:lnTo>
                    <a:pt x="2720" y="13198"/>
                  </a:lnTo>
                  <a:lnTo>
                    <a:pt x="4663" y="15915"/>
                  </a:lnTo>
                  <a:lnTo>
                    <a:pt x="5052" y="13586"/>
                  </a:lnTo>
                  <a:lnTo>
                    <a:pt x="3886" y="13198"/>
                  </a:lnTo>
                  <a:lnTo>
                    <a:pt x="3497" y="12033"/>
                  </a:lnTo>
                  <a:lnTo>
                    <a:pt x="3886" y="10869"/>
                  </a:lnTo>
                  <a:lnTo>
                    <a:pt x="6218" y="8540"/>
                  </a:lnTo>
                  <a:lnTo>
                    <a:pt x="6995" y="6987"/>
                  </a:lnTo>
                  <a:lnTo>
                    <a:pt x="6607" y="6599"/>
                  </a:lnTo>
                  <a:lnTo>
                    <a:pt x="7772" y="5046"/>
                  </a:lnTo>
                  <a:lnTo>
                    <a:pt x="7772" y="3105"/>
                  </a:lnTo>
                  <a:lnTo>
                    <a:pt x="6995" y="388"/>
                  </a:lnTo>
                  <a:lnTo>
                    <a:pt x="7384" y="0"/>
                  </a:lnTo>
                  <a:lnTo>
                    <a:pt x="8550" y="0"/>
                  </a:lnTo>
                  <a:lnTo>
                    <a:pt x="9327" y="1164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74" name="Forma Livre 273">
              <a:extLst>
                <a:ext uri="{FF2B5EF4-FFF2-40B4-BE49-F238E27FC236}">
                  <a16:creationId xmlns:a16="http://schemas.microsoft.com/office/drawing/2014/main" id="{F2DC3FA8-D296-50AF-706C-98A559A8B7B3}"/>
                </a:ext>
              </a:extLst>
            </p:cNvPr>
            <p:cNvSpPr/>
            <p:nvPr/>
          </p:nvSpPr>
          <p:spPr>
            <a:xfrm>
              <a:off x="3388533" y="3546015"/>
              <a:ext cx="17069" cy="27241"/>
            </a:xfrm>
            <a:custGeom>
              <a:avLst/>
              <a:gdLst>
                <a:gd name="connsiteX0" fmla="*/ 1943 w 12824"/>
                <a:gd name="connsiteY0" fmla="*/ 0 h 22513"/>
                <a:gd name="connsiteX1" fmla="*/ 2332 w 12824"/>
                <a:gd name="connsiteY1" fmla="*/ 776 h 22513"/>
                <a:gd name="connsiteX2" fmla="*/ 3497 w 12824"/>
                <a:gd name="connsiteY2" fmla="*/ 2329 h 22513"/>
                <a:gd name="connsiteX3" fmla="*/ 6607 w 12824"/>
                <a:gd name="connsiteY3" fmla="*/ 5046 h 22513"/>
                <a:gd name="connsiteX4" fmla="*/ 8550 w 12824"/>
                <a:gd name="connsiteY4" fmla="*/ 5434 h 22513"/>
                <a:gd name="connsiteX5" fmla="*/ 8938 w 12824"/>
                <a:gd name="connsiteY5" fmla="*/ 5822 h 22513"/>
                <a:gd name="connsiteX6" fmla="*/ 9716 w 12824"/>
                <a:gd name="connsiteY6" fmla="*/ 7375 h 22513"/>
                <a:gd name="connsiteX7" fmla="*/ 10881 w 12824"/>
                <a:gd name="connsiteY7" fmla="*/ 8928 h 22513"/>
                <a:gd name="connsiteX8" fmla="*/ 12824 w 12824"/>
                <a:gd name="connsiteY8" fmla="*/ 10480 h 22513"/>
                <a:gd name="connsiteX9" fmla="*/ 12824 w 12824"/>
                <a:gd name="connsiteY9" fmla="*/ 11257 h 22513"/>
                <a:gd name="connsiteX10" fmla="*/ 12047 w 12824"/>
                <a:gd name="connsiteY10" fmla="*/ 14362 h 22513"/>
                <a:gd name="connsiteX11" fmla="*/ 11659 w 12824"/>
                <a:gd name="connsiteY11" fmla="*/ 15138 h 22513"/>
                <a:gd name="connsiteX12" fmla="*/ 11659 w 12824"/>
                <a:gd name="connsiteY12" fmla="*/ 16303 h 22513"/>
                <a:gd name="connsiteX13" fmla="*/ 11270 w 12824"/>
                <a:gd name="connsiteY13" fmla="*/ 18244 h 22513"/>
                <a:gd name="connsiteX14" fmla="*/ 10493 w 12824"/>
                <a:gd name="connsiteY14" fmla="*/ 19408 h 22513"/>
                <a:gd name="connsiteX15" fmla="*/ 10104 w 12824"/>
                <a:gd name="connsiteY15" fmla="*/ 22125 h 22513"/>
                <a:gd name="connsiteX16" fmla="*/ 9716 w 12824"/>
                <a:gd name="connsiteY16" fmla="*/ 22514 h 22513"/>
                <a:gd name="connsiteX17" fmla="*/ 8938 w 12824"/>
                <a:gd name="connsiteY17" fmla="*/ 20185 h 22513"/>
                <a:gd name="connsiteX18" fmla="*/ 7384 w 12824"/>
                <a:gd name="connsiteY18" fmla="*/ 19020 h 22513"/>
                <a:gd name="connsiteX19" fmla="*/ 7772 w 12824"/>
                <a:gd name="connsiteY19" fmla="*/ 18244 h 22513"/>
                <a:gd name="connsiteX20" fmla="*/ 9716 w 12824"/>
                <a:gd name="connsiteY20" fmla="*/ 18632 h 22513"/>
                <a:gd name="connsiteX21" fmla="*/ 10493 w 12824"/>
                <a:gd name="connsiteY21" fmla="*/ 17856 h 22513"/>
                <a:gd name="connsiteX22" fmla="*/ 10104 w 12824"/>
                <a:gd name="connsiteY22" fmla="*/ 17079 h 22513"/>
                <a:gd name="connsiteX23" fmla="*/ 10493 w 12824"/>
                <a:gd name="connsiteY23" fmla="*/ 15527 h 22513"/>
                <a:gd name="connsiteX24" fmla="*/ 11659 w 12824"/>
                <a:gd name="connsiteY24" fmla="*/ 13974 h 22513"/>
                <a:gd name="connsiteX25" fmla="*/ 12047 w 12824"/>
                <a:gd name="connsiteY25" fmla="*/ 12033 h 22513"/>
                <a:gd name="connsiteX26" fmla="*/ 12047 w 12824"/>
                <a:gd name="connsiteY26" fmla="*/ 10869 h 22513"/>
                <a:gd name="connsiteX27" fmla="*/ 10104 w 12824"/>
                <a:gd name="connsiteY27" fmla="*/ 9316 h 22513"/>
                <a:gd name="connsiteX28" fmla="*/ 8550 w 12824"/>
                <a:gd name="connsiteY28" fmla="*/ 6599 h 22513"/>
                <a:gd name="connsiteX29" fmla="*/ 7384 w 12824"/>
                <a:gd name="connsiteY29" fmla="*/ 5822 h 22513"/>
                <a:gd name="connsiteX30" fmla="*/ 5052 w 12824"/>
                <a:gd name="connsiteY30" fmla="*/ 4658 h 22513"/>
                <a:gd name="connsiteX31" fmla="*/ 3886 w 12824"/>
                <a:gd name="connsiteY31" fmla="*/ 3493 h 22513"/>
                <a:gd name="connsiteX32" fmla="*/ 1554 w 12824"/>
                <a:gd name="connsiteY32" fmla="*/ 2717 h 22513"/>
                <a:gd name="connsiteX33" fmla="*/ 0 w 12824"/>
                <a:gd name="connsiteY33" fmla="*/ 3493 h 22513"/>
                <a:gd name="connsiteX34" fmla="*/ 1554 w 12824"/>
                <a:gd name="connsiteY34" fmla="*/ 0 h 22513"/>
                <a:gd name="connsiteX35" fmla="*/ 1943 w 12824"/>
                <a:gd name="connsiteY35" fmla="*/ 0 h 22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824" h="22513">
                  <a:moveTo>
                    <a:pt x="1943" y="0"/>
                  </a:moveTo>
                  <a:lnTo>
                    <a:pt x="2332" y="776"/>
                  </a:lnTo>
                  <a:lnTo>
                    <a:pt x="3497" y="2329"/>
                  </a:lnTo>
                  <a:lnTo>
                    <a:pt x="6607" y="5046"/>
                  </a:lnTo>
                  <a:lnTo>
                    <a:pt x="8550" y="5434"/>
                  </a:lnTo>
                  <a:lnTo>
                    <a:pt x="8938" y="5822"/>
                  </a:lnTo>
                  <a:lnTo>
                    <a:pt x="9716" y="7375"/>
                  </a:lnTo>
                  <a:lnTo>
                    <a:pt x="10881" y="8928"/>
                  </a:lnTo>
                  <a:lnTo>
                    <a:pt x="12824" y="10480"/>
                  </a:lnTo>
                  <a:lnTo>
                    <a:pt x="12824" y="11257"/>
                  </a:lnTo>
                  <a:lnTo>
                    <a:pt x="12047" y="14362"/>
                  </a:lnTo>
                  <a:lnTo>
                    <a:pt x="11659" y="15138"/>
                  </a:lnTo>
                  <a:lnTo>
                    <a:pt x="11659" y="16303"/>
                  </a:lnTo>
                  <a:lnTo>
                    <a:pt x="11270" y="18244"/>
                  </a:lnTo>
                  <a:lnTo>
                    <a:pt x="10493" y="19408"/>
                  </a:lnTo>
                  <a:lnTo>
                    <a:pt x="10104" y="22125"/>
                  </a:lnTo>
                  <a:lnTo>
                    <a:pt x="9716" y="22514"/>
                  </a:lnTo>
                  <a:lnTo>
                    <a:pt x="8938" y="20185"/>
                  </a:lnTo>
                  <a:lnTo>
                    <a:pt x="7384" y="19020"/>
                  </a:lnTo>
                  <a:lnTo>
                    <a:pt x="7772" y="18244"/>
                  </a:lnTo>
                  <a:lnTo>
                    <a:pt x="9716" y="18632"/>
                  </a:lnTo>
                  <a:lnTo>
                    <a:pt x="10493" y="17856"/>
                  </a:lnTo>
                  <a:lnTo>
                    <a:pt x="10104" y="17079"/>
                  </a:lnTo>
                  <a:lnTo>
                    <a:pt x="10493" y="15527"/>
                  </a:lnTo>
                  <a:lnTo>
                    <a:pt x="11659" y="13974"/>
                  </a:lnTo>
                  <a:lnTo>
                    <a:pt x="12047" y="12033"/>
                  </a:lnTo>
                  <a:lnTo>
                    <a:pt x="12047" y="10869"/>
                  </a:lnTo>
                  <a:lnTo>
                    <a:pt x="10104" y="9316"/>
                  </a:lnTo>
                  <a:lnTo>
                    <a:pt x="8550" y="6599"/>
                  </a:lnTo>
                  <a:lnTo>
                    <a:pt x="7384" y="5822"/>
                  </a:lnTo>
                  <a:lnTo>
                    <a:pt x="5052" y="4658"/>
                  </a:lnTo>
                  <a:lnTo>
                    <a:pt x="3886" y="3493"/>
                  </a:lnTo>
                  <a:lnTo>
                    <a:pt x="1554" y="2717"/>
                  </a:lnTo>
                  <a:lnTo>
                    <a:pt x="0" y="3493"/>
                  </a:lnTo>
                  <a:lnTo>
                    <a:pt x="1554" y="0"/>
                  </a:lnTo>
                  <a:lnTo>
                    <a:pt x="1943" y="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75" name="Forma Livre 274">
              <a:extLst>
                <a:ext uri="{FF2B5EF4-FFF2-40B4-BE49-F238E27FC236}">
                  <a16:creationId xmlns:a16="http://schemas.microsoft.com/office/drawing/2014/main" id="{453A76A1-BFC6-3316-EC70-EAA283E0352C}"/>
                </a:ext>
              </a:extLst>
            </p:cNvPr>
            <p:cNvSpPr/>
            <p:nvPr/>
          </p:nvSpPr>
          <p:spPr>
            <a:xfrm>
              <a:off x="3333187" y="3508441"/>
              <a:ext cx="29999" cy="9393"/>
            </a:xfrm>
            <a:custGeom>
              <a:avLst/>
              <a:gdLst>
                <a:gd name="connsiteX0" fmla="*/ 9327 w 22539"/>
                <a:gd name="connsiteY0" fmla="*/ 1941 h 7763"/>
                <a:gd name="connsiteX1" fmla="*/ 11270 w 22539"/>
                <a:gd name="connsiteY1" fmla="*/ 2717 h 7763"/>
                <a:gd name="connsiteX2" fmla="*/ 11659 w 22539"/>
                <a:gd name="connsiteY2" fmla="*/ 2717 h 7763"/>
                <a:gd name="connsiteX3" fmla="*/ 14379 w 22539"/>
                <a:gd name="connsiteY3" fmla="*/ 3105 h 7763"/>
                <a:gd name="connsiteX4" fmla="*/ 15156 w 22539"/>
                <a:gd name="connsiteY4" fmla="*/ 2329 h 7763"/>
                <a:gd name="connsiteX5" fmla="*/ 15933 w 22539"/>
                <a:gd name="connsiteY5" fmla="*/ 2717 h 7763"/>
                <a:gd name="connsiteX6" fmla="*/ 17876 w 22539"/>
                <a:gd name="connsiteY6" fmla="*/ 2717 h 7763"/>
                <a:gd name="connsiteX7" fmla="*/ 19431 w 22539"/>
                <a:gd name="connsiteY7" fmla="*/ 1941 h 7763"/>
                <a:gd name="connsiteX8" fmla="*/ 20986 w 22539"/>
                <a:gd name="connsiteY8" fmla="*/ 1941 h 7763"/>
                <a:gd name="connsiteX9" fmla="*/ 22151 w 22539"/>
                <a:gd name="connsiteY9" fmla="*/ 1164 h 7763"/>
                <a:gd name="connsiteX10" fmla="*/ 22540 w 22539"/>
                <a:gd name="connsiteY10" fmla="*/ 3105 h 7763"/>
                <a:gd name="connsiteX11" fmla="*/ 22151 w 22539"/>
                <a:gd name="connsiteY11" fmla="*/ 3882 h 7763"/>
                <a:gd name="connsiteX12" fmla="*/ 20986 w 22539"/>
                <a:gd name="connsiteY12" fmla="*/ 3882 h 7763"/>
                <a:gd name="connsiteX13" fmla="*/ 19431 w 22539"/>
                <a:gd name="connsiteY13" fmla="*/ 3882 h 7763"/>
                <a:gd name="connsiteX14" fmla="*/ 15156 w 22539"/>
                <a:gd name="connsiteY14" fmla="*/ 4658 h 7763"/>
                <a:gd name="connsiteX15" fmla="*/ 13990 w 22539"/>
                <a:gd name="connsiteY15" fmla="*/ 4658 h 7763"/>
                <a:gd name="connsiteX16" fmla="*/ 8161 w 22539"/>
                <a:gd name="connsiteY16" fmla="*/ 6211 h 7763"/>
                <a:gd name="connsiteX17" fmla="*/ 5441 w 22539"/>
                <a:gd name="connsiteY17" fmla="*/ 7763 h 7763"/>
                <a:gd name="connsiteX18" fmla="*/ 3886 w 22539"/>
                <a:gd name="connsiteY18" fmla="*/ 7763 h 7763"/>
                <a:gd name="connsiteX19" fmla="*/ 3109 w 22539"/>
                <a:gd name="connsiteY19" fmla="*/ 7375 h 7763"/>
                <a:gd name="connsiteX20" fmla="*/ 1943 w 22539"/>
                <a:gd name="connsiteY20" fmla="*/ 6211 h 7763"/>
                <a:gd name="connsiteX21" fmla="*/ 0 w 22539"/>
                <a:gd name="connsiteY21" fmla="*/ 3882 h 7763"/>
                <a:gd name="connsiteX22" fmla="*/ 2332 w 22539"/>
                <a:gd name="connsiteY22" fmla="*/ 5046 h 7763"/>
                <a:gd name="connsiteX23" fmla="*/ 2720 w 22539"/>
                <a:gd name="connsiteY23" fmla="*/ 5822 h 7763"/>
                <a:gd name="connsiteX24" fmla="*/ 4663 w 22539"/>
                <a:gd name="connsiteY24" fmla="*/ 5822 h 7763"/>
                <a:gd name="connsiteX25" fmla="*/ 6607 w 22539"/>
                <a:gd name="connsiteY25" fmla="*/ 5046 h 7763"/>
                <a:gd name="connsiteX26" fmla="*/ 8161 w 22539"/>
                <a:gd name="connsiteY26" fmla="*/ 2717 h 7763"/>
                <a:gd name="connsiteX27" fmla="*/ 6995 w 22539"/>
                <a:gd name="connsiteY27" fmla="*/ 2329 h 7763"/>
                <a:gd name="connsiteX28" fmla="*/ 7772 w 22539"/>
                <a:gd name="connsiteY28" fmla="*/ 1164 h 7763"/>
                <a:gd name="connsiteX29" fmla="*/ 8161 w 22539"/>
                <a:gd name="connsiteY29" fmla="*/ 0 h 7763"/>
                <a:gd name="connsiteX30" fmla="*/ 9327 w 22539"/>
                <a:gd name="connsiteY30" fmla="*/ 1941 h 7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2539" h="7763">
                  <a:moveTo>
                    <a:pt x="9327" y="1941"/>
                  </a:moveTo>
                  <a:lnTo>
                    <a:pt x="11270" y="2717"/>
                  </a:lnTo>
                  <a:lnTo>
                    <a:pt x="11659" y="2717"/>
                  </a:lnTo>
                  <a:lnTo>
                    <a:pt x="14379" y="3105"/>
                  </a:lnTo>
                  <a:lnTo>
                    <a:pt x="15156" y="2329"/>
                  </a:lnTo>
                  <a:lnTo>
                    <a:pt x="15933" y="2717"/>
                  </a:lnTo>
                  <a:lnTo>
                    <a:pt x="17876" y="2717"/>
                  </a:lnTo>
                  <a:lnTo>
                    <a:pt x="19431" y="1941"/>
                  </a:lnTo>
                  <a:lnTo>
                    <a:pt x="20986" y="1941"/>
                  </a:lnTo>
                  <a:lnTo>
                    <a:pt x="22151" y="1164"/>
                  </a:lnTo>
                  <a:lnTo>
                    <a:pt x="22540" y="3105"/>
                  </a:lnTo>
                  <a:lnTo>
                    <a:pt x="22151" y="3882"/>
                  </a:lnTo>
                  <a:lnTo>
                    <a:pt x="20986" y="3882"/>
                  </a:lnTo>
                  <a:lnTo>
                    <a:pt x="19431" y="3882"/>
                  </a:lnTo>
                  <a:lnTo>
                    <a:pt x="15156" y="4658"/>
                  </a:lnTo>
                  <a:lnTo>
                    <a:pt x="13990" y="4658"/>
                  </a:lnTo>
                  <a:lnTo>
                    <a:pt x="8161" y="6211"/>
                  </a:lnTo>
                  <a:lnTo>
                    <a:pt x="5441" y="7763"/>
                  </a:lnTo>
                  <a:lnTo>
                    <a:pt x="3886" y="7763"/>
                  </a:lnTo>
                  <a:lnTo>
                    <a:pt x="3109" y="7375"/>
                  </a:lnTo>
                  <a:lnTo>
                    <a:pt x="1943" y="6211"/>
                  </a:lnTo>
                  <a:lnTo>
                    <a:pt x="0" y="3882"/>
                  </a:lnTo>
                  <a:lnTo>
                    <a:pt x="2332" y="5046"/>
                  </a:lnTo>
                  <a:lnTo>
                    <a:pt x="2720" y="5822"/>
                  </a:lnTo>
                  <a:lnTo>
                    <a:pt x="4663" y="5822"/>
                  </a:lnTo>
                  <a:lnTo>
                    <a:pt x="6607" y="5046"/>
                  </a:lnTo>
                  <a:lnTo>
                    <a:pt x="8161" y="2717"/>
                  </a:lnTo>
                  <a:lnTo>
                    <a:pt x="6995" y="2329"/>
                  </a:lnTo>
                  <a:lnTo>
                    <a:pt x="7772" y="1164"/>
                  </a:lnTo>
                  <a:lnTo>
                    <a:pt x="8161" y="0"/>
                  </a:lnTo>
                  <a:lnTo>
                    <a:pt x="9327" y="1941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76" name="Forma Livre 275">
              <a:extLst>
                <a:ext uri="{FF2B5EF4-FFF2-40B4-BE49-F238E27FC236}">
                  <a16:creationId xmlns:a16="http://schemas.microsoft.com/office/drawing/2014/main" id="{3E0E7D96-D704-8A9A-EE58-F004E8BF367A}"/>
                </a:ext>
              </a:extLst>
            </p:cNvPr>
            <p:cNvSpPr/>
            <p:nvPr/>
          </p:nvSpPr>
          <p:spPr>
            <a:xfrm>
              <a:off x="3365256" y="3504683"/>
              <a:ext cx="21207" cy="31468"/>
            </a:xfrm>
            <a:custGeom>
              <a:avLst/>
              <a:gdLst>
                <a:gd name="connsiteX0" fmla="*/ 1943 w 15933"/>
                <a:gd name="connsiteY0" fmla="*/ 0 h 26007"/>
                <a:gd name="connsiteX1" fmla="*/ 5052 w 15933"/>
                <a:gd name="connsiteY1" fmla="*/ 776 h 26007"/>
                <a:gd name="connsiteX2" fmla="*/ 5829 w 15933"/>
                <a:gd name="connsiteY2" fmla="*/ 388 h 26007"/>
                <a:gd name="connsiteX3" fmla="*/ 7384 w 15933"/>
                <a:gd name="connsiteY3" fmla="*/ 1553 h 26007"/>
                <a:gd name="connsiteX4" fmla="*/ 10881 w 15933"/>
                <a:gd name="connsiteY4" fmla="*/ 5434 h 26007"/>
                <a:gd name="connsiteX5" fmla="*/ 11659 w 15933"/>
                <a:gd name="connsiteY5" fmla="*/ 7763 h 26007"/>
                <a:gd name="connsiteX6" fmla="*/ 13213 w 15933"/>
                <a:gd name="connsiteY6" fmla="*/ 8152 h 26007"/>
                <a:gd name="connsiteX7" fmla="*/ 15933 w 15933"/>
                <a:gd name="connsiteY7" fmla="*/ 10092 h 26007"/>
                <a:gd name="connsiteX8" fmla="*/ 15933 w 15933"/>
                <a:gd name="connsiteY8" fmla="*/ 10869 h 26007"/>
                <a:gd name="connsiteX9" fmla="*/ 15156 w 15933"/>
                <a:gd name="connsiteY9" fmla="*/ 12810 h 26007"/>
                <a:gd name="connsiteX10" fmla="*/ 15933 w 15933"/>
                <a:gd name="connsiteY10" fmla="*/ 15527 h 26007"/>
                <a:gd name="connsiteX11" fmla="*/ 14379 w 15933"/>
                <a:gd name="connsiteY11" fmla="*/ 15527 h 26007"/>
                <a:gd name="connsiteX12" fmla="*/ 12436 w 15933"/>
                <a:gd name="connsiteY12" fmla="*/ 17079 h 26007"/>
                <a:gd name="connsiteX13" fmla="*/ 12047 w 15933"/>
                <a:gd name="connsiteY13" fmla="*/ 17856 h 26007"/>
                <a:gd name="connsiteX14" fmla="*/ 10881 w 15933"/>
                <a:gd name="connsiteY14" fmla="*/ 21737 h 26007"/>
                <a:gd name="connsiteX15" fmla="*/ 10493 w 15933"/>
                <a:gd name="connsiteY15" fmla="*/ 25231 h 26007"/>
                <a:gd name="connsiteX16" fmla="*/ 9716 w 15933"/>
                <a:gd name="connsiteY16" fmla="*/ 26007 h 26007"/>
                <a:gd name="connsiteX17" fmla="*/ 8550 w 15933"/>
                <a:gd name="connsiteY17" fmla="*/ 25231 h 26007"/>
                <a:gd name="connsiteX18" fmla="*/ 8161 w 15933"/>
                <a:gd name="connsiteY18" fmla="*/ 23678 h 26007"/>
                <a:gd name="connsiteX19" fmla="*/ 6607 w 15933"/>
                <a:gd name="connsiteY19" fmla="*/ 23290 h 26007"/>
                <a:gd name="connsiteX20" fmla="*/ 7772 w 15933"/>
                <a:gd name="connsiteY20" fmla="*/ 21349 h 26007"/>
                <a:gd name="connsiteX21" fmla="*/ 8550 w 15933"/>
                <a:gd name="connsiteY21" fmla="*/ 21349 h 26007"/>
                <a:gd name="connsiteX22" fmla="*/ 10493 w 15933"/>
                <a:gd name="connsiteY22" fmla="*/ 19797 h 26007"/>
                <a:gd name="connsiteX23" fmla="*/ 10104 w 15933"/>
                <a:gd name="connsiteY23" fmla="*/ 18244 h 26007"/>
                <a:gd name="connsiteX24" fmla="*/ 10881 w 15933"/>
                <a:gd name="connsiteY24" fmla="*/ 16691 h 26007"/>
                <a:gd name="connsiteX25" fmla="*/ 10881 w 15933"/>
                <a:gd name="connsiteY25" fmla="*/ 15527 h 26007"/>
                <a:gd name="connsiteX26" fmla="*/ 11659 w 15933"/>
                <a:gd name="connsiteY26" fmla="*/ 14362 h 26007"/>
                <a:gd name="connsiteX27" fmla="*/ 11659 w 15933"/>
                <a:gd name="connsiteY27" fmla="*/ 12033 h 26007"/>
                <a:gd name="connsiteX28" fmla="*/ 12436 w 15933"/>
                <a:gd name="connsiteY28" fmla="*/ 11645 h 26007"/>
                <a:gd name="connsiteX29" fmla="*/ 13213 w 15933"/>
                <a:gd name="connsiteY29" fmla="*/ 10481 h 26007"/>
                <a:gd name="connsiteX30" fmla="*/ 13602 w 15933"/>
                <a:gd name="connsiteY30" fmla="*/ 9316 h 26007"/>
                <a:gd name="connsiteX31" fmla="*/ 12436 w 15933"/>
                <a:gd name="connsiteY31" fmla="*/ 8928 h 26007"/>
                <a:gd name="connsiteX32" fmla="*/ 10493 w 15933"/>
                <a:gd name="connsiteY32" fmla="*/ 8540 h 26007"/>
                <a:gd name="connsiteX33" fmla="*/ 10104 w 15933"/>
                <a:gd name="connsiteY33" fmla="*/ 7375 h 26007"/>
                <a:gd name="connsiteX34" fmla="*/ 10104 w 15933"/>
                <a:gd name="connsiteY34" fmla="*/ 6599 h 26007"/>
                <a:gd name="connsiteX35" fmla="*/ 8550 w 15933"/>
                <a:gd name="connsiteY35" fmla="*/ 5822 h 26007"/>
                <a:gd name="connsiteX36" fmla="*/ 8550 w 15933"/>
                <a:gd name="connsiteY36" fmla="*/ 4658 h 26007"/>
                <a:gd name="connsiteX37" fmla="*/ 7384 w 15933"/>
                <a:gd name="connsiteY37" fmla="*/ 1941 h 26007"/>
                <a:gd name="connsiteX38" fmla="*/ 6607 w 15933"/>
                <a:gd name="connsiteY38" fmla="*/ 1553 h 26007"/>
                <a:gd name="connsiteX39" fmla="*/ 5441 w 15933"/>
                <a:gd name="connsiteY39" fmla="*/ 1941 h 26007"/>
                <a:gd name="connsiteX40" fmla="*/ 3497 w 15933"/>
                <a:gd name="connsiteY40" fmla="*/ 1553 h 26007"/>
                <a:gd name="connsiteX41" fmla="*/ 2332 w 15933"/>
                <a:gd name="connsiteY41" fmla="*/ 1553 h 26007"/>
                <a:gd name="connsiteX42" fmla="*/ 0 w 15933"/>
                <a:gd name="connsiteY42" fmla="*/ 0 h 26007"/>
                <a:gd name="connsiteX43" fmla="*/ 1943 w 15933"/>
                <a:gd name="connsiteY43" fmla="*/ 0 h 26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5933" h="26007">
                  <a:moveTo>
                    <a:pt x="1943" y="0"/>
                  </a:moveTo>
                  <a:lnTo>
                    <a:pt x="5052" y="776"/>
                  </a:lnTo>
                  <a:lnTo>
                    <a:pt x="5829" y="388"/>
                  </a:lnTo>
                  <a:lnTo>
                    <a:pt x="7384" y="1553"/>
                  </a:lnTo>
                  <a:lnTo>
                    <a:pt x="10881" y="5434"/>
                  </a:lnTo>
                  <a:lnTo>
                    <a:pt x="11659" y="7763"/>
                  </a:lnTo>
                  <a:lnTo>
                    <a:pt x="13213" y="8152"/>
                  </a:lnTo>
                  <a:lnTo>
                    <a:pt x="15933" y="10092"/>
                  </a:lnTo>
                  <a:lnTo>
                    <a:pt x="15933" y="10869"/>
                  </a:lnTo>
                  <a:lnTo>
                    <a:pt x="15156" y="12810"/>
                  </a:lnTo>
                  <a:lnTo>
                    <a:pt x="15933" y="15527"/>
                  </a:lnTo>
                  <a:lnTo>
                    <a:pt x="14379" y="15527"/>
                  </a:lnTo>
                  <a:lnTo>
                    <a:pt x="12436" y="17079"/>
                  </a:lnTo>
                  <a:lnTo>
                    <a:pt x="12047" y="17856"/>
                  </a:lnTo>
                  <a:lnTo>
                    <a:pt x="10881" y="21737"/>
                  </a:lnTo>
                  <a:lnTo>
                    <a:pt x="10493" y="25231"/>
                  </a:lnTo>
                  <a:lnTo>
                    <a:pt x="9716" y="26007"/>
                  </a:lnTo>
                  <a:lnTo>
                    <a:pt x="8550" y="25231"/>
                  </a:lnTo>
                  <a:lnTo>
                    <a:pt x="8161" y="23678"/>
                  </a:lnTo>
                  <a:lnTo>
                    <a:pt x="6607" y="23290"/>
                  </a:lnTo>
                  <a:lnTo>
                    <a:pt x="7772" y="21349"/>
                  </a:lnTo>
                  <a:lnTo>
                    <a:pt x="8550" y="21349"/>
                  </a:lnTo>
                  <a:lnTo>
                    <a:pt x="10493" y="19797"/>
                  </a:lnTo>
                  <a:lnTo>
                    <a:pt x="10104" y="18244"/>
                  </a:lnTo>
                  <a:lnTo>
                    <a:pt x="10881" y="16691"/>
                  </a:lnTo>
                  <a:lnTo>
                    <a:pt x="10881" y="15527"/>
                  </a:lnTo>
                  <a:lnTo>
                    <a:pt x="11659" y="14362"/>
                  </a:lnTo>
                  <a:lnTo>
                    <a:pt x="11659" y="12033"/>
                  </a:lnTo>
                  <a:lnTo>
                    <a:pt x="12436" y="11645"/>
                  </a:lnTo>
                  <a:lnTo>
                    <a:pt x="13213" y="10481"/>
                  </a:lnTo>
                  <a:lnTo>
                    <a:pt x="13602" y="9316"/>
                  </a:lnTo>
                  <a:lnTo>
                    <a:pt x="12436" y="8928"/>
                  </a:lnTo>
                  <a:lnTo>
                    <a:pt x="10493" y="8540"/>
                  </a:lnTo>
                  <a:lnTo>
                    <a:pt x="10104" y="7375"/>
                  </a:lnTo>
                  <a:lnTo>
                    <a:pt x="10104" y="6599"/>
                  </a:lnTo>
                  <a:lnTo>
                    <a:pt x="8550" y="5822"/>
                  </a:lnTo>
                  <a:lnTo>
                    <a:pt x="8550" y="4658"/>
                  </a:lnTo>
                  <a:lnTo>
                    <a:pt x="7384" y="1941"/>
                  </a:lnTo>
                  <a:lnTo>
                    <a:pt x="6607" y="1553"/>
                  </a:lnTo>
                  <a:lnTo>
                    <a:pt x="5441" y="1941"/>
                  </a:lnTo>
                  <a:lnTo>
                    <a:pt x="3497" y="1553"/>
                  </a:lnTo>
                  <a:lnTo>
                    <a:pt x="2332" y="1553"/>
                  </a:lnTo>
                  <a:lnTo>
                    <a:pt x="0" y="0"/>
                  </a:lnTo>
                  <a:lnTo>
                    <a:pt x="1943" y="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77" name="Forma Livre 276">
              <a:extLst>
                <a:ext uri="{FF2B5EF4-FFF2-40B4-BE49-F238E27FC236}">
                  <a16:creationId xmlns:a16="http://schemas.microsoft.com/office/drawing/2014/main" id="{C16DC402-F057-3BDD-1E5B-442B7267C1BD}"/>
                </a:ext>
              </a:extLst>
            </p:cNvPr>
            <p:cNvSpPr/>
            <p:nvPr/>
          </p:nvSpPr>
          <p:spPr>
            <a:xfrm>
              <a:off x="3760438" y="3776158"/>
              <a:ext cx="1552" cy="1408"/>
            </a:xfrm>
            <a:custGeom>
              <a:avLst/>
              <a:gdLst>
                <a:gd name="connsiteX0" fmla="*/ 389 w 1166"/>
                <a:gd name="connsiteY0" fmla="*/ 1164 h 1164"/>
                <a:gd name="connsiteX1" fmla="*/ 0 w 1166"/>
                <a:gd name="connsiteY1" fmla="*/ 0 h 1164"/>
                <a:gd name="connsiteX2" fmla="*/ 1166 w 1166"/>
                <a:gd name="connsiteY2" fmla="*/ 388 h 1164"/>
                <a:gd name="connsiteX3" fmla="*/ 389 w 1166"/>
                <a:gd name="connsiteY3" fmla="*/ 1164 h 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6" h="1164">
                  <a:moveTo>
                    <a:pt x="389" y="1164"/>
                  </a:moveTo>
                  <a:lnTo>
                    <a:pt x="0" y="0"/>
                  </a:lnTo>
                  <a:lnTo>
                    <a:pt x="1166" y="388"/>
                  </a:lnTo>
                  <a:lnTo>
                    <a:pt x="389" y="1164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78" name="Forma Livre 277">
              <a:extLst>
                <a:ext uri="{FF2B5EF4-FFF2-40B4-BE49-F238E27FC236}">
                  <a16:creationId xmlns:a16="http://schemas.microsoft.com/office/drawing/2014/main" id="{4AA93DE5-AB10-E925-1E69-40D5E704BB2B}"/>
                </a:ext>
              </a:extLst>
            </p:cNvPr>
            <p:cNvSpPr/>
            <p:nvPr/>
          </p:nvSpPr>
          <p:spPr>
            <a:xfrm>
              <a:off x="3767680" y="3340294"/>
              <a:ext cx="4137" cy="2818"/>
            </a:xfrm>
            <a:custGeom>
              <a:avLst/>
              <a:gdLst>
                <a:gd name="connsiteX0" fmla="*/ 3109 w 3108"/>
                <a:gd name="connsiteY0" fmla="*/ 388 h 2329"/>
                <a:gd name="connsiteX1" fmla="*/ 1943 w 3108"/>
                <a:gd name="connsiteY1" fmla="*/ 388 h 2329"/>
                <a:gd name="connsiteX2" fmla="*/ 1555 w 3108"/>
                <a:gd name="connsiteY2" fmla="*/ 776 h 2329"/>
                <a:gd name="connsiteX3" fmla="*/ 1943 w 3108"/>
                <a:gd name="connsiteY3" fmla="*/ 1553 h 2329"/>
                <a:gd name="connsiteX4" fmla="*/ 389 w 3108"/>
                <a:gd name="connsiteY4" fmla="*/ 2329 h 2329"/>
                <a:gd name="connsiteX5" fmla="*/ 0 w 3108"/>
                <a:gd name="connsiteY5" fmla="*/ 1941 h 2329"/>
                <a:gd name="connsiteX6" fmla="*/ 777 w 3108"/>
                <a:gd name="connsiteY6" fmla="*/ 1553 h 2329"/>
                <a:gd name="connsiteX7" fmla="*/ 1166 w 3108"/>
                <a:gd name="connsiteY7" fmla="*/ 1553 h 2329"/>
                <a:gd name="connsiteX8" fmla="*/ 1555 w 3108"/>
                <a:gd name="connsiteY8" fmla="*/ 388 h 2329"/>
                <a:gd name="connsiteX9" fmla="*/ 2720 w 3108"/>
                <a:gd name="connsiteY9" fmla="*/ 0 h 2329"/>
                <a:gd name="connsiteX10" fmla="*/ 3109 w 3108"/>
                <a:gd name="connsiteY10" fmla="*/ 388 h 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08" h="2329">
                  <a:moveTo>
                    <a:pt x="3109" y="388"/>
                  </a:moveTo>
                  <a:lnTo>
                    <a:pt x="1943" y="388"/>
                  </a:lnTo>
                  <a:lnTo>
                    <a:pt x="1555" y="776"/>
                  </a:lnTo>
                  <a:lnTo>
                    <a:pt x="1943" y="1553"/>
                  </a:lnTo>
                  <a:lnTo>
                    <a:pt x="389" y="2329"/>
                  </a:lnTo>
                  <a:lnTo>
                    <a:pt x="0" y="1941"/>
                  </a:lnTo>
                  <a:lnTo>
                    <a:pt x="777" y="1553"/>
                  </a:lnTo>
                  <a:lnTo>
                    <a:pt x="1166" y="1553"/>
                  </a:lnTo>
                  <a:lnTo>
                    <a:pt x="1555" y="388"/>
                  </a:lnTo>
                  <a:lnTo>
                    <a:pt x="2720" y="0"/>
                  </a:lnTo>
                  <a:lnTo>
                    <a:pt x="3109" y="388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79" name="Forma Livre 278">
              <a:extLst>
                <a:ext uri="{FF2B5EF4-FFF2-40B4-BE49-F238E27FC236}">
                  <a16:creationId xmlns:a16="http://schemas.microsoft.com/office/drawing/2014/main" id="{5195CE21-CE2B-1688-67B4-B7C49E7AAB16}"/>
                </a:ext>
              </a:extLst>
            </p:cNvPr>
            <p:cNvSpPr/>
            <p:nvPr/>
          </p:nvSpPr>
          <p:spPr>
            <a:xfrm>
              <a:off x="3841647" y="3914245"/>
              <a:ext cx="6206" cy="8924"/>
            </a:xfrm>
            <a:custGeom>
              <a:avLst/>
              <a:gdLst>
                <a:gd name="connsiteX0" fmla="*/ 2720 w 4663"/>
                <a:gd name="connsiteY0" fmla="*/ 7375 h 7375"/>
                <a:gd name="connsiteX1" fmla="*/ 389 w 4663"/>
                <a:gd name="connsiteY1" fmla="*/ 6599 h 7375"/>
                <a:gd name="connsiteX2" fmla="*/ 0 w 4663"/>
                <a:gd name="connsiteY2" fmla="*/ 4658 h 7375"/>
                <a:gd name="connsiteX3" fmla="*/ 0 w 4663"/>
                <a:gd name="connsiteY3" fmla="*/ 1553 h 7375"/>
                <a:gd name="connsiteX4" fmla="*/ 777 w 4663"/>
                <a:gd name="connsiteY4" fmla="*/ 0 h 7375"/>
                <a:gd name="connsiteX5" fmla="*/ 1555 w 4663"/>
                <a:gd name="connsiteY5" fmla="*/ 776 h 7375"/>
                <a:gd name="connsiteX6" fmla="*/ 2332 w 4663"/>
                <a:gd name="connsiteY6" fmla="*/ 3105 h 7375"/>
                <a:gd name="connsiteX7" fmla="*/ 4275 w 4663"/>
                <a:gd name="connsiteY7" fmla="*/ 4270 h 7375"/>
                <a:gd name="connsiteX8" fmla="*/ 4663 w 4663"/>
                <a:gd name="connsiteY8" fmla="*/ 5822 h 7375"/>
                <a:gd name="connsiteX9" fmla="*/ 2720 w 4663"/>
                <a:gd name="connsiteY9" fmla="*/ 7375 h 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3" h="7375">
                  <a:moveTo>
                    <a:pt x="2720" y="7375"/>
                  </a:moveTo>
                  <a:lnTo>
                    <a:pt x="389" y="6599"/>
                  </a:lnTo>
                  <a:lnTo>
                    <a:pt x="0" y="4658"/>
                  </a:lnTo>
                  <a:lnTo>
                    <a:pt x="0" y="1553"/>
                  </a:lnTo>
                  <a:lnTo>
                    <a:pt x="777" y="0"/>
                  </a:lnTo>
                  <a:lnTo>
                    <a:pt x="1555" y="776"/>
                  </a:lnTo>
                  <a:lnTo>
                    <a:pt x="2332" y="3105"/>
                  </a:lnTo>
                  <a:lnTo>
                    <a:pt x="4275" y="4270"/>
                  </a:lnTo>
                  <a:lnTo>
                    <a:pt x="4663" y="5822"/>
                  </a:lnTo>
                  <a:lnTo>
                    <a:pt x="2720" y="7375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80" name="Forma Livre 279">
              <a:extLst>
                <a:ext uri="{FF2B5EF4-FFF2-40B4-BE49-F238E27FC236}">
                  <a16:creationId xmlns:a16="http://schemas.microsoft.com/office/drawing/2014/main" id="{9D21CA93-F3F5-E461-5E5E-A79FB423ABA3}"/>
                </a:ext>
              </a:extLst>
            </p:cNvPr>
            <p:cNvSpPr/>
            <p:nvPr/>
          </p:nvSpPr>
          <p:spPr>
            <a:xfrm>
              <a:off x="6848440" y="4686401"/>
              <a:ext cx="6206" cy="3757"/>
            </a:xfrm>
            <a:custGeom>
              <a:avLst/>
              <a:gdLst>
                <a:gd name="connsiteX0" fmla="*/ 4275 w 4663"/>
                <a:gd name="connsiteY0" fmla="*/ 3105 h 3105"/>
                <a:gd name="connsiteX1" fmla="*/ 778 w 4663"/>
                <a:gd name="connsiteY1" fmla="*/ 2717 h 3105"/>
                <a:gd name="connsiteX2" fmla="*/ 0 w 4663"/>
                <a:gd name="connsiteY2" fmla="*/ 1164 h 3105"/>
                <a:gd name="connsiteX3" fmla="*/ 0 w 4663"/>
                <a:gd name="connsiteY3" fmla="*/ 0 h 3105"/>
                <a:gd name="connsiteX4" fmla="*/ 1943 w 4663"/>
                <a:gd name="connsiteY4" fmla="*/ 388 h 3105"/>
                <a:gd name="connsiteX5" fmla="*/ 4664 w 4663"/>
                <a:gd name="connsiteY5" fmla="*/ 2329 h 3105"/>
                <a:gd name="connsiteX6" fmla="*/ 4275 w 4663"/>
                <a:gd name="connsiteY6" fmla="*/ 3105 h 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63" h="3105">
                  <a:moveTo>
                    <a:pt x="4275" y="3105"/>
                  </a:moveTo>
                  <a:lnTo>
                    <a:pt x="778" y="2717"/>
                  </a:lnTo>
                  <a:lnTo>
                    <a:pt x="0" y="1164"/>
                  </a:lnTo>
                  <a:lnTo>
                    <a:pt x="0" y="0"/>
                  </a:lnTo>
                  <a:lnTo>
                    <a:pt x="1943" y="388"/>
                  </a:lnTo>
                  <a:lnTo>
                    <a:pt x="4664" y="2329"/>
                  </a:lnTo>
                  <a:lnTo>
                    <a:pt x="4275" y="3105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81" name="Forma Livre 280">
              <a:extLst>
                <a:ext uri="{FF2B5EF4-FFF2-40B4-BE49-F238E27FC236}">
                  <a16:creationId xmlns:a16="http://schemas.microsoft.com/office/drawing/2014/main" id="{D7E97904-5A99-121B-F9AE-F0D9153655F2}"/>
                </a:ext>
              </a:extLst>
            </p:cNvPr>
            <p:cNvSpPr/>
            <p:nvPr/>
          </p:nvSpPr>
          <p:spPr>
            <a:xfrm>
              <a:off x="6865510" y="4680765"/>
              <a:ext cx="8793" cy="9393"/>
            </a:xfrm>
            <a:custGeom>
              <a:avLst/>
              <a:gdLst>
                <a:gd name="connsiteX0" fmla="*/ 5829 w 6606"/>
                <a:gd name="connsiteY0" fmla="*/ 388 h 7763"/>
                <a:gd name="connsiteX1" fmla="*/ 6606 w 6606"/>
                <a:gd name="connsiteY1" fmla="*/ 4270 h 7763"/>
                <a:gd name="connsiteX2" fmla="*/ 6606 w 6606"/>
                <a:gd name="connsiteY2" fmla="*/ 6987 h 7763"/>
                <a:gd name="connsiteX3" fmla="*/ 6218 w 6606"/>
                <a:gd name="connsiteY3" fmla="*/ 7763 h 7763"/>
                <a:gd name="connsiteX4" fmla="*/ 5441 w 6606"/>
                <a:gd name="connsiteY4" fmla="*/ 6599 h 7763"/>
                <a:gd name="connsiteX5" fmla="*/ 3886 w 6606"/>
                <a:gd name="connsiteY5" fmla="*/ 5434 h 7763"/>
                <a:gd name="connsiteX6" fmla="*/ 3498 w 6606"/>
                <a:gd name="connsiteY6" fmla="*/ 4658 h 7763"/>
                <a:gd name="connsiteX7" fmla="*/ 2332 w 6606"/>
                <a:gd name="connsiteY7" fmla="*/ 4270 h 7763"/>
                <a:gd name="connsiteX8" fmla="*/ 0 w 6606"/>
                <a:gd name="connsiteY8" fmla="*/ 2717 h 7763"/>
                <a:gd name="connsiteX9" fmla="*/ 389 w 6606"/>
                <a:gd name="connsiteY9" fmla="*/ 2329 h 7763"/>
                <a:gd name="connsiteX10" fmla="*/ 2332 w 6606"/>
                <a:gd name="connsiteY10" fmla="*/ 3105 h 7763"/>
                <a:gd name="connsiteX11" fmla="*/ 3498 w 6606"/>
                <a:gd name="connsiteY11" fmla="*/ 2717 h 7763"/>
                <a:gd name="connsiteX12" fmla="*/ 4275 w 6606"/>
                <a:gd name="connsiteY12" fmla="*/ 1164 h 7763"/>
                <a:gd name="connsiteX13" fmla="*/ 4275 w 6606"/>
                <a:gd name="connsiteY13" fmla="*/ 388 h 7763"/>
                <a:gd name="connsiteX14" fmla="*/ 5441 w 6606"/>
                <a:gd name="connsiteY14" fmla="*/ 0 h 7763"/>
                <a:gd name="connsiteX15" fmla="*/ 5829 w 6606"/>
                <a:gd name="connsiteY15" fmla="*/ 388 h 7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606" h="7763">
                  <a:moveTo>
                    <a:pt x="5829" y="388"/>
                  </a:moveTo>
                  <a:lnTo>
                    <a:pt x="6606" y="4270"/>
                  </a:lnTo>
                  <a:lnTo>
                    <a:pt x="6606" y="6987"/>
                  </a:lnTo>
                  <a:lnTo>
                    <a:pt x="6218" y="7763"/>
                  </a:lnTo>
                  <a:lnTo>
                    <a:pt x="5441" y="6599"/>
                  </a:lnTo>
                  <a:lnTo>
                    <a:pt x="3886" y="5434"/>
                  </a:lnTo>
                  <a:lnTo>
                    <a:pt x="3498" y="4658"/>
                  </a:lnTo>
                  <a:lnTo>
                    <a:pt x="2332" y="4270"/>
                  </a:lnTo>
                  <a:lnTo>
                    <a:pt x="0" y="2717"/>
                  </a:lnTo>
                  <a:lnTo>
                    <a:pt x="389" y="2329"/>
                  </a:lnTo>
                  <a:lnTo>
                    <a:pt x="2332" y="3105"/>
                  </a:lnTo>
                  <a:lnTo>
                    <a:pt x="3498" y="2717"/>
                  </a:lnTo>
                  <a:lnTo>
                    <a:pt x="4275" y="1164"/>
                  </a:lnTo>
                  <a:lnTo>
                    <a:pt x="4275" y="388"/>
                  </a:lnTo>
                  <a:lnTo>
                    <a:pt x="5441" y="0"/>
                  </a:lnTo>
                  <a:lnTo>
                    <a:pt x="5829" y="388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82" name="Forma Livre 281">
              <a:extLst>
                <a:ext uri="{FF2B5EF4-FFF2-40B4-BE49-F238E27FC236}">
                  <a16:creationId xmlns:a16="http://schemas.microsoft.com/office/drawing/2014/main" id="{0670DF44-3E1A-7BE0-0D47-7C814858C226}"/>
                </a:ext>
              </a:extLst>
            </p:cNvPr>
            <p:cNvSpPr/>
            <p:nvPr/>
          </p:nvSpPr>
          <p:spPr>
            <a:xfrm>
              <a:off x="6837061" y="4659630"/>
              <a:ext cx="7758" cy="16909"/>
            </a:xfrm>
            <a:custGeom>
              <a:avLst/>
              <a:gdLst>
                <a:gd name="connsiteX0" fmla="*/ 5052 w 5829"/>
                <a:gd name="connsiteY0" fmla="*/ 13974 h 13974"/>
                <a:gd name="connsiteX1" fmla="*/ 3109 w 5829"/>
                <a:gd name="connsiteY1" fmla="*/ 12421 h 13974"/>
                <a:gd name="connsiteX2" fmla="*/ 1943 w 5829"/>
                <a:gd name="connsiteY2" fmla="*/ 12033 h 13974"/>
                <a:gd name="connsiteX3" fmla="*/ 777 w 5829"/>
                <a:gd name="connsiteY3" fmla="*/ 11257 h 13974"/>
                <a:gd name="connsiteX4" fmla="*/ 0 w 5829"/>
                <a:gd name="connsiteY4" fmla="*/ 8928 h 13974"/>
                <a:gd name="connsiteX5" fmla="*/ 389 w 5829"/>
                <a:gd name="connsiteY5" fmla="*/ 7763 h 13974"/>
                <a:gd name="connsiteX6" fmla="*/ 389 w 5829"/>
                <a:gd name="connsiteY6" fmla="*/ 6987 h 13974"/>
                <a:gd name="connsiteX7" fmla="*/ 1166 w 5829"/>
                <a:gd name="connsiteY7" fmla="*/ 2329 h 13974"/>
                <a:gd name="connsiteX8" fmla="*/ 777 w 5829"/>
                <a:gd name="connsiteY8" fmla="*/ 1941 h 13974"/>
                <a:gd name="connsiteX9" fmla="*/ 1555 w 5829"/>
                <a:gd name="connsiteY9" fmla="*/ 388 h 13974"/>
                <a:gd name="connsiteX10" fmla="*/ 3498 w 5829"/>
                <a:gd name="connsiteY10" fmla="*/ 0 h 13974"/>
                <a:gd name="connsiteX11" fmla="*/ 4275 w 5829"/>
                <a:gd name="connsiteY11" fmla="*/ 1164 h 13974"/>
                <a:gd name="connsiteX12" fmla="*/ 3498 w 5829"/>
                <a:gd name="connsiteY12" fmla="*/ 5822 h 13974"/>
                <a:gd name="connsiteX13" fmla="*/ 3886 w 5829"/>
                <a:gd name="connsiteY13" fmla="*/ 6987 h 13974"/>
                <a:gd name="connsiteX14" fmla="*/ 4663 w 5829"/>
                <a:gd name="connsiteY14" fmla="*/ 8540 h 13974"/>
                <a:gd name="connsiteX15" fmla="*/ 5052 w 5829"/>
                <a:gd name="connsiteY15" fmla="*/ 10481 h 13974"/>
                <a:gd name="connsiteX16" fmla="*/ 5829 w 5829"/>
                <a:gd name="connsiteY16" fmla="*/ 12809 h 13974"/>
                <a:gd name="connsiteX17" fmla="*/ 5052 w 5829"/>
                <a:gd name="connsiteY17" fmla="*/ 13974 h 1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829" h="13974">
                  <a:moveTo>
                    <a:pt x="5052" y="13974"/>
                  </a:moveTo>
                  <a:lnTo>
                    <a:pt x="3109" y="12421"/>
                  </a:lnTo>
                  <a:lnTo>
                    <a:pt x="1943" y="12033"/>
                  </a:lnTo>
                  <a:lnTo>
                    <a:pt x="777" y="11257"/>
                  </a:lnTo>
                  <a:lnTo>
                    <a:pt x="0" y="8928"/>
                  </a:lnTo>
                  <a:lnTo>
                    <a:pt x="389" y="7763"/>
                  </a:lnTo>
                  <a:lnTo>
                    <a:pt x="389" y="6987"/>
                  </a:lnTo>
                  <a:lnTo>
                    <a:pt x="1166" y="2329"/>
                  </a:lnTo>
                  <a:lnTo>
                    <a:pt x="777" y="1941"/>
                  </a:lnTo>
                  <a:lnTo>
                    <a:pt x="1555" y="388"/>
                  </a:lnTo>
                  <a:lnTo>
                    <a:pt x="3498" y="0"/>
                  </a:lnTo>
                  <a:lnTo>
                    <a:pt x="4275" y="1164"/>
                  </a:lnTo>
                  <a:lnTo>
                    <a:pt x="3498" y="5822"/>
                  </a:lnTo>
                  <a:lnTo>
                    <a:pt x="3886" y="6987"/>
                  </a:lnTo>
                  <a:lnTo>
                    <a:pt x="4663" y="8540"/>
                  </a:lnTo>
                  <a:lnTo>
                    <a:pt x="5052" y="10481"/>
                  </a:lnTo>
                  <a:lnTo>
                    <a:pt x="5829" y="12809"/>
                  </a:lnTo>
                  <a:lnTo>
                    <a:pt x="5052" y="13974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83" name="Forma Livre 282">
              <a:extLst>
                <a:ext uri="{FF2B5EF4-FFF2-40B4-BE49-F238E27FC236}">
                  <a16:creationId xmlns:a16="http://schemas.microsoft.com/office/drawing/2014/main" id="{63B023FB-8E07-47B2-1F5D-A4B79E61CFD2}"/>
                </a:ext>
              </a:extLst>
            </p:cNvPr>
            <p:cNvSpPr/>
            <p:nvPr/>
          </p:nvSpPr>
          <p:spPr>
            <a:xfrm>
              <a:off x="4858567" y="3867747"/>
              <a:ext cx="2068" cy="2817"/>
            </a:xfrm>
            <a:custGeom>
              <a:avLst/>
              <a:gdLst>
                <a:gd name="connsiteX0" fmla="*/ 1554 w 1554"/>
                <a:gd name="connsiteY0" fmla="*/ 1164 h 2328"/>
                <a:gd name="connsiteX1" fmla="*/ 777 w 1554"/>
                <a:gd name="connsiteY1" fmla="*/ 2329 h 2328"/>
                <a:gd name="connsiteX2" fmla="*/ 0 w 1554"/>
                <a:gd name="connsiteY2" fmla="*/ 1553 h 2328"/>
                <a:gd name="connsiteX3" fmla="*/ 0 w 1554"/>
                <a:gd name="connsiteY3" fmla="*/ 388 h 2328"/>
                <a:gd name="connsiteX4" fmla="*/ 1166 w 1554"/>
                <a:gd name="connsiteY4" fmla="*/ 0 h 2328"/>
                <a:gd name="connsiteX5" fmla="*/ 1554 w 1554"/>
                <a:gd name="connsiteY5" fmla="*/ 1164 h 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4" h="2328">
                  <a:moveTo>
                    <a:pt x="1554" y="1164"/>
                  </a:moveTo>
                  <a:lnTo>
                    <a:pt x="777" y="2329"/>
                  </a:lnTo>
                  <a:lnTo>
                    <a:pt x="0" y="1553"/>
                  </a:lnTo>
                  <a:lnTo>
                    <a:pt x="0" y="388"/>
                  </a:lnTo>
                  <a:lnTo>
                    <a:pt x="1166" y="0"/>
                  </a:lnTo>
                  <a:lnTo>
                    <a:pt x="1554" y="1164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84" name="Forma Livre 283">
              <a:extLst>
                <a:ext uri="{FF2B5EF4-FFF2-40B4-BE49-F238E27FC236}">
                  <a16:creationId xmlns:a16="http://schemas.microsoft.com/office/drawing/2014/main" id="{37C52786-3402-36F4-0C4F-A2848AD3686B}"/>
                </a:ext>
              </a:extLst>
            </p:cNvPr>
            <p:cNvSpPr/>
            <p:nvPr/>
          </p:nvSpPr>
          <p:spPr>
            <a:xfrm>
              <a:off x="4865291" y="3863519"/>
              <a:ext cx="6724" cy="6575"/>
            </a:xfrm>
            <a:custGeom>
              <a:avLst/>
              <a:gdLst>
                <a:gd name="connsiteX0" fmla="*/ 3886 w 5052"/>
                <a:gd name="connsiteY0" fmla="*/ 5046 h 5434"/>
                <a:gd name="connsiteX1" fmla="*/ 3109 w 5052"/>
                <a:gd name="connsiteY1" fmla="*/ 5434 h 5434"/>
                <a:gd name="connsiteX2" fmla="*/ 1554 w 5052"/>
                <a:gd name="connsiteY2" fmla="*/ 5046 h 5434"/>
                <a:gd name="connsiteX3" fmla="*/ 389 w 5052"/>
                <a:gd name="connsiteY3" fmla="*/ 3882 h 5434"/>
                <a:gd name="connsiteX4" fmla="*/ 0 w 5052"/>
                <a:gd name="connsiteY4" fmla="*/ 2717 h 5434"/>
                <a:gd name="connsiteX5" fmla="*/ 777 w 5052"/>
                <a:gd name="connsiteY5" fmla="*/ 1165 h 5434"/>
                <a:gd name="connsiteX6" fmla="*/ 2720 w 5052"/>
                <a:gd name="connsiteY6" fmla="*/ 0 h 5434"/>
                <a:gd name="connsiteX7" fmla="*/ 4275 w 5052"/>
                <a:gd name="connsiteY7" fmla="*/ 0 h 5434"/>
                <a:gd name="connsiteX8" fmla="*/ 5052 w 5052"/>
                <a:gd name="connsiteY8" fmla="*/ 2717 h 5434"/>
                <a:gd name="connsiteX9" fmla="*/ 4663 w 5052"/>
                <a:gd name="connsiteY9" fmla="*/ 4270 h 5434"/>
                <a:gd name="connsiteX10" fmla="*/ 3886 w 5052"/>
                <a:gd name="connsiteY10" fmla="*/ 5046 h 5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52" h="5434">
                  <a:moveTo>
                    <a:pt x="3886" y="5046"/>
                  </a:moveTo>
                  <a:lnTo>
                    <a:pt x="3109" y="5434"/>
                  </a:lnTo>
                  <a:lnTo>
                    <a:pt x="1554" y="5046"/>
                  </a:lnTo>
                  <a:lnTo>
                    <a:pt x="389" y="3882"/>
                  </a:lnTo>
                  <a:lnTo>
                    <a:pt x="0" y="2717"/>
                  </a:lnTo>
                  <a:lnTo>
                    <a:pt x="777" y="1165"/>
                  </a:lnTo>
                  <a:lnTo>
                    <a:pt x="2720" y="0"/>
                  </a:lnTo>
                  <a:lnTo>
                    <a:pt x="4275" y="0"/>
                  </a:lnTo>
                  <a:lnTo>
                    <a:pt x="5052" y="2717"/>
                  </a:lnTo>
                  <a:lnTo>
                    <a:pt x="4663" y="4270"/>
                  </a:lnTo>
                  <a:lnTo>
                    <a:pt x="3886" y="5046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85" name="Forma Livre 284">
              <a:extLst>
                <a:ext uri="{FF2B5EF4-FFF2-40B4-BE49-F238E27FC236}">
                  <a16:creationId xmlns:a16="http://schemas.microsoft.com/office/drawing/2014/main" id="{6C10AB97-A527-653B-C8A0-4411AE2B3236}"/>
                </a:ext>
              </a:extLst>
            </p:cNvPr>
            <p:cNvSpPr/>
            <p:nvPr/>
          </p:nvSpPr>
          <p:spPr>
            <a:xfrm>
              <a:off x="4886499" y="3855065"/>
              <a:ext cx="10345" cy="12211"/>
            </a:xfrm>
            <a:custGeom>
              <a:avLst/>
              <a:gdLst>
                <a:gd name="connsiteX0" fmla="*/ 1555 w 7772"/>
                <a:gd name="connsiteY0" fmla="*/ 0 h 10092"/>
                <a:gd name="connsiteX1" fmla="*/ 2332 w 7772"/>
                <a:gd name="connsiteY1" fmla="*/ 388 h 10092"/>
                <a:gd name="connsiteX2" fmla="*/ 2332 w 7772"/>
                <a:gd name="connsiteY2" fmla="*/ 1164 h 10092"/>
                <a:gd name="connsiteX3" fmla="*/ 3109 w 7772"/>
                <a:gd name="connsiteY3" fmla="*/ 1941 h 10092"/>
                <a:gd name="connsiteX4" fmla="*/ 4663 w 7772"/>
                <a:gd name="connsiteY4" fmla="*/ 3882 h 10092"/>
                <a:gd name="connsiteX5" fmla="*/ 5441 w 7772"/>
                <a:gd name="connsiteY5" fmla="*/ 3882 h 10092"/>
                <a:gd name="connsiteX6" fmla="*/ 6218 w 7772"/>
                <a:gd name="connsiteY6" fmla="*/ 5046 h 10092"/>
                <a:gd name="connsiteX7" fmla="*/ 6995 w 7772"/>
                <a:gd name="connsiteY7" fmla="*/ 6987 h 10092"/>
                <a:gd name="connsiteX8" fmla="*/ 7772 w 7772"/>
                <a:gd name="connsiteY8" fmla="*/ 7763 h 10092"/>
                <a:gd name="connsiteX9" fmla="*/ 6607 w 7772"/>
                <a:gd name="connsiteY9" fmla="*/ 9704 h 10092"/>
                <a:gd name="connsiteX10" fmla="*/ 5441 w 7772"/>
                <a:gd name="connsiteY10" fmla="*/ 10092 h 10092"/>
                <a:gd name="connsiteX11" fmla="*/ 3498 w 7772"/>
                <a:gd name="connsiteY11" fmla="*/ 9704 h 10092"/>
                <a:gd name="connsiteX12" fmla="*/ 2332 w 7772"/>
                <a:gd name="connsiteY12" fmla="*/ 9316 h 10092"/>
                <a:gd name="connsiteX13" fmla="*/ 1166 w 7772"/>
                <a:gd name="connsiteY13" fmla="*/ 8152 h 10092"/>
                <a:gd name="connsiteX14" fmla="*/ 1166 w 7772"/>
                <a:gd name="connsiteY14" fmla="*/ 7375 h 10092"/>
                <a:gd name="connsiteX15" fmla="*/ 389 w 7772"/>
                <a:gd name="connsiteY15" fmla="*/ 6987 h 10092"/>
                <a:gd name="connsiteX16" fmla="*/ 0 w 7772"/>
                <a:gd name="connsiteY16" fmla="*/ 5434 h 10092"/>
                <a:gd name="connsiteX17" fmla="*/ 389 w 7772"/>
                <a:gd name="connsiteY17" fmla="*/ 4658 h 10092"/>
                <a:gd name="connsiteX18" fmla="*/ 389 w 7772"/>
                <a:gd name="connsiteY18" fmla="*/ 3493 h 10092"/>
                <a:gd name="connsiteX19" fmla="*/ 1166 w 7772"/>
                <a:gd name="connsiteY19" fmla="*/ 1941 h 10092"/>
                <a:gd name="connsiteX20" fmla="*/ 389 w 7772"/>
                <a:gd name="connsiteY20" fmla="*/ 0 h 10092"/>
                <a:gd name="connsiteX21" fmla="*/ 1555 w 7772"/>
                <a:gd name="connsiteY21" fmla="*/ 0 h 1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772" h="10092">
                  <a:moveTo>
                    <a:pt x="1555" y="0"/>
                  </a:moveTo>
                  <a:lnTo>
                    <a:pt x="2332" y="388"/>
                  </a:lnTo>
                  <a:lnTo>
                    <a:pt x="2332" y="1164"/>
                  </a:lnTo>
                  <a:lnTo>
                    <a:pt x="3109" y="1941"/>
                  </a:lnTo>
                  <a:lnTo>
                    <a:pt x="4663" y="3882"/>
                  </a:lnTo>
                  <a:lnTo>
                    <a:pt x="5441" y="3882"/>
                  </a:lnTo>
                  <a:lnTo>
                    <a:pt x="6218" y="5046"/>
                  </a:lnTo>
                  <a:lnTo>
                    <a:pt x="6995" y="6987"/>
                  </a:lnTo>
                  <a:lnTo>
                    <a:pt x="7772" y="7763"/>
                  </a:lnTo>
                  <a:lnTo>
                    <a:pt x="6607" y="9704"/>
                  </a:lnTo>
                  <a:lnTo>
                    <a:pt x="5441" y="10092"/>
                  </a:lnTo>
                  <a:lnTo>
                    <a:pt x="3498" y="9704"/>
                  </a:lnTo>
                  <a:lnTo>
                    <a:pt x="2332" y="9316"/>
                  </a:lnTo>
                  <a:lnTo>
                    <a:pt x="1166" y="8152"/>
                  </a:lnTo>
                  <a:lnTo>
                    <a:pt x="1166" y="7375"/>
                  </a:lnTo>
                  <a:lnTo>
                    <a:pt x="389" y="6987"/>
                  </a:lnTo>
                  <a:lnTo>
                    <a:pt x="0" y="5434"/>
                  </a:lnTo>
                  <a:lnTo>
                    <a:pt x="389" y="4658"/>
                  </a:lnTo>
                  <a:lnTo>
                    <a:pt x="389" y="3493"/>
                  </a:lnTo>
                  <a:lnTo>
                    <a:pt x="1166" y="1941"/>
                  </a:lnTo>
                  <a:lnTo>
                    <a:pt x="389" y="0"/>
                  </a:lnTo>
                  <a:lnTo>
                    <a:pt x="1555" y="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86" name="Forma Livre 285">
              <a:extLst>
                <a:ext uri="{FF2B5EF4-FFF2-40B4-BE49-F238E27FC236}">
                  <a16:creationId xmlns:a16="http://schemas.microsoft.com/office/drawing/2014/main" id="{D0C075E5-0295-FD49-DF70-789935F7C844}"/>
                </a:ext>
              </a:extLst>
            </p:cNvPr>
            <p:cNvSpPr/>
            <p:nvPr/>
          </p:nvSpPr>
          <p:spPr>
            <a:xfrm>
              <a:off x="4902016" y="3855065"/>
              <a:ext cx="4655" cy="6106"/>
            </a:xfrm>
            <a:custGeom>
              <a:avLst/>
              <a:gdLst>
                <a:gd name="connsiteX0" fmla="*/ 1943 w 3497"/>
                <a:gd name="connsiteY0" fmla="*/ 0 h 5046"/>
                <a:gd name="connsiteX1" fmla="*/ 3109 w 3497"/>
                <a:gd name="connsiteY1" fmla="*/ 388 h 5046"/>
                <a:gd name="connsiteX2" fmla="*/ 3498 w 3497"/>
                <a:gd name="connsiteY2" fmla="*/ 2717 h 5046"/>
                <a:gd name="connsiteX3" fmla="*/ 3109 w 3497"/>
                <a:gd name="connsiteY3" fmla="*/ 4270 h 5046"/>
                <a:gd name="connsiteX4" fmla="*/ 1555 w 3497"/>
                <a:gd name="connsiteY4" fmla="*/ 5046 h 5046"/>
                <a:gd name="connsiteX5" fmla="*/ 0 w 3497"/>
                <a:gd name="connsiteY5" fmla="*/ 3493 h 5046"/>
                <a:gd name="connsiteX6" fmla="*/ 777 w 3497"/>
                <a:gd name="connsiteY6" fmla="*/ 1941 h 5046"/>
                <a:gd name="connsiteX7" fmla="*/ 389 w 3497"/>
                <a:gd name="connsiteY7" fmla="*/ 1164 h 5046"/>
                <a:gd name="connsiteX8" fmla="*/ 1943 w 3497"/>
                <a:gd name="connsiteY8" fmla="*/ 0 h 5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97" h="5046">
                  <a:moveTo>
                    <a:pt x="1943" y="0"/>
                  </a:moveTo>
                  <a:lnTo>
                    <a:pt x="3109" y="388"/>
                  </a:lnTo>
                  <a:lnTo>
                    <a:pt x="3498" y="2717"/>
                  </a:lnTo>
                  <a:lnTo>
                    <a:pt x="3109" y="4270"/>
                  </a:lnTo>
                  <a:lnTo>
                    <a:pt x="1555" y="5046"/>
                  </a:lnTo>
                  <a:lnTo>
                    <a:pt x="0" y="3493"/>
                  </a:lnTo>
                  <a:lnTo>
                    <a:pt x="777" y="1941"/>
                  </a:lnTo>
                  <a:lnTo>
                    <a:pt x="389" y="1164"/>
                  </a:lnTo>
                  <a:lnTo>
                    <a:pt x="1943" y="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87" name="Forma Livre 286">
              <a:extLst>
                <a:ext uri="{FF2B5EF4-FFF2-40B4-BE49-F238E27FC236}">
                  <a16:creationId xmlns:a16="http://schemas.microsoft.com/office/drawing/2014/main" id="{F6F794C0-CE17-9FFE-CE7B-76D7D6E0DD7A}"/>
                </a:ext>
              </a:extLst>
            </p:cNvPr>
            <p:cNvSpPr/>
            <p:nvPr/>
          </p:nvSpPr>
          <p:spPr>
            <a:xfrm>
              <a:off x="4911844" y="3827355"/>
              <a:ext cx="7758" cy="7514"/>
            </a:xfrm>
            <a:custGeom>
              <a:avLst/>
              <a:gdLst>
                <a:gd name="connsiteX0" fmla="*/ 2332 w 5829"/>
                <a:gd name="connsiteY0" fmla="*/ 776 h 6210"/>
                <a:gd name="connsiteX1" fmla="*/ 3497 w 5829"/>
                <a:gd name="connsiteY1" fmla="*/ 0 h 6210"/>
                <a:gd name="connsiteX2" fmla="*/ 5441 w 5829"/>
                <a:gd name="connsiteY2" fmla="*/ 776 h 6210"/>
                <a:gd name="connsiteX3" fmla="*/ 5829 w 5829"/>
                <a:gd name="connsiteY3" fmla="*/ 1553 h 6210"/>
                <a:gd name="connsiteX4" fmla="*/ 5829 w 5829"/>
                <a:gd name="connsiteY4" fmla="*/ 4270 h 6210"/>
                <a:gd name="connsiteX5" fmla="*/ 4275 w 5829"/>
                <a:gd name="connsiteY5" fmla="*/ 5434 h 6210"/>
                <a:gd name="connsiteX6" fmla="*/ 3109 w 5829"/>
                <a:gd name="connsiteY6" fmla="*/ 6211 h 6210"/>
                <a:gd name="connsiteX7" fmla="*/ 1943 w 5829"/>
                <a:gd name="connsiteY7" fmla="*/ 6211 h 6210"/>
                <a:gd name="connsiteX8" fmla="*/ 0 w 5829"/>
                <a:gd name="connsiteY8" fmla="*/ 5434 h 6210"/>
                <a:gd name="connsiteX9" fmla="*/ 0 w 5829"/>
                <a:gd name="connsiteY9" fmla="*/ 3493 h 6210"/>
                <a:gd name="connsiteX10" fmla="*/ 777 w 5829"/>
                <a:gd name="connsiteY10" fmla="*/ 2717 h 6210"/>
                <a:gd name="connsiteX11" fmla="*/ 777 w 5829"/>
                <a:gd name="connsiteY11" fmla="*/ 388 h 6210"/>
                <a:gd name="connsiteX12" fmla="*/ 1166 w 5829"/>
                <a:gd name="connsiteY12" fmla="*/ 0 h 6210"/>
                <a:gd name="connsiteX13" fmla="*/ 2332 w 5829"/>
                <a:gd name="connsiteY13" fmla="*/ 776 h 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829" h="6210">
                  <a:moveTo>
                    <a:pt x="2332" y="776"/>
                  </a:moveTo>
                  <a:lnTo>
                    <a:pt x="3497" y="0"/>
                  </a:lnTo>
                  <a:lnTo>
                    <a:pt x="5441" y="776"/>
                  </a:lnTo>
                  <a:lnTo>
                    <a:pt x="5829" y="1553"/>
                  </a:lnTo>
                  <a:lnTo>
                    <a:pt x="5829" y="4270"/>
                  </a:lnTo>
                  <a:lnTo>
                    <a:pt x="4275" y="5434"/>
                  </a:lnTo>
                  <a:lnTo>
                    <a:pt x="3109" y="6211"/>
                  </a:lnTo>
                  <a:lnTo>
                    <a:pt x="1943" y="6211"/>
                  </a:lnTo>
                  <a:lnTo>
                    <a:pt x="0" y="5434"/>
                  </a:lnTo>
                  <a:lnTo>
                    <a:pt x="0" y="3493"/>
                  </a:lnTo>
                  <a:lnTo>
                    <a:pt x="777" y="2717"/>
                  </a:lnTo>
                  <a:lnTo>
                    <a:pt x="777" y="388"/>
                  </a:lnTo>
                  <a:lnTo>
                    <a:pt x="1166" y="0"/>
                  </a:lnTo>
                  <a:lnTo>
                    <a:pt x="2332" y="776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88" name="Forma Livre 287">
              <a:extLst>
                <a:ext uri="{FF2B5EF4-FFF2-40B4-BE49-F238E27FC236}">
                  <a16:creationId xmlns:a16="http://schemas.microsoft.com/office/drawing/2014/main" id="{2164BC28-06EE-CAB4-DD7A-C6256F5D89AF}"/>
                </a:ext>
              </a:extLst>
            </p:cNvPr>
            <p:cNvSpPr/>
            <p:nvPr/>
          </p:nvSpPr>
          <p:spPr>
            <a:xfrm>
              <a:off x="4869947" y="3813734"/>
              <a:ext cx="11379" cy="5635"/>
            </a:xfrm>
            <a:custGeom>
              <a:avLst/>
              <a:gdLst>
                <a:gd name="connsiteX0" fmla="*/ 2720 w 8549"/>
                <a:gd name="connsiteY0" fmla="*/ 1164 h 4657"/>
                <a:gd name="connsiteX1" fmla="*/ 4275 w 8549"/>
                <a:gd name="connsiteY1" fmla="*/ 776 h 4657"/>
                <a:gd name="connsiteX2" fmla="*/ 5441 w 8549"/>
                <a:gd name="connsiteY2" fmla="*/ 1553 h 4657"/>
                <a:gd name="connsiteX3" fmla="*/ 6995 w 8549"/>
                <a:gd name="connsiteY3" fmla="*/ 1553 h 4657"/>
                <a:gd name="connsiteX4" fmla="*/ 8161 w 8549"/>
                <a:gd name="connsiteY4" fmla="*/ 2329 h 4657"/>
                <a:gd name="connsiteX5" fmla="*/ 8550 w 8549"/>
                <a:gd name="connsiteY5" fmla="*/ 3105 h 4657"/>
                <a:gd name="connsiteX6" fmla="*/ 6607 w 8549"/>
                <a:gd name="connsiteY6" fmla="*/ 3105 h 4657"/>
                <a:gd name="connsiteX7" fmla="*/ 3886 w 8549"/>
                <a:gd name="connsiteY7" fmla="*/ 1941 h 4657"/>
                <a:gd name="connsiteX8" fmla="*/ 3109 w 8549"/>
                <a:gd name="connsiteY8" fmla="*/ 2329 h 4657"/>
                <a:gd name="connsiteX9" fmla="*/ 1943 w 8549"/>
                <a:gd name="connsiteY9" fmla="*/ 4658 h 4657"/>
                <a:gd name="connsiteX10" fmla="*/ 777 w 8549"/>
                <a:gd name="connsiteY10" fmla="*/ 2329 h 4657"/>
                <a:gd name="connsiteX11" fmla="*/ 389 w 8549"/>
                <a:gd name="connsiteY11" fmla="*/ 1941 h 4657"/>
                <a:gd name="connsiteX12" fmla="*/ 0 w 8549"/>
                <a:gd name="connsiteY12" fmla="*/ 388 h 4657"/>
                <a:gd name="connsiteX13" fmla="*/ 1166 w 8549"/>
                <a:gd name="connsiteY13" fmla="*/ 0 h 4657"/>
                <a:gd name="connsiteX14" fmla="*/ 2720 w 8549"/>
                <a:gd name="connsiteY14" fmla="*/ 1164 h 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49" h="4657">
                  <a:moveTo>
                    <a:pt x="2720" y="1164"/>
                  </a:moveTo>
                  <a:lnTo>
                    <a:pt x="4275" y="776"/>
                  </a:lnTo>
                  <a:lnTo>
                    <a:pt x="5441" y="1553"/>
                  </a:lnTo>
                  <a:lnTo>
                    <a:pt x="6995" y="1553"/>
                  </a:lnTo>
                  <a:lnTo>
                    <a:pt x="8161" y="2329"/>
                  </a:lnTo>
                  <a:lnTo>
                    <a:pt x="8550" y="3105"/>
                  </a:lnTo>
                  <a:lnTo>
                    <a:pt x="6607" y="3105"/>
                  </a:lnTo>
                  <a:lnTo>
                    <a:pt x="3886" y="1941"/>
                  </a:lnTo>
                  <a:lnTo>
                    <a:pt x="3109" y="2329"/>
                  </a:lnTo>
                  <a:lnTo>
                    <a:pt x="1943" y="4658"/>
                  </a:lnTo>
                  <a:lnTo>
                    <a:pt x="777" y="2329"/>
                  </a:lnTo>
                  <a:lnTo>
                    <a:pt x="389" y="1941"/>
                  </a:lnTo>
                  <a:lnTo>
                    <a:pt x="0" y="388"/>
                  </a:lnTo>
                  <a:lnTo>
                    <a:pt x="1166" y="0"/>
                  </a:lnTo>
                  <a:lnTo>
                    <a:pt x="2720" y="1164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89" name="Forma Livre 288">
              <a:extLst>
                <a:ext uri="{FF2B5EF4-FFF2-40B4-BE49-F238E27FC236}">
                  <a16:creationId xmlns:a16="http://schemas.microsoft.com/office/drawing/2014/main" id="{4709FF25-0BD5-D079-7EE7-5D515F3EAF91}"/>
                </a:ext>
              </a:extLst>
            </p:cNvPr>
            <p:cNvSpPr/>
            <p:nvPr/>
          </p:nvSpPr>
          <p:spPr>
            <a:xfrm>
              <a:off x="4911327" y="3808567"/>
              <a:ext cx="3103" cy="7984"/>
            </a:xfrm>
            <a:custGeom>
              <a:avLst/>
              <a:gdLst>
                <a:gd name="connsiteX0" fmla="*/ 1943 w 2331"/>
                <a:gd name="connsiteY0" fmla="*/ 3493 h 6598"/>
                <a:gd name="connsiteX1" fmla="*/ 2332 w 2331"/>
                <a:gd name="connsiteY1" fmla="*/ 3882 h 6598"/>
                <a:gd name="connsiteX2" fmla="*/ 1943 w 2331"/>
                <a:gd name="connsiteY2" fmla="*/ 6211 h 6598"/>
                <a:gd name="connsiteX3" fmla="*/ 1166 w 2331"/>
                <a:gd name="connsiteY3" fmla="*/ 6599 h 6598"/>
                <a:gd name="connsiteX4" fmla="*/ 1166 w 2331"/>
                <a:gd name="connsiteY4" fmla="*/ 4658 h 6598"/>
                <a:gd name="connsiteX5" fmla="*/ 389 w 2331"/>
                <a:gd name="connsiteY5" fmla="*/ 3493 h 6598"/>
                <a:gd name="connsiteX6" fmla="*/ 389 w 2331"/>
                <a:gd name="connsiteY6" fmla="*/ 2329 h 6598"/>
                <a:gd name="connsiteX7" fmla="*/ 0 w 2331"/>
                <a:gd name="connsiteY7" fmla="*/ 1164 h 6598"/>
                <a:gd name="connsiteX8" fmla="*/ 1555 w 2331"/>
                <a:gd name="connsiteY8" fmla="*/ 0 h 6598"/>
                <a:gd name="connsiteX9" fmla="*/ 2332 w 2331"/>
                <a:gd name="connsiteY9" fmla="*/ 776 h 6598"/>
                <a:gd name="connsiteX10" fmla="*/ 1943 w 2331"/>
                <a:gd name="connsiteY10" fmla="*/ 3105 h 6598"/>
                <a:gd name="connsiteX11" fmla="*/ 1943 w 2331"/>
                <a:gd name="connsiteY11" fmla="*/ 3493 h 6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31" h="6598">
                  <a:moveTo>
                    <a:pt x="1943" y="3493"/>
                  </a:moveTo>
                  <a:lnTo>
                    <a:pt x="2332" y="3882"/>
                  </a:lnTo>
                  <a:lnTo>
                    <a:pt x="1943" y="6211"/>
                  </a:lnTo>
                  <a:lnTo>
                    <a:pt x="1166" y="6599"/>
                  </a:lnTo>
                  <a:lnTo>
                    <a:pt x="1166" y="4658"/>
                  </a:lnTo>
                  <a:lnTo>
                    <a:pt x="389" y="3493"/>
                  </a:lnTo>
                  <a:lnTo>
                    <a:pt x="389" y="2329"/>
                  </a:lnTo>
                  <a:lnTo>
                    <a:pt x="0" y="1164"/>
                  </a:lnTo>
                  <a:lnTo>
                    <a:pt x="1555" y="0"/>
                  </a:lnTo>
                  <a:lnTo>
                    <a:pt x="2332" y="776"/>
                  </a:lnTo>
                  <a:lnTo>
                    <a:pt x="1943" y="3105"/>
                  </a:lnTo>
                  <a:lnTo>
                    <a:pt x="1943" y="3493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90" name="Forma Livre 289">
              <a:extLst>
                <a:ext uri="{FF2B5EF4-FFF2-40B4-BE49-F238E27FC236}">
                  <a16:creationId xmlns:a16="http://schemas.microsoft.com/office/drawing/2014/main" id="{F0EAD4E3-DB4B-264A-9EE3-F4BC114D4563}"/>
                </a:ext>
              </a:extLst>
            </p:cNvPr>
            <p:cNvSpPr/>
            <p:nvPr/>
          </p:nvSpPr>
          <p:spPr>
            <a:xfrm>
              <a:off x="4850808" y="3806688"/>
              <a:ext cx="6206" cy="4227"/>
            </a:xfrm>
            <a:custGeom>
              <a:avLst/>
              <a:gdLst>
                <a:gd name="connsiteX0" fmla="*/ 3497 w 4663"/>
                <a:gd name="connsiteY0" fmla="*/ 0 h 3493"/>
                <a:gd name="connsiteX1" fmla="*/ 4275 w 4663"/>
                <a:gd name="connsiteY1" fmla="*/ 1164 h 3493"/>
                <a:gd name="connsiteX2" fmla="*/ 4663 w 4663"/>
                <a:gd name="connsiteY2" fmla="*/ 2329 h 3493"/>
                <a:gd name="connsiteX3" fmla="*/ 1943 w 4663"/>
                <a:gd name="connsiteY3" fmla="*/ 3493 h 3493"/>
                <a:gd name="connsiteX4" fmla="*/ 777 w 4663"/>
                <a:gd name="connsiteY4" fmla="*/ 2717 h 3493"/>
                <a:gd name="connsiteX5" fmla="*/ 0 w 4663"/>
                <a:gd name="connsiteY5" fmla="*/ 1941 h 3493"/>
                <a:gd name="connsiteX6" fmla="*/ 1554 w 4663"/>
                <a:gd name="connsiteY6" fmla="*/ 388 h 3493"/>
                <a:gd name="connsiteX7" fmla="*/ 3497 w 4663"/>
                <a:gd name="connsiteY7" fmla="*/ 0 h 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63" h="3493">
                  <a:moveTo>
                    <a:pt x="3497" y="0"/>
                  </a:moveTo>
                  <a:lnTo>
                    <a:pt x="4275" y="1164"/>
                  </a:lnTo>
                  <a:lnTo>
                    <a:pt x="4663" y="2329"/>
                  </a:lnTo>
                  <a:lnTo>
                    <a:pt x="1943" y="3493"/>
                  </a:lnTo>
                  <a:lnTo>
                    <a:pt x="777" y="2717"/>
                  </a:lnTo>
                  <a:lnTo>
                    <a:pt x="0" y="1941"/>
                  </a:lnTo>
                  <a:lnTo>
                    <a:pt x="1554" y="388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91" name="Forma Livre 290">
              <a:extLst>
                <a:ext uri="{FF2B5EF4-FFF2-40B4-BE49-F238E27FC236}">
                  <a16:creationId xmlns:a16="http://schemas.microsoft.com/office/drawing/2014/main" id="{728724F7-69D7-7A99-B185-F5317F9D6050}"/>
                </a:ext>
              </a:extLst>
            </p:cNvPr>
            <p:cNvSpPr/>
            <p:nvPr/>
          </p:nvSpPr>
          <p:spPr>
            <a:xfrm>
              <a:off x="4843566" y="3798233"/>
              <a:ext cx="10861" cy="8454"/>
            </a:xfrm>
            <a:custGeom>
              <a:avLst/>
              <a:gdLst>
                <a:gd name="connsiteX0" fmla="*/ 5829 w 8160"/>
                <a:gd name="connsiteY0" fmla="*/ 0 h 6987"/>
                <a:gd name="connsiteX1" fmla="*/ 6995 w 8160"/>
                <a:gd name="connsiteY1" fmla="*/ 388 h 6987"/>
                <a:gd name="connsiteX2" fmla="*/ 6995 w 8160"/>
                <a:gd name="connsiteY2" fmla="*/ 1165 h 6987"/>
                <a:gd name="connsiteX3" fmla="*/ 8161 w 8160"/>
                <a:gd name="connsiteY3" fmla="*/ 2329 h 6987"/>
                <a:gd name="connsiteX4" fmla="*/ 7384 w 8160"/>
                <a:gd name="connsiteY4" fmla="*/ 3882 h 6987"/>
                <a:gd name="connsiteX5" fmla="*/ 5052 w 8160"/>
                <a:gd name="connsiteY5" fmla="*/ 5046 h 6987"/>
                <a:gd name="connsiteX6" fmla="*/ 3498 w 8160"/>
                <a:gd name="connsiteY6" fmla="*/ 6599 h 6987"/>
                <a:gd name="connsiteX7" fmla="*/ 777 w 8160"/>
                <a:gd name="connsiteY7" fmla="*/ 6987 h 6987"/>
                <a:gd name="connsiteX8" fmla="*/ 777 w 8160"/>
                <a:gd name="connsiteY8" fmla="*/ 6599 h 6987"/>
                <a:gd name="connsiteX9" fmla="*/ 777 w 8160"/>
                <a:gd name="connsiteY9" fmla="*/ 4658 h 6987"/>
                <a:gd name="connsiteX10" fmla="*/ 0 w 8160"/>
                <a:gd name="connsiteY10" fmla="*/ 3882 h 6987"/>
                <a:gd name="connsiteX11" fmla="*/ 0 w 8160"/>
                <a:gd name="connsiteY11" fmla="*/ 3105 h 6987"/>
                <a:gd name="connsiteX12" fmla="*/ 777 w 8160"/>
                <a:gd name="connsiteY12" fmla="*/ 2329 h 6987"/>
                <a:gd name="connsiteX13" fmla="*/ 1555 w 8160"/>
                <a:gd name="connsiteY13" fmla="*/ 2329 h 6987"/>
                <a:gd name="connsiteX14" fmla="*/ 2332 w 8160"/>
                <a:gd name="connsiteY14" fmla="*/ 1553 h 6987"/>
                <a:gd name="connsiteX15" fmla="*/ 5052 w 8160"/>
                <a:gd name="connsiteY15" fmla="*/ 0 h 6987"/>
                <a:gd name="connsiteX16" fmla="*/ 5829 w 8160"/>
                <a:gd name="connsiteY16" fmla="*/ 0 h 6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60" h="6987">
                  <a:moveTo>
                    <a:pt x="5829" y="0"/>
                  </a:moveTo>
                  <a:lnTo>
                    <a:pt x="6995" y="388"/>
                  </a:lnTo>
                  <a:lnTo>
                    <a:pt x="6995" y="1165"/>
                  </a:lnTo>
                  <a:lnTo>
                    <a:pt x="8161" y="2329"/>
                  </a:lnTo>
                  <a:lnTo>
                    <a:pt x="7384" y="3882"/>
                  </a:lnTo>
                  <a:lnTo>
                    <a:pt x="5052" y="5046"/>
                  </a:lnTo>
                  <a:lnTo>
                    <a:pt x="3498" y="6599"/>
                  </a:lnTo>
                  <a:lnTo>
                    <a:pt x="777" y="6987"/>
                  </a:lnTo>
                  <a:lnTo>
                    <a:pt x="777" y="6599"/>
                  </a:lnTo>
                  <a:lnTo>
                    <a:pt x="777" y="4658"/>
                  </a:lnTo>
                  <a:lnTo>
                    <a:pt x="0" y="3882"/>
                  </a:lnTo>
                  <a:lnTo>
                    <a:pt x="0" y="3105"/>
                  </a:lnTo>
                  <a:lnTo>
                    <a:pt x="777" y="2329"/>
                  </a:lnTo>
                  <a:lnTo>
                    <a:pt x="1555" y="2329"/>
                  </a:lnTo>
                  <a:lnTo>
                    <a:pt x="2332" y="1553"/>
                  </a:lnTo>
                  <a:lnTo>
                    <a:pt x="5052" y="0"/>
                  </a:lnTo>
                  <a:lnTo>
                    <a:pt x="5829" y="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92" name="Forma Livre 291">
              <a:extLst>
                <a:ext uri="{FF2B5EF4-FFF2-40B4-BE49-F238E27FC236}">
                  <a16:creationId xmlns:a16="http://schemas.microsoft.com/office/drawing/2014/main" id="{3971498E-28E8-471F-ADC1-219336996390}"/>
                </a:ext>
              </a:extLst>
            </p:cNvPr>
            <p:cNvSpPr/>
            <p:nvPr/>
          </p:nvSpPr>
          <p:spPr>
            <a:xfrm>
              <a:off x="3562331" y="3943366"/>
              <a:ext cx="11896" cy="10332"/>
            </a:xfrm>
            <a:custGeom>
              <a:avLst/>
              <a:gdLst>
                <a:gd name="connsiteX0" fmla="*/ 8550 w 8938"/>
                <a:gd name="connsiteY0" fmla="*/ 8540 h 8539"/>
                <a:gd name="connsiteX1" fmla="*/ 7384 w 8938"/>
                <a:gd name="connsiteY1" fmla="*/ 8540 h 8539"/>
                <a:gd name="connsiteX2" fmla="*/ 5829 w 8938"/>
                <a:gd name="connsiteY2" fmla="*/ 7375 h 8539"/>
                <a:gd name="connsiteX3" fmla="*/ 4663 w 8938"/>
                <a:gd name="connsiteY3" fmla="*/ 6987 h 8539"/>
                <a:gd name="connsiteX4" fmla="*/ 3498 w 8938"/>
                <a:gd name="connsiteY4" fmla="*/ 5822 h 8539"/>
                <a:gd name="connsiteX5" fmla="*/ 3109 w 8938"/>
                <a:gd name="connsiteY5" fmla="*/ 5046 h 8539"/>
                <a:gd name="connsiteX6" fmla="*/ 1943 w 8938"/>
                <a:gd name="connsiteY6" fmla="*/ 4658 h 8539"/>
                <a:gd name="connsiteX7" fmla="*/ 1166 w 8938"/>
                <a:gd name="connsiteY7" fmla="*/ 3105 h 8539"/>
                <a:gd name="connsiteX8" fmla="*/ 0 w 8938"/>
                <a:gd name="connsiteY8" fmla="*/ 1941 h 8539"/>
                <a:gd name="connsiteX9" fmla="*/ 389 w 8938"/>
                <a:gd name="connsiteY9" fmla="*/ 0 h 8539"/>
                <a:gd name="connsiteX10" fmla="*/ 2332 w 8938"/>
                <a:gd name="connsiteY10" fmla="*/ 1165 h 8539"/>
                <a:gd name="connsiteX11" fmla="*/ 2720 w 8938"/>
                <a:gd name="connsiteY11" fmla="*/ 3105 h 8539"/>
                <a:gd name="connsiteX12" fmla="*/ 4275 w 8938"/>
                <a:gd name="connsiteY12" fmla="*/ 4658 h 8539"/>
                <a:gd name="connsiteX13" fmla="*/ 6995 w 8938"/>
                <a:gd name="connsiteY13" fmla="*/ 5434 h 8539"/>
                <a:gd name="connsiteX14" fmla="*/ 7772 w 8938"/>
                <a:gd name="connsiteY14" fmla="*/ 6599 h 8539"/>
                <a:gd name="connsiteX15" fmla="*/ 8938 w 8938"/>
                <a:gd name="connsiteY15" fmla="*/ 8152 h 8539"/>
                <a:gd name="connsiteX16" fmla="*/ 8550 w 8938"/>
                <a:gd name="connsiteY16" fmla="*/ 8540 h 8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38" h="8539">
                  <a:moveTo>
                    <a:pt x="8550" y="8540"/>
                  </a:moveTo>
                  <a:lnTo>
                    <a:pt x="7384" y="8540"/>
                  </a:lnTo>
                  <a:lnTo>
                    <a:pt x="5829" y="7375"/>
                  </a:lnTo>
                  <a:lnTo>
                    <a:pt x="4663" y="6987"/>
                  </a:lnTo>
                  <a:lnTo>
                    <a:pt x="3498" y="5822"/>
                  </a:lnTo>
                  <a:lnTo>
                    <a:pt x="3109" y="5046"/>
                  </a:lnTo>
                  <a:lnTo>
                    <a:pt x="1943" y="4658"/>
                  </a:lnTo>
                  <a:lnTo>
                    <a:pt x="1166" y="3105"/>
                  </a:lnTo>
                  <a:lnTo>
                    <a:pt x="0" y="1941"/>
                  </a:lnTo>
                  <a:lnTo>
                    <a:pt x="389" y="0"/>
                  </a:lnTo>
                  <a:lnTo>
                    <a:pt x="2332" y="1165"/>
                  </a:lnTo>
                  <a:lnTo>
                    <a:pt x="2720" y="3105"/>
                  </a:lnTo>
                  <a:lnTo>
                    <a:pt x="4275" y="4658"/>
                  </a:lnTo>
                  <a:lnTo>
                    <a:pt x="6995" y="5434"/>
                  </a:lnTo>
                  <a:lnTo>
                    <a:pt x="7772" y="6599"/>
                  </a:lnTo>
                  <a:lnTo>
                    <a:pt x="8938" y="8152"/>
                  </a:lnTo>
                  <a:lnTo>
                    <a:pt x="8550" y="854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93" name="Forma Livre 292">
              <a:extLst>
                <a:ext uri="{FF2B5EF4-FFF2-40B4-BE49-F238E27FC236}">
                  <a16:creationId xmlns:a16="http://schemas.microsoft.com/office/drawing/2014/main" id="{93AEE07D-127F-EB09-64AF-8EC1E3ABD180}"/>
                </a:ext>
              </a:extLst>
            </p:cNvPr>
            <p:cNvSpPr/>
            <p:nvPr/>
          </p:nvSpPr>
          <p:spPr>
            <a:xfrm>
              <a:off x="3229737" y="3732948"/>
              <a:ext cx="8793" cy="2818"/>
            </a:xfrm>
            <a:custGeom>
              <a:avLst/>
              <a:gdLst>
                <a:gd name="connsiteX0" fmla="*/ 777 w 6606"/>
                <a:gd name="connsiteY0" fmla="*/ 1164 h 2329"/>
                <a:gd name="connsiteX1" fmla="*/ 1943 w 6606"/>
                <a:gd name="connsiteY1" fmla="*/ 1553 h 2329"/>
                <a:gd name="connsiteX2" fmla="*/ 2720 w 6606"/>
                <a:gd name="connsiteY2" fmla="*/ 0 h 2329"/>
                <a:gd name="connsiteX3" fmla="*/ 4275 w 6606"/>
                <a:gd name="connsiteY3" fmla="*/ 388 h 2329"/>
                <a:gd name="connsiteX4" fmla="*/ 6218 w 6606"/>
                <a:gd name="connsiteY4" fmla="*/ 388 h 2329"/>
                <a:gd name="connsiteX5" fmla="*/ 6607 w 6606"/>
                <a:gd name="connsiteY5" fmla="*/ 1164 h 2329"/>
                <a:gd name="connsiteX6" fmla="*/ 5829 w 6606"/>
                <a:gd name="connsiteY6" fmla="*/ 1941 h 2329"/>
                <a:gd name="connsiteX7" fmla="*/ 5052 w 6606"/>
                <a:gd name="connsiteY7" fmla="*/ 1553 h 2329"/>
                <a:gd name="connsiteX8" fmla="*/ 3498 w 6606"/>
                <a:gd name="connsiteY8" fmla="*/ 1941 h 2329"/>
                <a:gd name="connsiteX9" fmla="*/ 2720 w 6606"/>
                <a:gd name="connsiteY9" fmla="*/ 2329 h 2329"/>
                <a:gd name="connsiteX10" fmla="*/ 0 w 6606"/>
                <a:gd name="connsiteY10" fmla="*/ 2329 h 2329"/>
                <a:gd name="connsiteX11" fmla="*/ 777 w 6606"/>
                <a:gd name="connsiteY11" fmla="*/ 1164 h 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06" h="2329">
                  <a:moveTo>
                    <a:pt x="777" y="1164"/>
                  </a:moveTo>
                  <a:lnTo>
                    <a:pt x="1943" y="1553"/>
                  </a:lnTo>
                  <a:lnTo>
                    <a:pt x="2720" y="0"/>
                  </a:lnTo>
                  <a:lnTo>
                    <a:pt x="4275" y="388"/>
                  </a:lnTo>
                  <a:lnTo>
                    <a:pt x="6218" y="388"/>
                  </a:lnTo>
                  <a:lnTo>
                    <a:pt x="6607" y="1164"/>
                  </a:lnTo>
                  <a:lnTo>
                    <a:pt x="5829" y="1941"/>
                  </a:lnTo>
                  <a:lnTo>
                    <a:pt x="5052" y="1553"/>
                  </a:lnTo>
                  <a:lnTo>
                    <a:pt x="3498" y="1941"/>
                  </a:lnTo>
                  <a:lnTo>
                    <a:pt x="2720" y="2329"/>
                  </a:lnTo>
                  <a:lnTo>
                    <a:pt x="0" y="2329"/>
                  </a:lnTo>
                  <a:lnTo>
                    <a:pt x="777" y="1164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94" name="Forma Livre 293">
              <a:extLst>
                <a:ext uri="{FF2B5EF4-FFF2-40B4-BE49-F238E27FC236}">
                  <a16:creationId xmlns:a16="http://schemas.microsoft.com/office/drawing/2014/main" id="{422BCC21-F265-9854-7B72-D7211DD198F8}"/>
                </a:ext>
              </a:extLst>
            </p:cNvPr>
            <p:cNvSpPr/>
            <p:nvPr/>
          </p:nvSpPr>
          <p:spPr>
            <a:xfrm>
              <a:off x="3269048" y="3722615"/>
              <a:ext cx="3620" cy="1408"/>
            </a:xfrm>
            <a:custGeom>
              <a:avLst/>
              <a:gdLst>
                <a:gd name="connsiteX0" fmla="*/ 2720 w 2720"/>
                <a:gd name="connsiteY0" fmla="*/ 0 h 1164"/>
                <a:gd name="connsiteX1" fmla="*/ 0 w 2720"/>
                <a:gd name="connsiteY1" fmla="*/ 1165 h 1164"/>
                <a:gd name="connsiteX2" fmla="*/ 777 w 2720"/>
                <a:gd name="connsiteY2" fmla="*/ 0 h 1164"/>
                <a:gd name="connsiteX3" fmla="*/ 2720 w 2720"/>
                <a:gd name="connsiteY3" fmla="*/ 0 h 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0" h="1164">
                  <a:moveTo>
                    <a:pt x="2720" y="0"/>
                  </a:moveTo>
                  <a:lnTo>
                    <a:pt x="0" y="1165"/>
                  </a:lnTo>
                  <a:lnTo>
                    <a:pt x="777" y="0"/>
                  </a:lnTo>
                  <a:lnTo>
                    <a:pt x="2720" y="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95" name="Forma Livre 294">
              <a:extLst>
                <a:ext uri="{FF2B5EF4-FFF2-40B4-BE49-F238E27FC236}">
                  <a16:creationId xmlns:a16="http://schemas.microsoft.com/office/drawing/2014/main" id="{D3384708-9900-F817-015F-102F888C8C6C}"/>
                </a:ext>
              </a:extLst>
            </p:cNvPr>
            <p:cNvSpPr/>
            <p:nvPr/>
          </p:nvSpPr>
          <p:spPr>
            <a:xfrm>
              <a:off x="3275255" y="3721206"/>
              <a:ext cx="4137" cy="1878"/>
            </a:xfrm>
            <a:custGeom>
              <a:avLst/>
              <a:gdLst>
                <a:gd name="connsiteX0" fmla="*/ 389 w 3108"/>
                <a:gd name="connsiteY0" fmla="*/ 1553 h 1552"/>
                <a:gd name="connsiteX1" fmla="*/ 0 w 3108"/>
                <a:gd name="connsiteY1" fmla="*/ 1164 h 1552"/>
                <a:gd name="connsiteX2" fmla="*/ 3109 w 3108"/>
                <a:gd name="connsiteY2" fmla="*/ 0 h 1552"/>
                <a:gd name="connsiteX3" fmla="*/ 2332 w 3108"/>
                <a:gd name="connsiteY3" fmla="*/ 1164 h 1552"/>
                <a:gd name="connsiteX4" fmla="*/ 389 w 3108"/>
                <a:gd name="connsiteY4" fmla="*/ 1553 h 1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8" h="1552">
                  <a:moveTo>
                    <a:pt x="389" y="1553"/>
                  </a:moveTo>
                  <a:lnTo>
                    <a:pt x="0" y="1164"/>
                  </a:lnTo>
                  <a:lnTo>
                    <a:pt x="3109" y="0"/>
                  </a:lnTo>
                  <a:lnTo>
                    <a:pt x="2332" y="1164"/>
                  </a:lnTo>
                  <a:lnTo>
                    <a:pt x="389" y="1553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96" name="Forma Livre 295">
              <a:extLst>
                <a:ext uri="{FF2B5EF4-FFF2-40B4-BE49-F238E27FC236}">
                  <a16:creationId xmlns:a16="http://schemas.microsoft.com/office/drawing/2014/main" id="{1ED2B5B4-4042-5B28-8052-383245C47CFA}"/>
                </a:ext>
              </a:extLst>
            </p:cNvPr>
            <p:cNvSpPr/>
            <p:nvPr/>
          </p:nvSpPr>
          <p:spPr>
            <a:xfrm>
              <a:off x="6512743" y="3259509"/>
              <a:ext cx="7241" cy="3288"/>
            </a:xfrm>
            <a:custGeom>
              <a:avLst/>
              <a:gdLst>
                <a:gd name="connsiteX0" fmla="*/ 3886 w 5440"/>
                <a:gd name="connsiteY0" fmla="*/ 0 h 2717"/>
                <a:gd name="connsiteX1" fmla="*/ 4275 w 5440"/>
                <a:gd name="connsiteY1" fmla="*/ 776 h 2717"/>
                <a:gd name="connsiteX2" fmla="*/ 5441 w 5440"/>
                <a:gd name="connsiteY2" fmla="*/ 2329 h 2717"/>
                <a:gd name="connsiteX3" fmla="*/ 3886 w 5440"/>
                <a:gd name="connsiteY3" fmla="*/ 1941 h 2717"/>
                <a:gd name="connsiteX4" fmla="*/ 2721 w 5440"/>
                <a:gd name="connsiteY4" fmla="*/ 1941 h 2717"/>
                <a:gd name="connsiteX5" fmla="*/ 1166 w 5440"/>
                <a:gd name="connsiteY5" fmla="*/ 2717 h 2717"/>
                <a:gd name="connsiteX6" fmla="*/ 0 w 5440"/>
                <a:gd name="connsiteY6" fmla="*/ 1553 h 2717"/>
                <a:gd name="connsiteX7" fmla="*/ 0 w 5440"/>
                <a:gd name="connsiteY7" fmla="*/ 388 h 2717"/>
                <a:gd name="connsiteX8" fmla="*/ 1166 w 5440"/>
                <a:gd name="connsiteY8" fmla="*/ 0 h 2717"/>
                <a:gd name="connsiteX9" fmla="*/ 1943 w 5440"/>
                <a:gd name="connsiteY9" fmla="*/ 388 h 2717"/>
                <a:gd name="connsiteX10" fmla="*/ 3886 w 5440"/>
                <a:gd name="connsiteY10" fmla="*/ 0 h 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40" h="2717">
                  <a:moveTo>
                    <a:pt x="3886" y="0"/>
                  </a:moveTo>
                  <a:lnTo>
                    <a:pt x="4275" y="776"/>
                  </a:lnTo>
                  <a:lnTo>
                    <a:pt x="5441" y="2329"/>
                  </a:lnTo>
                  <a:lnTo>
                    <a:pt x="3886" y="1941"/>
                  </a:lnTo>
                  <a:lnTo>
                    <a:pt x="2721" y="1941"/>
                  </a:lnTo>
                  <a:lnTo>
                    <a:pt x="1166" y="2717"/>
                  </a:lnTo>
                  <a:lnTo>
                    <a:pt x="0" y="1553"/>
                  </a:lnTo>
                  <a:lnTo>
                    <a:pt x="0" y="388"/>
                  </a:lnTo>
                  <a:lnTo>
                    <a:pt x="1166" y="0"/>
                  </a:lnTo>
                  <a:lnTo>
                    <a:pt x="1943" y="388"/>
                  </a:lnTo>
                  <a:lnTo>
                    <a:pt x="3886" y="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97" name="Forma Livre 296">
              <a:extLst>
                <a:ext uri="{FF2B5EF4-FFF2-40B4-BE49-F238E27FC236}">
                  <a16:creationId xmlns:a16="http://schemas.microsoft.com/office/drawing/2014/main" id="{A175E679-A604-75F7-6E8E-916AB0602CF9}"/>
                </a:ext>
              </a:extLst>
            </p:cNvPr>
            <p:cNvSpPr/>
            <p:nvPr/>
          </p:nvSpPr>
          <p:spPr>
            <a:xfrm>
              <a:off x="6469294" y="3255752"/>
              <a:ext cx="39828" cy="16909"/>
            </a:xfrm>
            <a:custGeom>
              <a:avLst/>
              <a:gdLst>
                <a:gd name="connsiteX0" fmla="*/ 29924 w 29923"/>
                <a:gd name="connsiteY0" fmla="*/ 5046 h 13974"/>
                <a:gd name="connsiteX1" fmla="*/ 29924 w 29923"/>
                <a:gd name="connsiteY1" fmla="*/ 5434 h 13974"/>
                <a:gd name="connsiteX2" fmla="*/ 29147 w 29923"/>
                <a:gd name="connsiteY2" fmla="*/ 6211 h 13974"/>
                <a:gd name="connsiteX3" fmla="*/ 28758 w 29923"/>
                <a:gd name="connsiteY3" fmla="*/ 8540 h 13974"/>
                <a:gd name="connsiteX4" fmla="*/ 28369 w 29923"/>
                <a:gd name="connsiteY4" fmla="*/ 9316 h 13974"/>
                <a:gd name="connsiteX5" fmla="*/ 27203 w 29923"/>
                <a:gd name="connsiteY5" fmla="*/ 9316 h 13974"/>
                <a:gd name="connsiteX6" fmla="*/ 26426 w 29923"/>
                <a:gd name="connsiteY6" fmla="*/ 10092 h 13974"/>
                <a:gd name="connsiteX7" fmla="*/ 24483 w 29923"/>
                <a:gd name="connsiteY7" fmla="*/ 10869 h 13974"/>
                <a:gd name="connsiteX8" fmla="*/ 23706 w 29923"/>
                <a:gd name="connsiteY8" fmla="*/ 11257 h 13974"/>
                <a:gd name="connsiteX9" fmla="*/ 21374 w 29923"/>
                <a:gd name="connsiteY9" fmla="*/ 12421 h 13974"/>
                <a:gd name="connsiteX10" fmla="*/ 19820 w 29923"/>
                <a:gd name="connsiteY10" fmla="*/ 12033 h 13974"/>
                <a:gd name="connsiteX11" fmla="*/ 17876 w 29923"/>
                <a:gd name="connsiteY11" fmla="*/ 12421 h 13974"/>
                <a:gd name="connsiteX12" fmla="*/ 16710 w 29923"/>
                <a:gd name="connsiteY12" fmla="*/ 13974 h 13974"/>
                <a:gd name="connsiteX13" fmla="*/ 15933 w 29923"/>
                <a:gd name="connsiteY13" fmla="*/ 12810 h 13974"/>
                <a:gd name="connsiteX14" fmla="*/ 14767 w 29923"/>
                <a:gd name="connsiteY14" fmla="*/ 13198 h 13974"/>
                <a:gd name="connsiteX15" fmla="*/ 13990 w 29923"/>
                <a:gd name="connsiteY15" fmla="*/ 13198 h 13974"/>
                <a:gd name="connsiteX16" fmla="*/ 12824 w 29923"/>
                <a:gd name="connsiteY16" fmla="*/ 12033 h 13974"/>
                <a:gd name="connsiteX17" fmla="*/ 11270 w 29923"/>
                <a:gd name="connsiteY17" fmla="*/ 13198 h 13974"/>
                <a:gd name="connsiteX18" fmla="*/ 9327 w 29923"/>
                <a:gd name="connsiteY18" fmla="*/ 13198 h 13974"/>
                <a:gd name="connsiteX19" fmla="*/ 7383 w 29923"/>
                <a:gd name="connsiteY19" fmla="*/ 12421 h 13974"/>
                <a:gd name="connsiteX20" fmla="*/ 5440 w 29923"/>
                <a:gd name="connsiteY20" fmla="*/ 12033 h 13974"/>
                <a:gd name="connsiteX21" fmla="*/ 3886 w 29923"/>
                <a:gd name="connsiteY21" fmla="*/ 10869 h 13974"/>
                <a:gd name="connsiteX22" fmla="*/ 2720 w 29923"/>
                <a:gd name="connsiteY22" fmla="*/ 8540 h 13974"/>
                <a:gd name="connsiteX23" fmla="*/ 1554 w 29923"/>
                <a:gd name="connsiteY23" fmla="*/ 7375 h 13974"/>
                <a:gd name="connsiteX24" fmla="*/ 777 w 29923"/>
                <a:gd name="connsiteY24" fmla="*/ 4658 h 13974"/>
                <a:gd name="connsiteX25" fmla="*/ 0 w 29923"/>
                <a:gd name="connsiteY25" fmla="*/ 3493 h 13974"/>
                <a:gd name="connsiteX26" fmla="*/ 389 w 29923"/>
                <a:gd name="connsiteY26" fmla="*/ 2329 h 13974"/>
                <a:gd name="connsiteX27" fmla="*/ 2332 w 29923"/>
                <a:gd name="connsiteY27" fmla="*/ 3493 h 13974"/>
                <a:gd name="connsiteX28" fmla="*/ 3886 w 29923"/>
                <a:gd name="connsiteY28" fmla="*/ 3105 h 13974"/>
                <a:gd name="connsiteX29" fmla="*/ 4663 w 29923"/>
                <a:gd name="connsiteY29" fmla="*/ 1941 h 13974"/>
                <a:gd name="connsiteX30" fmla="*/ 5052 w 29923"/>
                <a:gd name="connsiteY30" fmla="*/ 776 h 13974"/>
                <a:gd name="connsiteX31" fmla="*/ 6218 w 29923"/>
                <a:gd name="connsiteY31" fmla="*/ 388 h 13974"/>
                <a:gd name="connsiteX32" fmla="*/ 6995 w 29923"/>
                <a:gd name="connsiteY32" fmla="*/ 776 h 13974"/>
                <a:gd name="connsiteX33" fmla="*/ 7772 w 29923"/>
                <a:gd name="connsiteY33" fmla="*/ 0 h 13974"/>
                <a:gd name="connsiteX34" fmla="*/ 8549 w 29923"/>
                <a:gd name="connsiteY34" fmla="*/ 0 h 13974"/>
                <a:gd name="connsiteX35" fmla="*/ 8938 w 29923"/>
                <a:gd name="connsiteY35" fmla="*/ 1553 h 13974"/>
                <a:gd name="connsiteX36" fmla="*/ 10881 w 29923"/>
                <a:gd name="connsiteY36" fmla="*/ 2329 h 13974"/>
                <a:gd name="connsiteX37" fmla="*/ 11270 w 29923"/>
                <a:gd name="connsiteY37" fmla="*/ 3105 h 13974"/>
                <a:gd name="connsiteX38" fmla="*/ 13602 w 29923"/>
                <a:gd name="connsiteY38" fmla="*/ 3105 h 13974"/>
                <a:gd name="connsiteX39" fmla="*/ 15933 w 29923"/>
                <a:gd name="connsiteY39" fmla="*/ 1165 h 13974"/>
                <a:gd name="connsiteX40" fmla="*/ 17488 w 29923"/>
                <a:gd name="connsiteY40" fmla="*/ 1553 h 13974"/>
                <a:gd name="connsiteX41" fmla="*/ 18653 w 29923"/>
                <a:gd name="connsiteY41" fmla="*/ 776 h 13974"/>
                <a:gd name="connsiteX42" fmla="*/ 19820 w 29923"/>
                <a:gd name="connsiteY42" fmla="*/ 1165 h 13974"/>
                <a:gd name="connsiteX43" fmla="*/ 21374 w 29923"/>
                <a:gd name="connsiteY43" fmla="*/ 1941 h 13974"/>
                <a:gd name="connsiteX44" fmla="*/ 22151 w 29923"/>
                <a:gd name="connsiteY44" fmla="*/ 776 h 13974"/>
                <a:gd name="connsiteX45" fmla="*/ 23317 w 29923"/>
                <a:gd name="connsiteY45" fmla="*/ 776 h 13974"/>
                <a:gd name="connsiteX46" fmla="*/ 24483 w 29923"/>
                <a:gd name="connsiteY46" fmla="*/ 2329 h 13974"/>
                <a:gd name="connsiteX47" fmla="*/ 24483 w 29923"/>
                <a:gd name="connsiteY47" fmla="*/ 4658 h 13974"/>
                <a:gd name="connsiteX48" fmla="*/ 25649 w 29923"/>
                <a:gd name="connsiteY48" fmla="*/ 3882 h 13974"/>
                <a:gd name="connsiteX49" fmla="*/ 26814 w 29923"/>
                <a:gd name="connsiteY49" fmla="*/ 4658 h 13974"/>
                <a:gd name="connsiteX50" fmla="*/ 27203 w 29923"/>
                <a:gd name="connsiteY50" fmla="*/ 4270 h 13974"/>
                <a:gd name="connsiteX51" fmla="*/ 29924 w 29923"/>
                <a:gd name="connsiteY51" fmla="*/ 5046 h 1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9923" h="13974">
                  <a:moveTo>
                    <a:pt x="29924" y="5046"/>
                  </a:moveTo>
                  <a:lnTo>
                    <a:pt x="29924" y="5434"/>
                  </a:lnTo>
                  <a:lnTo>
                    <a:pt x="29147" y="6211"/>
                  </a:lnTo>
                  <a:lnTo>
                    <a:pt x="28758" y="8540"/>
                  </a:lnTo>
                  <a:lnTo>
                    <a:pt x="28369" y="9316"/>
                  </a:lnTo>
                  <a:lnTo>
                    <a:pt x="27203" y="9316"/>
                  </a:lnTo>
                  <a:lnTo>
                    <a:pt x="26426" y="10092"/>
                  </a:lnTo>
                  <a:lnTo>
                    <a:pt x="24483" y="10869"/>
                  </a:lnTo>
                  <a:lnTo>
                    <a:pt x="23706" y="11257"/>
                  </a:lnTo>
                  <a:lnTo>
                    <a:pt x="21374" y="12421"/>
                  </a:lnTo>
                  <a:lnTo>
                    <a:pt x="19820" y="12033"/>
                  </a:lnTo>
                  <a:lnTo>
                    <a:pt x="17876" y="12421"/>
                  </a:lnTo>
                  <a:lnTo>
                    <a:pt x="16710" y="13974"/>
                  </a:lnTo>
                  <a:lnTo>
                    <a:pt x="15933" y="12810"/>
                  </a:lnTo>
                  <a:lnTo>
                    <a:pt x="14767" y="13198"/>
                  </a:lnTo>
                  <a:lnTo>
                    <a:pt x="13990" y="13198"/>
                  </a:lnTo>
                  <a:lnTo>
                    <a:pt x="12824" y="12033"/>
                  </a:lnTo>
                  <a:lnTo>
                    <a:pt x="11270" y="13198"/>
                  </a:lnTo>
                  <a:lnTo>
                    <a:pt x="9327" y="13198"/>
                  </a:lnTo>
                  <a:lnTo>
                    <a:pt x="7383" y="12421"/>
                  </a:lnTo>
                  <a:lnTo>
                    <a:pt x="5440" y="12033"/>
                  </a:lnTo>
                  <a:lnTo>
                    <a:pt x="3886" y="10869"/>
                  </a:lnTo>
                  <a:lnTo>
                    <a:pt x="2720" y="8540"/>
                  </a:lnTo>
                  <a:lnTo>
                    <a:pt x="1554" y="7375"/>
                  </a:lnTo>
                  <a:lnTo>
                    <a:pt x="777" y="4658"/>
                  </a:lnTo>
                  <a:lnTo>
                    <a:pt x="0" y="3493"/>
                  </a:lnTo>
                  <a:lnTo>
                    <a:pt x="389" y="2329"/>
                  </a:lnTo>
                  <a:lnTo>
                    <a:pt x="2332" y="3493"/>
                  </a:lnTo>
                  <a:lnTo>
                    <a:pt x="3886" y="3105"/>
                  </a:lnTo>
                  <a:lnTo>
                    <a:pt x="4663" y="1941"/>
                  </a:lnTo>
                  <a:lnTo>
                    <a:pt x="5052" y="776"/>
                  </a:lnTo>
                  <a:lnTo>
                    <a:pt x="6218" y="388"/>
                  </a:lnTo>
                  <a:lnTo>
                    <a:pt x="6995" y="776"/>
                  </a:lnTo>
                  <a:lnTo>
                    <a:pt x="7772" y="0"/>
                  </a:lnTo>
                  <a:lnTo>
                    <a:pt x="8549" y="0"/>
                  </a:lnTo>
                  <a:lnTo>
                    <a:pt x="8938" y="1553"/>
                  </a:lnTo>
                  <a:lnTo>
                    <a:pt x="10881" y="2329"/>
                  </a:lnTo>
                  <a:lnTo>
                    <a:pt x="11270" y="3105"/>
                  </a:lnTo>
                  <a:lnTo>
                    <a:pt x="13602" y="3105"/>
                  </a:lnTo>
                  <a:lnTo>
                    <a:pt x="15933" y="1165"/>
                  </a:lnTo>
                  <a:lnTo>
                    <a:pt x="17488" y="1553"/>
                  </a:lnTo>
                  <a:lnTo>
                    <a:pt x="18653" y="776"/>
                  </a:lnTo>
                  <a:lnTo>
                    <a:pt x="19820" y="1165"/>
                  </a:lnTo>
                  <a:lnTo>
                    <a:pt x="21374" y="1941"/>
                  </a:lnTo>
                  <a:lnTo>
                    <a:pt x="22151" y="776"/>
                  </a:lnTo>
                  <a:lnTo>
                    <a:pt x="23317" y="776"/>
                  </a:lnTo>
                  <a:lnTo>
                    <a:pt x="24483" y="2329"/>
                  </a:lnTo>
                  <a:lnTo>
                    <a:pt x="24483" y="4658"/>
                  </a:lnTo>
                  <a:lnTo>
                    <a:pt x="25649" y="3882"/>
                  </a:lnTo>
                  <a:lnTo>
                    <a:pt x="26814" y="4658"/>
                  </a:lnTo>
                  <a:lnTo>
                    <a:pt x="27203" y="4270"/>
                  </a:lnTo>
                  <a:lnTo>
                    <a:pt x="29924" y="5046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98" name="Forma Livre 297">
              <a:extLst>
                <a:ext uri="{FF2B5EF4-FFF2-40B4-BE49-F238E27FC236}">
                  <a16:creationId xmlns:a16="http://schemas.microsoft.com/office/drawing/2014/main" id="{C2B84494-8E5C-331F-4516-E2D40C273D94}"/>
                </a:ext>
              </a:extLst>
            </p:cNvPr>
            <p:cNvSpPr/>
            <p:nvPr/>
          </p:nvSpPr>
          <p:spPr>
            <a:xfrm>
              <a:off x="3793543" y="3845672"/>
              <a:ext cx="6206" cy="12681"/>
            </a:xfrm>
            <a:custGeom>
              <a:avLst/>
              <a:gdLst>
                <a:gd name="connsiteX0" fmla="*/ 1943 w 4663"/>
                <a:gd name="connsiteY0" fmla="*/ 776 h 10480"/>
                <a:gd name="connsiteX1" fmla="*/ 3886 w 4663"/>
                <a:gd name="connsiteY1" fmla="*/ 1164 h 10480"/>
                <a:gd name="connsiteX2" fmla="*/ 4663 w 4663"/>
                <a:gd name="connsiteY2" fmla="*/ 3105 h 10480"/>
                <a:gd name="connsiteX3" fmla="*/ 4663 w 4663"/>
                <a:gd name="connsiteY3" fmla="*/ 5434 h 10480"/>
                <a:gd name="connsiteX4" fmla="*/ 4275 w 4663"/>
                <a:gd name="connsiteY4" fmla="*/ 8540 h 10480"/>
                <a:gd name="connsiteX5" fmla="*/ 3886 w 4663"/>
                <a:gd name="connsiteY5" fmla="*/ 9316 h 10480"/>
                <a:gd name="connsiteX6" fmla="*/ 3109 w 4663"/>
                <a:gd name="connsiteY6" fmla="*/ 9704 h 10480"/>
                <a:gd name="connsiteX7" fmla="*/ 1555 w 4663"/>
                <a:gd name="connsiteY7" fmla="*/ 10481 h 10480"/>
                <a:gd name="connsiteX8" fmla="*/ 1943 w 4663"/>
                <a:gd name="connsiteY8" fmla="*/ 8928 h 10480"/>
                <a:gd name="connsiteX9" fmla="*/ 1555 w 4663"/>
                <a:gd name="connsiteY9" fmla="*/ 8152 h 10480"/>
                <a:gd name="connsiteX10" fmla="*/ 1166 w 4663"/>
                <a:gd name="connsiteY10" fmla="*/ 5434 h 10480"/>
                <a:gd name="connsiteX11" fmla="*/ 0 w 4663"/>
                <a:gd name="connsiteY11" fmla="*/ 3493 h 10480"/>
                <a:gd name="connsiteX12" fmla="*/ 0 w 4663"/>
                <a:gd name="connsiteY12" fmla="*/ 2329 h 10480"/>
                <a:gd name="connsiteX13" fmla="*/ 389 w 4663"/>
                <a:gd name="connsiteY13" fmla="*/ 1164 h 10480"/>
                <a:gd name="connsiteX14" fmla="*/ 389 w 4663"/>
                <a:gd name="connsiteY14" fmla="*/ 0 h 10480"/>
                <a:gd name="connsiteX15" fmla="*/ 1166 w 4663"/>
                <a:gd name="connsiteY15" fmla="*/ 0 h 10480"/>
                <a:gd name="connsiteX16" fmla="*/ 1943 w 4663"/>
                <a:gd name="connsiteY16" fmla="*/ 776 h 1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63" h="10480">
                  <a:moveTo>
                    <a:pt x="1943" y="776"/>
                  </a:moveTo>
                  <a:lnTo>
                    <a:pt x="3886" y="1164"/>
                  </a:lnTo>
                  <a:lnTo>
                    <a:pt x="4663" y="3105"/>
                  </a:lnTo>
                  <a:lnTo>
                    <a:pt x="4663" y="5434"/>
                  </a:lnTo>
                  <a:lnTo>
                    <a:pt x="4275" y="8540"/>
                  </a:lnTo>
                  <a:lnTo>
                    <a:pt x="3886" y="9316"/>
                  </a:lnTo>
                  <a:lnTo>
                    <a:pt x="3109" y="9704"/>
                  </a:lnTo>
                  <a:lnTo>
                    <a:pt x="1555" y="10481"/>
                  </a:lnTo>
                  <a:lnTo>
                    <a:pt x="1943" y="8928"/>
                  </a:lnTo>
                  <a:lnTo>
                    <a:pt x="1555" y="8152"/>
                  </a:lnTo>
                  <a:lnTo>
                    <a:pt x="1166" y="5434"/>
                  </a:lnTo>
                  <a:lnTo>
                    <a:pt x="0" y="3493"/>
                  </a:lnTo>
                  <a:lnTo>
                    <a:pt x="0" y="2329"/>
                  </a:lnTo>
                  <a:lnTo>
                    <a:pt x="389" y="1164"/>
                  </a:lnTo>
                  <a:lnTo>
                    <a:pt x="389" y="0"/>
                  </a:lnTo>
                  <a:lnTo>
                    <a:pt x="1166" y="0"/>
                  </a:lnTo>
                  <a:lnTo>
                    <a:pt x="1943" y="776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99" name="Forma Livre 298">
              <a:extLst>
                <a:ext uri="{FF2B5EF4-FFF2-40B4-BE49-F238E27FC236}">
                  <a16:creationId xmlns:a16="http://schemas.microsoft.com/office/drawing/2014/main" id="{64401975-FAA9-62CC-6E7C-B35F88EE58E9}"/>
                </a:ext>
              </a:extLst>
            </p:cNvPr>
            <p:cNvSpPr/>
            <p:nvPr/>
          </p:nvSpPr>
          <p:spPr>
            <a:xfrm>
              <a:off x="4080618" y="5885498"/>
              <a:ext cx="4137" cy="3288"/>
            </a:xfrm>
            <a:custGeom>
              <a:avLst/>
              <a:gdLst>
                <a:gd name="connsiteX0" fmla="*/ 1555 w 3108"/>
                <a:gd name="connsiteY0" fmla="*/ 1553 h 2717"/>
                <a:gd name="connsiteX1" fmla="*/ 3109 w 3108"/>
                <a:gd name="connsiteY1" fmla="*/ 1164 h 2717"/>
                <a:gd name="connsiteX2" fmla="*/ 3109 w 3108"/>
                <a:gd name="connsiteY2" fmla="*/ 2717 h 2717"/>
                <a:gd name="connsiteX3" fmla="*/ 0 w 3108"/>
                <a:gd name="connsiteY3" fmla="*/ 1553 h 2717"/>
                <a:gd name="connsiteX4" fmla="*/ 1166 w 3108"/>
                <a:gd name="connsiteY4" fmla="*/ 388 h 2717"/>
                <a:gd name="connsiteX5" fmla="*/ 1943 w 3108"/>
                <a:gd name="connsiteY5" fmla="*/ 0 h 2717"/>
                <a:gd name="connsiteX6" fmla="*/ 1555 w 3108"/>
                <a:gd name="connsiteY6" fmla="*/ 1553 h 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8" h="2717">
                  <a:moveTo>
                    <a:pt x="1555" y="1553"/>
                  </a:moveTo>
                  <a:lnTo>
                    <a:pt x="3109" y="1164"/>
                  </a:lnTo>
                  <a:lnTo>
                    <a:pt x="3109" y="2717"/>
                  </a:lnTo>
                  <a:lnTo>
                    <a:pt x="0" y="1553"/>
                  </a:lnTo>
                  <a:lnTo>
                    <a:pt x="1166" y="388"/>
                  </a:lnTo>
                  <a:lnTo>
                    <a:pt x="1943" y="0"/>
                  </a:lnTo>
                  <a:lnTo>
                    <a:pt x="1555" y="1553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00" name="Forma Livre 299">
              <a:extLst>
                <a:ext uri="{FF2B5EF4-FFF2-40B4-BE49-F238E27FC236}">
                  <a16:creationId xmlns:a16="http://schemas.microsoft.com/office/drawing/2014/main" id="{532EA64E-DA95-9155-338B-9A8304304814}"/>
                </a:ext>
              </a:extLst>
            </p:cNvPr>
            <p:cNvSpPr/>
            <p:nvPr/>
          </p:nvSpPr>
          <p:spPr>
            <a:xfrm>
              <a:off x="4079066" y="5880801"/>
              <a:ext cx="3620" cy="3757"/>
            </a:xfrm>
            <a:custGeom>
              <a:avLst/>
              <a:gdLst>
                <a:gd name="connsiteX0" fmla="*/ 0 w 2720"/>
                <a:gd name="connsiteY0" fmla="*/ 0 h 3105"/>
                <a:gd name="connsiteX1" fmla="*/ 777 w 2720"/>
                <a:gd name="connsiteY1" fmla="*/ 776 h 3105"/>
                <a:gd name="connsiteX2" fmla="*/ 2332 w 2720"/>
                <a:gd name="connsiteY2" fmla="*/ 1164 h 3105"/>
                <a:gd name="connsiteX3" fmla="*/ 2720 w 2720"/>
                <a:gd name="connsiteY3" fmla="*/ 2717 h 3105"/>
                <a:gd name="connsiteX4" fmla="*/ 1554 w 2720"/>
                <a:gd name="connsiteY4" fmla="*/ 3105 h 3105"/>
                <a:gd name="connsiteX5" fmla="*/ 1166 w 2720"/>
                <a:gd name="connsiteY5" fmla="*/ 1553 h 3105"/>
                <a:gd name="connsiteX6" fmla="*/ 389 w 2720"/>
                <a:gd name="connsiteY6" fmla="*/ 776 h 3105"/>
                <a:gd name="connsiteX7" fmla="*/ 0 w 2720"/>
                <a:gd name="connsiteY7" fmla="*/ 0 h 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20" h="3105">
                  <a:moveTo>
                    <a:pt x="0" y="0"/>
                  </a:moveTo>
                  <a:lnTo>
                    <a:pt x="777" y="776"/>
                  </a:lnTo>
                  <a:lnTo>
                    <a:pt x="2332" y="1164"/>
                  </a:lnTo>
                  <a:lnTo>
                    <a:pt x="2720" y="2717"/>
                  </a:lnTo>
                  <a:lnTo>
                    <a:pt x="1554" y="3105"/>
                  </a:lnTo>
                  <a:lnTo>
                    <a:pt x="1166" y="1553"/>
                  </a:lnTo>
                  <a:lnTo>
                    <a:pt x="389" y="77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01" name="Forma Livre 300">
              <a:extLst>
                <a:ext uri="{FF2B5EF4-FFF2-40B4-BE49-F238E27FC236}">
                  <a16:creationId xmlns:a16="http://schemas.microsoft.com/office/drawing/2014/main" id="{333FA5C4-1D44-0006-A7DA-3FDAF9A55860}"/>
                </a:ext>
              </a:extLst>
            </p:cNvPr>
            <p:cNvSpPr/>
            <p:nvPr/>
          </p:nvSpPr>
          <p:spPr>
            <a:xfrm>
              <a:off x="4109067" y="5876574"/>
              <a:ext cx="3103" cy="2817"/>
            </a:xfrm>
            <a:custGeom>
              <a:avLst/>
              <a:gdLst>
                <a:gd name="connsiteX0" fmla="*/ 1555 w 2331"/>
                <a:gd name="connsiteY0" fmla="*/ 388 h 2328"/>
                <a:gd name="connsiteX1" fmla="*/ 2332 w 2331"/>
                <a:gd name="connsiteY1" fmla="*/ 776 h 2328"/>
                <a:gd name="connsiteX2" fmla="*/ 1943 w 2331"/>
                <a:gd name="connsiteY2" fmla="*/ 2329 h 2328"/>
                <a:gd name="connsiteX3" fmla="*/ 777 w 2331"/>
                <a:gd name="connsiteY3" fmla="*/ 1941 h 2328"/>
                <a:gd name="connsiteX4" fmla="*/ 0 w 2331"/>
                <a:gd name="connsiteY4" fmla="*/ 776 h 2328"/>
                <a:gd name="connsiteX5" fmla="*/ 1166 w 2331"/>
                <a:gd name="connsiteY5" fmla="*/ 0 h 2328"/>
                <a:gd name="connsiteX6" fmla="*/ 1555 w 2331"/>
                <a:gd name="connsiteY6" fmla="*/ 388 h 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31" h="2328">
                  <a:moveTo>
                    <a:pt x="1555" y="388"/>
                  </a:moveTo>
                  <a:lnTo>
                    <a:pt x="2332" y="776"/>
                  </a:lnTo>
                  <a:lnTo>
                    <a:pt x="1943" y="2329"/>
                  </a:lnTo>
                  <a:lnTo>
                    <a:pt x="777" y="1941"/>
                  </a:lnTo>
                  <a:lnTo>
                    <a:pt x="0" y="776"/>
                  </a:lnTo>
                  <a:lnTo>
                    <a:pt x="1166" y="0"/>
                  </a:lnTo>
                  <a:lnTo>
                    <a:pt x="1555" y="388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02" name="Forma Livre 301">
              <a:extLst>
                <a:ext uri="{FF2B5EF4-FFF2-40B4-BE49-F238E27FC236}">
                  <a16:creationId xmlns:a16="http://schemas.microsoft.com/office/drawing/2014/main" id="{853B4F73-EE30-F46B-9313-C1E379577C71}"/>
                </a:ext>
              </a:extLst>
            </p:cNvPr>
            <p:cNvSpPr/>
            <p:nvPr/>
          </p:nvSpPr>
          <p:spPr>
            <a:xfrm>
              <a:off x="4042341" y="5870469"/>
              <a:ext cx="6724" cy="5165"/>
            </a:xfrm>
            <a:custGeom>
              <a:avLst/>
              <a:gdLst>
                <a:gd name="connsiteX0" fmla="*/ 4663 w 5052"/>
                <a:gd name="connsiteY0" fmla="*/ 1941 h 4269"/>
                <a:gd name="connsiteX1" fmla="*/ 4663 w 5052"/>
                <a:gd name="connsiteY1" fmla="*/ 2717 h 4269"/>
                <a:gd name="connsiteX2" fmla="*/ 5052 w 5052"/>
                <a:gd name="connsiteY2" fmla="*/ 3882 h 4269"/>
                <a:gd name="connsiteX3" fmla="*/ 3498 w 5052"/>
                <a:gd name="connsiteY3" fmla="*/ 4270 h 4269"/>
                <a:gd name="connsiteX4" fmla="*/ 2332 w 5052"/>
                <a:gd name="connsiteY4" fmla="*/ 3882 h 4269"/>
                <a:gd name="connsiteX5" fmla="*/ 1555 w 5052"/>
                <a:gd name="connsiteY5" fmla="*/ 3106 h 4269"/>
                <a:gd name="connsiteX6" fmla="*/ 389 w 5052"/>
                <a:gd name="connsiteY6" fmla="*/ 2717 h 4269"/>
                <a:gd name="connsiteX7" fmla="*/ 0 w 5052"/>
                <a:gd name="connsiteY7" fmla="*/ 1165 h 4269"/>
                <a:gd name="connsiteX8" fmla="*/ 777 w 5052"/>
                <a:gd name="connsiteY8" fmla="*/ 1165 h 4269"/>
                <a:gd name="connsiteX9" fmla="*/ 1166 w 5052"/>
                <a:gd name="connsiteY9" fmla="*/ 388 h 4269"/>
                <a:gd name="connsiteX10" fmla="*/ 2332 w 5052"/>
                <a:gd name="connsiteY10" fmla="*/ 0 h 4269"/>
                <a:gd name="connsiteX11" fmla="*/ 3109 w 5052"/>
                <a:gd name="connsiteY11" fmla="*/ 388 h 4269"/>
                <a:gd name="connsiteX12" fmla="*/ 1943 w 5052"/>
                <a:gd name="connsiteY12" fmla="*/ 1553 h 4269"/>
                <a:gd name="connsiteX13" fmla="*/ 3109 w 5052"/>
                <a:gd name="connsiteY13" fmla="*/ 1941 h 4269"/>
                <a:gd name="connsiteX14" fmla="*/ 4275 w 5052"/>
                <a:gd name="connsiteY14" fmla="*/ 776 h 4269"/>
                <a:gd name="connsiteX15" fmla="*/ 4663 w 5052"/>
                <a:gd name="connsiteY15" fmla="*/ 1941 h 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52" h="4269">
                  <a:moveTo>
                    <a:pt x="4663" y="1941"/>
                  </a:moveTo>
                  <a:lnTo>
                    <a:pt x="4663" y="2717"/>
                  </a:lnTo>
                  <a:lnTo>
                    <a:pt x="5052" y="3882"/>
                  </a:lnTo>
                  <a:lnTo>
                    <a:pt x="3498" y="4270"/>
                  </a:lnTo>
                  <a:lnTo>
                    <a:pt x="2332" y="3882"/>
                  </a:lnTo>
                  <a:lnTo>
                    <a:pt x="1555" y="3106"/>
                  </a:lnTo>
                  <a:lnTo>
                    <a:pt x="389" y="2717"/>
                  </a:lnTo>
                  <a:lnTo>
                    <a:pt x="0" y="1165"/>
                  </a:lnTo>
                  <a:lnTo>
                    <a:pt x="777" y="1165"/>
                  </a:lnTo>
                  <a:lnTo>
                    <a:pt x="1166" y="388"/>
                  </a:lnTo>
                  <a:lnTo>
                    <a:pt x="2332" y="0"/>
                  </a:lnTo>
                  <a:lnTo>
                    <a:pt x="3109" y="388"/>
                  </a:lnTo>
                  <a:lnTo>
                    <a:pt x="1943" y="1553"/>
                  </a:lnTo>
                  <a:lnTo>
                    <a:pt x="3109" y="1941"/>
                  </a:lnTo>
                  <a:lnTo>
                    <a:pt x="4275" y="776"/>
                  </a:lnTo>
                  <a:lnTo>
                    <a:pt x="4663" y="1941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03" name="Forma Livre 302">
              <a:extLst>
                <a:ext uri="{FF2B5EF4-FFF2-40B4-BE49-F238E27FC236}">
                  <a16:creationId xmlns:a16="http://schemas.microsoft.com/office/drawing/2014/main" id="{F76B2D08-5B68-4179-DFE8-283C36672B56}"/>
                </a:ext>
              </a:extLst>
            </p:cNvPr>
            <p:cNvSpPr/>
            <p:nvPr/>
          </p:nvSpPr>
          <p:spPr>
            <a:xfrm>
              <a:off x="4046997" y="5857787"/>
              <a:ext cx="37759" cy="25832"/>
            </a:xfrm>
            <a:custGeom>
              <a:avLst/>
              <a:gdLst>
                <a:gd name="connsiteX0" fmla="*/ 12436 w 28369"/>
                <a:gd name="connsiteY0" fmla="*/ 7375 h 21349"/>
                <a:gd name="connsiteX1" fmla="*/ 10881 w 28369"/>
                <a:gd name="connsiteY1" fmla="*/ 6599 h 21349"/>
                <a:gd name="connsiteX2" fmla="*/ 8938 w 28369"/>
                <a:gd name="connsiteY2" fmla="*/ 5434 h 21349"/>
                <a:gd name="connsiteX3" fmla="*/ 5829 w 28369"/>
                <a:gd name="connsiteY3" fmla="*/ 4270 h 21349"/>
                <a:gd name="connsiteX4" fmla="*/ 6218 w 28369"/>
                <a:gd name="connsiteY4" fmla="*/ 2717 h 21349"/>
                <a:gd name="connsiteX5" fmla="*/ 3498 w 28369"/>
                <a:gd name="connsiteY5" fmla="*/ 2329 h 21349"/>
                <a:gd name="connsiteX6" fmla="*/ 2332 w 28369"/>
                <a:gd name="connsiteY6" fmla="*/ 1941 h 21349"/>
                <a:gd name="connsiteX7" fmla="*/ 1166 w 28369"/>
                <a:gd name="connsiteY7" fmla="*/ 388 h 21349"/>
                <a:gd name="connsiteX8" fmla="*/ 1943 w 28369"/>
                <a:gd name="connsiteY8" fmla="*/ 0 h 21349"/>
                <a:gd name="connsiteX9" fmla="*/ 5052 w 28369"/>
                <a:gd name="connsiteY9" fmla="*/ 1164 h 21349"/>
                <a:gd name="connsiteX10" fmla="*/ 8161 w 28369"/>
                <a:gd name="connsiteY10" fmla="*/ 2717 h 21349"/>
                <a:gd name="connsiteX11" fmla="*/ 10104 w 28369"/>
                <a:gd name="connsiteY11" fmla="*/ 3105 h 21349"/>
                <a:gd name="connsiteX12" fmla="*/ 11659 w 28369"/>
                <a:gd name="connsiteY12" fmla="*/ 3493 h 21349"/>
                <a:gd name="connsiteX13" fmla="*/ 12824 w 28369"/>
                <a:gd name="connsiteY13" fmla="*/ 2329 h 21349"/>
                <a:gd name="connsiteX14" fmla="*/ 13213 w 28369"/>
                <a:gd name="connsiteY14" fmla="*/ 1164 h 21349"/>
                <a:gd name="connsiteX15" fmla="*/ 13990 w 28369"/>
                <a:gd name="connsiteY15" fmla="*/ 1553 h 21349"/>
                <a:gd name="connsiteX16" fmla="*/ 15545 w 28369"/>
                <a:gd name="connsiteY16" fmla="*/ 776 h 21349"/>
                <a:gd name="connsiteX17" fmla="*/ 15933 w 28369"/>
                <a:gd name="connsiteY17" fmla="*/ 1553 h 21349"/>
                <a:gd name="connsiteX18" fmla="*/ 17876 w 28369"/>
                <a:gd name="connsiteY18" fmla="*/ 1553 h 21349"/>
                <a:gd name="connsiteX19" fmla="*/ 17876 w 28369"/>
                <a:gd name="connsiteY19" fmla="*/ 2717 h 21349"/>
                <a:gd name="connsiteX20" fmla="*/ 19042 w 28369"/>
                <a:gd name="connsiteY20" fmla="*/ 2717 h 21349"/>
                <a:gd name="connsiteX21" fmla="*/ 22540 w 28369"/>
                <a:gd name="connsiteY21" fmla="*/ 1941 h 21349"/>
                <a:gd name="connsiteX22" fmla="*/ 22929 w 28369"/>
                <a:gd name="connsiteY22" fmla="*/ 2717 h 21349"/>
                <a:gd name="connsiteX23" fmla="*/ 24094 w 28369"/>
                <a:gd name="connsiteY23" fmla="*/ 2717 h 21349"/>
                <a:gd name="connsiteX24" fmla="*/ 25649 w 28369"/>
                <a:gd name="connsiteY24" fmla="*/ 2329 h 21349"/>
                <a:gd name="connsiteX25" fmla="*/ 24483 w 28369"/>
                <a:gd name="connsiteY25" fmla="*/ 1553 h 21349"/>
                <a:gd name="connsiteX26" fmla="*/ 24094 w 28369"/>
                <a:gd name="connsiteY26" fmla="*/ 388 h 21349"/>
                <a:gd name="connsiteX27" fmla="*/ 25649 w 28369"/>
                <a:gd name="connsiteY27" fmla="*/ 388 h 21349"/>
                <a:gd name="connsiteX28" fmla="*/ 27981 w 28369"/>
                <a:gd name="connsiteY28" fmla="*/ 1164 h 21349"/>
                <a:gd name="connsiteX29" fmla="*/ 28369 w 28369"/>
                <a:gd name="connsiteY29" fmla="*/ 2717 h 21349"/>
                <a:gd name="connsiteX30" fmla="*/ 26815 w 28369"/>
                <a:gd name="connsiteY30" fmla="*/ 4658 h 21349"/>
                <a:gd name="connsiteX31" fmla="*/ 27203 w 28369"/>
                <a:gd name="connsiteY31" fmla="*/ 5822 h 21349"/>
                <a:gd name="connsiteX32" fmla="*/ 26426 w 28369"/>
                <a:gd name="connsiteY32" fmla="*/ 6599 h 21349"/>
                <a:gd name="connsiteX33" fmla="*/ 24872 w 28369"/>
                <a:gd name="connsiteY33" fmla="*/ 6599 h 21349"/>
                <a:gd name="connsiteX34" fmla="*/ 23706 w 28369"/>
                <a:gd name="connsiteY34" fmla="*/ 9704 h 21349"/>
                <a:gd name="connsiteX35" fmla="*/ 22540 w 28369"/>
                <a:gd name="connsiteY35" fmla="*/ 10869 h 21349"/>
                <a:gd name="connsiteX36" fmla="*/ 21374 w 28369"/>
                <a:gd name="connsiteY36" fmla="*/ 13198 h 21349"/>
                <a:gd name="connsiteX37" fmla="*/ 20986 w 28369"/>
                <a:gd name="connsiteY37" fmla="*/ 14362 h 21349"/>
                <a:gd name="connsiteX38" fmla="*/ 19042 w 28369"/>
                <a:gd name="connsiteY38" fmla="*/ 15527 h 21349"/>
                <a:gd name="connsiteX39" fmla="*/ 18654 w 28369"/>
                <a:gd name="connsiteY39" fmla="*/ 14750 h 21349"/>
                <a:gd name="connsiteX40" fmla="*/ 17099 w 28369"/>
                <a:gd name="connsiteY40" fmla="*/ 14750 h 21349"/>
                <a:gd name="connsiteX41" fmla="*/ 17099 w 28369"/>
                <a:gd name="connsiteY41" fmla="*/ 15915 h 21349"/>
                <a:gd name="connsiteX42" fmla="*/ 13990 w 28369"/>
                <a:gd name="connsiteY42" fmla="*/ 15527 h 21349"/>
                <a:gd name="connsiteX43" fmla="*/ 13602 w 28369"/>
                <a:gd name="connsiteY43" fmla="*/ 15915 h 21349"/>
                <a:gd name="connsiteX44" fmla="*/ 14768 w 28369"/>
                <a:gd name="connsiteY44" fmla="*/ 17467 h 21349"/>
                <a:gd name="connsiteX45" fmla="*/ 14379 w 28369"/>
                <a:gd name="connsiteY45" fmla="*/ 17856 h 21349"/>
                <a:gd name="connsiteX46" fmla="*/ 13602 w 28369"/>
                <a:gd name="connsiteY46" fmla="*/ 19408 h 21349"/>
                <a:gd name="connsiteX47" fmla="*/ 12047 w 28369"/>
                <a:gd name="connsiteY47" fmla="*/ 19408 h 21349"/>
                <a:gd name="connsiteX48" fmla="*/ 10881 w 28369"/>
                <a:gd name="connsiteY48" fmla="*/ 20961 h 21349"/>
                <a:gd name="connsiteX49" fmla="*/ 9716 w 28369"/>
                <a:gd name="connsiteY49" fmla="*/ 21349 h 21349"/>
                <a:gd name="connsiteX50" fmla="*/ 8938 w 28369"/>
                <a:gd name="connsiteY50" fmla="*/ 21349 h 21349"/>
                <a:gd name="connsiteX51" fmla="*/ 8161 w 28369"/>
                <a:gd name="connsiteY51" fmla="*/ 20184 h 21349"/>
                <a:gd name="connsiteX52" fmla="*/ 6607 w 28369"/>
                <a:gd name="connsiteY52" fmla="*/ 19020 h 21349"/>
                <a:gd name="connsiteX53" fmla="*/ 6607 w 28369"/>
                <a:gd name="connsiteY53" fmla="*/ 18244 h 21349"/>
                <a:gd name="connsiteX54" fmla="*/ 4663 w 28369"/>
                <a:gd name="connsiteY54" fmla="*/ 18244 h 21349"/>
                <a:gd name="connsiteX55" fmla="*/ 6995 w 28369"/>
                <a:gd name="connsiteY55" fmla="*/ 19796 h 21349"/>
                <a:gd name="connsiteX56" fmla="*/ 5441 w 28369"/>
                <a:gd name="connsiteY56" fmla="*/ 19796 h 21349"/>
                <a:gd name="connsiteX57" fmla="*/ 3498 w 28369"/>
                <a:gd name="connsiteY57" fmla="*/ 18632 h 21349"/>
                <a:gd name="connsiteX58" fmla="*/ 2720 w 28369"/>
                <a:gd name="connsiteY58" fmla="*/ 18244 h 21349"/>
                <a:gd name="connsiteX59" fmla="*/ 1166 w 28369"/>
                <a:gd name="connsiteY59" fmla="*/ 17467 h 21349"/>
                <a:gd name="connsiteX60" fmla="*/ 0 w 28369"/>
                <a:gd name="connsiteY60" fmla="*/ 16691 h 21349"/>
                <a:gd name="connsiteX61" fmla="*/ 0 w 28369"/>
                <a:gd name="connsiteY61" fmla="*/ 15915 h 21349"/>
                <a:gd name="connsiteX62" fmla="*/ 2720 w 28369"/>
                <a:gd name="connsiteY62" fmla="*/ 16691 h 21349"/>
                <a:gd name="connsiteX63" fmla="*/ 5052 w 28369"/>
                <a:gd name="connsiteY63" fmla="*/ 15915 h 21349"/>
                <a:gd name="connsiteX64" fmla="*/ 3109 w 28369"/>
                <a:gd name="connsiteY64" fmla="*/ 15138 h 21349"/>
                <a:gd name="connsiteX65" fmla="*/ 2720 w 28369"/>
                <a:gd name="connsiteY65" fmla="*/ 14750 h 21349"/>
                <a:gd name="connsiteX66" fmla="*/ 6218 w 28369"/>
                <a:gd name="connsiteY66" fmla="*/ 14750 h 21349"/>
                <a:gd name="connsiteX67" fmla="*/ 7772 w 28369"/>
                <a:gd name="connsiteY67" fmla="*/ 15138 h 21349"/>
                <a:gd name="connsiteX68" fmla="*/ 8938 w 28369"/>
                <a:gd name="connsiteY68" fmla="*/ 15915 h 21349"/>
                <a:gd name="connsiteX69" fmla="*/ 8938 w 28369"/>
                <a:gd name="connsiteY69" fmla="*/ 15138 h 21349"/>
                <a:gd name="connsiteX70" fmla="*/ 10493 w 28369"/>
                <a:gd name="connsiteY70" fmla="*/ 14750 h 21349"/>
                <a:gd name="connsiteX71" fmla="*/ 10881 w 28369"/>
                <a:gd name="connsiteY71" fmla="*/ 13586 h 21349"/>
                <a:gd name="connsiteX72" fmla="*/ 9327 w 28369"/>
                <a:gd name="connsiteY72" fmla="*/ 12809 h 21349"/>
                <a:gd name="connsiteX73" fmla="*/ 8550 w 28369"/>
                <a:gd name="connsiteY73" fmla="*/ 10869 h 21349"/>
                <a:gd name="connsiteX74" fmla="*/ 8938 w 28369"/>
                <a:gd name="connsiteY74" fmla="*/ 10092 h 21349"/>
                <a:gd name="connsiteX75" fmla="*/ 11270 w 28369"/>
                <a:gd name="connsiteY75" fmla="*/ 10092 h 21349"/>
                <a:gd name="connsiteX76" fmla="*/ 12047 w 28369"/>
                <a:gd name="connsiteY76" fmla="*/ 10480 h 21349"/>
                <a:gd name="connsiteX77" fmla="*/ 13602 w 28369"/>
                <a:gd name="connsiteY77" fmla="*/ 10092 h 21349"/>
                <a:gd name="connsiteX78" fmla="*/ 13213 w 28369"/>
                <a:gd name="connsiteY78" fmla="*/ 8928 h 21349"/>
                <a:gd name="connsiteX79" fmla="*/ 10104 w 28369"/>
                <a:gd name="connsiteY79" fmla="*/ 8928 h 21349"/>
                <a:gd name="connsiteX80" fmla="*/ 10104 w 28369"/>
                <a:gd name="connsiteY80" fmla="*/ 9316 h 21349"/>
                <a:gd name="connsiteX81" fmla="*/ 8550 w 28369"/>
                <a:gd name="connsiteY81" fmla="*/ 10092 h 21349"/>
                <a:gd name="connsiteX82" fmla="*/ 6218 w 28369"/>
                <a:gd name="connsiteY82" fmla="*/ 10092 h 21349"/>
                <a:gd name="connsiteX83" fmla="*/ 4275 w 28369"/>
                <a:gd name="connsiteY83" fmla="*/ 8928 h 21349"/>
                <a:gd name="connsiteX84" fmla="*/ 4275 w 28369"/>
                <a:gd name="connsiteY84" fmla="*/ 7763 h 21349"/>
                <a:gd name="connsiteX85" fmla="*/ 6995 w 28369"/>
                <a:gd name="connsiteY85" fmla="*/ 8539 h 21349"/>
                <a:gd name="connsiteX86" fmla="*/ 9327 w 28369"/>
                <a:gd name="connsiteY86" fmla="*/ 7763 h 21349"/>
                <a:gd name="connsiteX87" fmla="*/ 10493 w 28369"/>
                <a:gd name="connsiteY87" fmla="*/ 7763 h 21349"/>
                <a:gd name="connsiteX88" fmla="*/ 12436 w 28369"/>
                <a:gd name="connsiteY88" fmla="*/ 7375 h 21349"/>
                <a:gd name="connsiteX89" fmla="*/ 13990 w 28369"/>
                <a:gd name="connsiteY89" fmla="*/ 8151 h 21349"/>
                <a:gd name="connsiteX90" fmla="*/ 13990 w 28369"/>
                <a:gd name="connsiteY90" fmla="*/ 7763 h 21349"/>
                <a:gd name="connsiteX91" fmla="*/ 12436 w 28369"/>
                <a:gd name="connsiteY91" fmla="*/ 7375 h 21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8369" h="21349">
                  <a:moveTo>
                    <a:pt x="12436" y="7375"/>
                  </a:moveTo>
                  <a:lnTo>
                    <a:pt x="10881" y="6599"/>
                  </a:lnTo>
                  <a:lnTo>
                    <a:pt x="8938" y="5434"/>
                  </a:lnTo>
                  <a:lnTo>
                    <a:pt x="5829" y="4270"/>
                  </a:lnTo>
                  <a:lnTo>
                    <a:pt x="6218" y="2717"/>
                  </a:lnTo>
                  <a:lnTo>
                    <a:pt x="3498" y="2329"/>
                  </a:lnTo>
                  <a:lnTo>
                    <a:pt x="2332" y="1941"/>
                  </a:lnTo>
                  <a:lnTo>
                    <a:pt x="1166" y="388"/>
                  </a:lnTo>
                  <a:lnTo>
                    <a:pt x="1943" y="0"/>
                  </a:lnTo>
                  <a:lnTo>
                    <a:pt x="5052" y="1164"/>
                  </a:lnTo>
                  <a:lnTo>
                    <a:pt x="8161" y="2717"/>
                  </a:lnTo>
                  <a:lnTo>
                    <a:pt x="10104" y="3105"/>
                  </a:lnTo>
                  <a:lnTo>
                    <a:pt x="11659" y="3493"/>
                  </a:lnTo>
                  <a:lnTo>
                    <a:pt x="12824" y="2329"/>
                  </a:lnTo>
                  <a:lnTo>
                    <a:pt x="13213" y="1164"/>
                  </a:lnTo>
                  <a:lnTo>
                    <a:pt x="13990" y="1553"/>
                  </a:lnTo>
                  <a:lnTo>
                    <a:pt x="15545" y="776"/>
                  </a:lnTo>
                  <a:lnTo>
                    <a:pt x="15933" y="1553"/>
                  </a:lnTo>
                  <a:lnTo>
                    <a:pt x="17876" y="1553"/>
                  </a:lnTo>
                  <a:lnTo>
                    <a:pt x="17876" y="2717"/>
                  </a:lnTo>
                  <a:lnTo>
                    <a:pt x="19042" y="2717"/>
                  </a:lnTo>
                  <a:lnTo>
                    <a:pt x="22540" y="1941"/>
                  </a:lnTo>
                  <a:lnTo>
                    <a:pt x="22929" y="2717"/>
                  </a:lnTo>
                  <a:lnTo>
                    <a:pt x="24094" y="2717"/>
                  </a:lnTo>
                  <a:lnTo>
                    <a:pt x="25649" y="2329"/>
                  </a:lnTo>
                  <a:lnTo>
                    <a:pt x="24483" y="1553"/>
                  </a:lnTo>
                  <a:lnTo>
                    <a:pt x="24094" y="388"/>
                  </a:lnTo>
                  <a:lnTo>
                    <a:pt x="25649" y="388"/>
                  </a:lnTo>
                  <a:lnTo>
                    <a:pt x="27981" y="1164"/>
                  </a:lnTo>
                  <a:lnTo>
                    <a:pt x="28369" y="2717"/>
                  </a:lnTo>
                  <a:lnTo>
                    <a:pt x="26815" y="4658"/>
                  </a:lnTo>
                  <a:lnTo>
                    <a:pt x="27203" y="5822"/>
                  </a:lnTo>
                  <a:lnTo>
                    <a:pt x="26426" y="6599"/>
                  </a:lnTo>
                  <a:lnTo>
                    <a:pt x="24872" y="6599"/>
                  </a:lnTo>
                  <a:lnTo>
                    <a:pt x="23706" y="9704"/>
                  </a:lnTo>
                  <a:lnTo>
                    <a:pt x="22540" y="10869"/>
                  </a:lnTo>
                  <a:lnTo>
                    <a:pt x="21374" y="13198"/>
                  </a:lnTo>
                  <a:lnTo>
                    <a:pt x="20986" y="14362"/>
                  </a:lnTo>
                  <a:lnTo>
                    <a:pt x="19042" y="15527"/>
                  </a:lnTo>
                  <a:lnTo>
                    <a:pt x="18654" y="14750"/>
                  </a:lnTo>
                  <a:lnTo>
                    <a:pt x="17099" y="14750"/>
                  </a:lnTo>
                  <a:lnTo>
                    <a:pt x="17099" y="15915"/>
                  </a:lnTo>
                  <a:lnTo>
                    <a:pt x="13990" y="15527"/>
                  </a:lnTo>
                  <a:lnTo>
                    <a:pt x="13602" y="15915"/>
                  </a:lnTo>
                  <a:lnTo>
                    <a:pt x="14768" y="17467"/>
                  </a:lnTo>
                  <a:lnTo>
                    <a:pt x="14379" y="17856"/>
                  </a:lnTo>
                  <a:lnTo>
                    <a:pt x="13602" y="19408"/>
                  </a:lnTo>
                  <a:lnTo>
                    <a:pt x="12047" y="19408"/>
                  </a:lnTo>
                  <a:lnTo>
                    <a:pt x="10881" y="20961"/>
                  </a:lnTo>
                  <a:lnTo>
                    <a:pt x="9716" y="21349"/>
                  </a:lnTo>
                  <a:lnTo>
                    <a:pt x="8938" y="21349"/>
                  </a:lnTo>
                  <a:lnTo>
                    <a:pt x="8161" y="20184"/>
                  </a:lnTo>
                  <a:lnTo>
                    <a:pt x="6607" y="19020"/>
                  </a:lnTo>
                  <a:lnTo>
                    <a:pt x="6607" y="18244"/>
                  </a:lnTo>
                  <a:lnTo>
                    <a:pt x="4663" y="18244"/>
                  </a:lnTo>
                  <a:lnTo>
                    <a:pt x="6995" y="19796"/>
                  </a:lnTo>
                  <a:lnTo>
                    <a:pt x="5441" y="19796"/>
                  </a:lnTo>
                  <a:lnTo>
                    <a:pt x="3498" y="18632"/>
                  </a:lnTo>
                  <a:lnTo>
                    <a:pt x="2720" y="18244"/>
                  </a:lnTo>
                  <a:lnTo>
                    <a:pt x="1166" y="17467"/>
                  </a:lnTo>
                  <a:lnTo>
                    <a:pt x="0" y="16691"/>
                  </a:lnTo>
                  <a:lnTo>
                    <a:pt x="0" y="15915"/>
                  </a:lnTo>
                  <a:lnTo>
                    <a:pt x="2720" y="16691"/>
                  </a:lnTo>
                  <a:lnTo>
                    <a:pt x="5052" y="15915"/>
                  </a:lnTo>
                  <a:lnTo>
                    <a:pt x="3109" y="15138"/>
                  </a:lnTo>
                  <a:lnTo>
                    <a:pt x="2720" y="14750"/>
                  </a:lnTo>
                  <a:lnTo>
                    <a:pt x="6218" y="14750"/>
                  </a:lnTo>
                  <a:lnTo>
                    <a:pt x="7772" y="15138"/>
                  </a:lnTo>
                  <a:lnTo>
                    <a:pt x="8938" y="15915"/>
                  </a:lnTo>
                  <a:lnTo>
                    <a:pt x="8938" y="15138"/>
                  </a:lnTo>
                  <a:lnTo>
                    <a:pt x="10493" y="14750"/>
                  </a:lnTo>
                  <a:lnTo>
                    <a:pt x="10881" y="13586"/>
                  </a:lnTo>
                  <a:lnTo>
                    <a:pt x="9327" y="12809"/>
                  </a:lnTo>
                  <a:lnTo>
                    <a:pt x="8550" y="10869"/>
                  </a:lnTo>
                  <a:lnTo>
                    <a:pt x="8938" y="10092"/>
                  </a:lnTo>
                  <a:lnTo>
                    <a:pt x="11270" y="10092"/>
                  </a:lnTo>
                  <a:lnTo>
                    <a:pt x="12047" y="10480"/>
                  </a:lnTo>
                  <a:lnTo>
                    <a:pt x="13602" y="10092"/>
                  </a:lnTo>
                  <a:lnTo>
                    <a:pt x="13213" y="8928"/>
                  </a:lnTo>
                  <a:lnTo>
                    <a:pt x="10104" y="8928"/>
                  </a:lnTo>
                  <a:lnTo>
                    <a:pt x="10104" y="9316"/>
                  </a:lnTo>
                  <a:lnTo>
                    <a:pt x="8550" y="10092"/>
                  </a:lnTo>
                  <a:lnTo>
                    <a:pt x="6218" y="10092"/>
                  </a:lnTo>
                  <a:lnTo>
                    <a:pt x="4275" y="8928"/>
                  </a:lnTo>
                  <a:lnTo>
                    <a:pt x="4275" y="7763"/>
                  </a:lnTo>
                  <a:lnTo>
                    <a:pt x="6995" y="8539"/>
                  </a:lnTo>
                  <a:lnTo>
                    <a:pt x="9327" y="7763"/>
                  </a:lnTo>
                  <a:lnTo>
                    <a:pt x="10493" y="7763"/>
                  </a:lnTo>
                  <a:lnTo>
                    <a:pt x="12436" y="7375"/>
                  </a:lnTo>
                  <a:lnTo>
                    <a:pt x="13990" y="8151"/>
                  </a:lnTo>
                  <a:lnTo>
                    <a:pt x="13990" y="7763"/>
                  </a:lnTo>
                  <a:lnTo>
                    <a:pt x="12436" y="7375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04" name="Forma Livre 303">
              <a:extLst>
                <a:ext uri="{FF2B5EF4-FFF2-40B4-BE49-F238E27FC236}">
                  <a16:creationId xmlns:a16="http://schemas.microsoft.com/office/drawing/2014/main" id="{556C0BFE-AF98-E4E2-C46E-31A411510154}"/>
                </a:ext>
              </a:extLst>
            </p:cNvPr>
            <p:cNvSpPr/>
            <p:nvPr/>
          </p:nvSpPr>
          <p:spPr>
            <a:xfrm>
              <a:off x="4071824" y="5857787"/>
              <a:ext cx="3103" cy="1878"/>
            </a:xfrm>
            <a:custGeom>
              <a:avLst/>
              <a:gdLst>
                <a:gd name="connsiteX0" fmla="*/ 0 w 2331"/>
                <a:gd name="connsiteY0" fmla="*/ 0 h 1552"/>
                <a:gd name="connsiteX1" fmla="*/ 1166 w 2331"/>
                <a:gd name="connsiteY1" fmla="*/ 0 h 1552"/>
                <a:gd name="connsiteX2" fmla="*/ 2332 w 2331"/>
                <a:gd name="connsiteY2" fmla="*/ 1164 h 1552"/>
                <a:gd name="connsiteX3" fmla="*/ 1166 w 2331"/>
                <a:gd name="connsiteY3" fmla="*/ 1553 h 1552"/>
                <a:gd name="connsiteX4" fmla="*/ 0 w 2331"/>
                <a:gd name="connsiteY4" fmla="*/ 1553 h 1552"/>
                <a:gd name="connsiteX5" fmla="*/ 0 w 2331"/>
                <a:gd name="connsiteY5" fmla="*/ 0 h 1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31" h="1552">
                  <a:moveTo>
                    <a:pt x="0" y="0"/>
                  </a:moveTo>
                  <a:lnTo>
                    <a:pt x="1166" y="0"/>
                  </a:lnTo>
                  <a:lnTo>
                    <a:pt x="2332" y="1164"/>
                  </a:lnTo>
                  <a:lnTo>
                    <a:pt x="1166" y="1553"/>
                  </a:lnTo>
                  <a:lnTo>
                    <a:pt x="0" y="155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05" name="Forma Livre 304">
              <a:extLst>
                <a:ext uri="{FF2B5EF4-FFF2-40B4-BE49-F238E27FC236}">
                  <a16:creationId xmlns:a16="http://schemas.microsoft.com/office/drawing/2014/main" id="{003D4A97-5DE5-2307-B916-2E8E2534BFF9}"/>
                </a:ext>
              </a:extLst>
            </p:cNvPr>
            <p:cNvSpPr/>
            <p:nvPr/>
          </p:nvSpPr>
          <p:spPr>
            <a:xfrm>
              <a:off x="4064584" y="5856378"/>
              <a:ext cx="2068" cy="1408"/>
            </a:xfrm>
            <a:custGeom>
              <a:avLst/>
              <a:gdLst>
                <a:gd name="connsiteX0" fmla="*/ 1554 w 1554"/>
                <a:gd name="connsiteY0" fmla="*/ 1165 h 1164"/>
                <a:gd name="connsiteX1" fmla="*/ 389 w 1554"/>
                <a:gd name="connsiteY1" fmla="*/ 1165 h 1164"/>
                <a:gd name="connsiteX2" fmla="*/ 0 w 1554"/>
                <a:gd name="connsiteY2" fmla="*/ 0 h 1164"/>
                <a:gd name="connsiteX3" fmla="*/ 1554 w 1554"/>
                <a:gd name="connsiteY3" fmla="*/ 388 h 1164"/>
                <a:gd name="connsiteX4" fmla="*/ 1554 w 1554"/>
                <a:gd name="connsiteY4" fmla="*/ 1165 h 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" h="1164">
                  <a:moveTo>
                    <a:pt x="1554" y="1165"/>
                  </a:moveTo>
                  <a:lnTo>
                    <a:pt x="389" y="1165"/>
                  </a:lnTo>
                  <a:lnTo>
                    <a:pt x="0" y="0"/>
                  </a:lnTo>
                  <a:lnTo>
                    <a:pt x="1554" y="388"/>
                  </a:lnTo>
                  <a:lnTo>
                    <a:pt x="1554" y="1165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06" name="Forma Livre 305">
              <a:extLst>
                <a:ext uri="{FF2B5EF4-FFF2-40B4-BE49-F238E27FC236}">
                  <a16:creationId xmlns:a16="http://schemas.microsoft.com/office/drawing/2014/main" id="{F4EA0646-4AD3-C077-96EF-8C7DD849BF39}"/>
                </a:ext>
              </a:extLst>
            </p:cNvPr>
            <p:cNvSpPr/>
            <p:nvPr/>
          </p:nvSpPr>
          <p:spPr>
            <a:xfrm>
              <a:off x="4057860" y="5856378"/>
              <a:ext cx="5689" cy="3288"/>
            </a:xfrm>
            <a:custGeom>
              <a:avLst/>
              <a:gdLst>
                <a:gd name="connsiteX0" fmla="*/ 1166 w 4274"/>
                <a:gd name="connsiteY0" fmla="*/ 388 h 2717"/>
                <a:gd name="connsiteX1" fmla="*/ 3498 w 4274"/>
                <a:gd name="connsiteY1" fmla="*/ 0 h 2717"/>
                <a:gd name="connsiteX2" fmla="*/ 4275 w 4274"/>
                <a:gd name="connsiteY2" fmla="*/ 1165 h 2717"/>
                <a:gd name="connsiteX3" fmla="*/ 3109 w 4274"/>
                <a:gd name="connsiteY3" fmla="*/ 2717 h 2717"/>
                <a:gd name="connsiteX4" fmla="*/ 2332 w 4274"/>
                <a:gd name="connsiteY4" fmla="*/ 2329 h 2717"/>
                <a:gd name="connsiteX5" fmla="*/ 1166 w 4274"/>
                <a:gd name="connsiteY5" fmla="*/ 2717 h 2717"/>
                <a:gd name="connsiteX6" fmla="*/ 0 w 4274"/>
                <a:gd name="connsiteY6" fmla="*/ 1941 h 2717"/>
                <a:gd name="connsiteX7" fmla="*/ 1166 w 4274"/>
                <a:gd name="connsiteY7" fmla="*/ 1165 h 2717"/>
                <a:gd name="connsiteX8" fmla="*/ 2332 w 4274"/>
                <a:gd name="connsiteY8" fmla="*/ 1941 h 2717"/>
                <a:gd name="connsiteX9" fmla="*/ 2720 w 4274"/>
                <a:gd name="connsiteY9" fmla="*/ 1165 h 2717"/>
                <a:gd name="connsiteX10" fmla="*/ 777 w 4274"/>
                <a:gd name="connsiteY10" fmla="*/ 776 h 2717"/>
                <a:gd name="connsiteX11" fmla="*/ 1166 w 4274"/>
                <a:gd name="connsiteY11" fmla="*/ 388 h 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74" h="2717">
                  <a:moveTo>
                    <a:pt x="1166" y="388"/>
                  </a:moveTo>
                  <a:lnTo>
                    <a:pt x="3498" y="0"/>
                  </a:lnTo>
                  <a:lnTo>
                    <a:pt x="4275" y="1165"/>
                  </a:lnTo>
                  <a:lnTo>
                    <a:pt x="3109" y="2717"/>
                  </a:lnTo>
                  <a:lnTo>
                    <a:pt x="2332" y="2329"/>
                  </a:lnTo>
                  <a:lnTo>
                    <a:pt x="1166" y="2717"/>
                  </a:lnTo>
                  <a:lnTo>
                    <a:pt x="0" y="1941"/>
                  </a:lnTo>
                  <a:lnTo>
                    <a:pt x="1166" y="1165"/>
                  </a:lnTo>
                  <a:lnTo>
                    <a:pt x="2332" y="1941"/>
                  </a:lnTo>
                  <a:lnTo>
                    <a:pt x="2720" y="1165"/>
                  </a:lnTo>
                  <a:lnTo>
                    <a:pt x="777" y="776"/>
                  </a:lnTo>
                  <a:lnTo>
                    <a:pt x="1166" y="388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07" name="Forma Livre 306">
              <a:extLst>
                <a:ext uri="{FF2B5EF4-FFF2-40B4-BE49-F238E27FC236}">
                  <a16:creationId xmlns:a16="http://schemas.microsoft.com/office/drawing/2014/main" id="{DCC7D3A1-25A6-D21A-24CA-002F0B0A848C}"/>
                </a:ext>
              </a:extLst>
            </p:cNvPr>
            <p:cNvSpPr/>
            <p:nvPr/>
          </p:nvSpPr>
          <p:spPr>
            <a:xfrm>
              <a:off x="4081652" y="5856378"/>
              <a:ext cx="42414" cy="29589"/>
            </a:xfrm>
            <a:custGeom>
              <a:avLst/>
              <a:gdLst>
                <a:gd name="connsiteX0" fmla="*/ 11270 w 31866"/>
                <a:gd name="connsiteY0" fmla="*/ 776 h 24454"/>
                <a:gd name="connsiteX1" fmla="*/ 13602 w 31866"/>
                <a:gd name="connsiteY1" fmla="*/ 776 h 24454"/>
                <a:gd name="connsiteX2" fmla="*/ 13990 w 31866"/>
                <a:gd name="connsiteY2" fmla="*/ 388 h 24454"/>
                <a:gd name="connsiteX3" fmla="*/ 15933 w 31866"/>
                <a:gd name="connsiteY3" fmla="*/ 0 h 24454"/>
                <a:gd name="connsiteX4" fmla="*/ 17488 w 31866"/>
                <a:gd name="connsiteY4" fmla="*/ 776 h 24454"/>
                <a:gd name="connsiteX5" fmla="*/ 19042 w 31866"/>
                <a:gd name="connsiteY5" fmla="*/ 1941 h 24454"/>
                <a:gd name="connsiteX6" fmla="*/ 19431 w 31866"/>
                <a:gd name="connsiteY6" fmla="*/ 3106 h 24454"/>
                <a:gd name="connsiteX7" fmla="*/ 19431 w 31866"/>
                <a:gd name="connsiteY7" fmla="*/ 3494 h 24454"/>
                <a:gd name="connsiteX8" fmla="*/ 17488 w 31866"/>
                <a:gd name="connsiteY8" fmla="*/ 3882 h 24454"/>
                <a:gd name="connsiteX9" fmla="*/ 16711 w 31866"/>
                <a:gd name="connsiteY9" fmla="*/ 2717 h 24454"/>
                <a:gd name="connsiteX10" fmla="*/ 15933 w 31866"/>
                <a:gd name="connsiteY10" fmla="*/ 2329 h 24454"/>
                <a:gd name="connsiteX11" fmla="*/ 15545 w 31866"/>
                <a:gd name="connsiteY11" fmla="*/ 3494 h 24454"/>
                <a:gd name="connsiteX12" fmla="*/ 16322 w 31866"/>
                <a:gd name="connsiteY12" fmla="*/ 3882 h 24454"/>
                <a:gd name="connsiteX13" fmla="*/ 16711 w 31866"/>
                <a:gd name="connsiteY13" fmla="*/ 5046 h 24454"/>
                <a:gd name="connsiteX14" fmla="*/ 17876 w 31866"/>
                <a:gd name="connsiteY14" fmla="*/ 4270 h 24454"/>
                <a:gd name="connsiteX15" fmla="*/ 18654 w 31866"/>
                <a:gd name="connsiteY15" fmla="*/ 4658 h 24454"/>
                <a:gd name="connsiteX16" fmla="*/ 19042 w 31866"/>
                <a:gd name="connsiteY16" fmla="*/ 6211 h 24454"/>
                <a:gd name="connsiteX17" fmla="*/ 20208 w 31866"/>
                <a:gd name="connsiteY17" fmla="*/ 6599 h 24454"/>
                <a:gd name="connsiteX18" fmla="*/ 20597 w 31866"/>
                <a:gd name="connsiteY18" fmla="*/ 6211 h 24454"/>
                <a:gd name="connsiteX19" fmla="*/ 22540 w 31866"/>
                <a:gd name="connsiteY19" fmla="*/ 7375 h 24454"/>
                <a:gd name="connsiteX20" fmla="*/ 22928 w 31866"/>
                <a:gd name="connsiteY20" fmla="*/ 5822 h 24454"/>
                <a:gd name="connsiteX21" fmla="*/ 19820 w 31866"/>
                <a:gd name="connsiteY21" fmla="*/ 5046 h 24454"/>
                <a:gd name="connsiteX22" fmla="*/ 20208 w 31866"/>
                <a:gd name="connsiteY22" fmla="*/ 3106 h 24454"/>
                <a:gd name="connsiteX23" fmla="*/ 21374 w 31866"/>
                <a:gd name="connsiteY23" fmla="*/ 2329 h 24454"/>
                <a:gd name="connsiteX24" fmla="*/ 27203 w 31866"/>
                <a:gd name="connsiteY24" fmla="*/ 1941 h 24454"/>
                <a:gd name="connsiteX25" fmla="*/ 29924 w 31866"/>
                <a:gd name="connsiteY25" fmla="*/ 4270 h 24454"/>
                <a:gd name="connsiteX26" fmla="*/ 30701 w 31866"/>
                <a:gd name="connsiteY26" fmla="*/ 4658 h 24454"/>
                <a:gd name="connsiteX27" fmla="*/ 30701 w 31866"/>
                <a:gd name="connsiteY27" fmla="*/ 6211 h 24454"/>
                <a:gd name="connsiteX28" fmla="*/ 28369 w 31866"/>
                <a:gd name="connsiteY28" fmla="*/ 5822 h 24454"/>
                <a:gd name="connsiteX29" fmla="*/ 26426 w 31866"/>
                <a:gd name="connsiteY29" fmla="*/ 5046 h 24454"/>
                <a:gd name="connsiteX30" fmla="*/ 24094 w 31866"/>
                <a:gd name="connsiteY30" fmla="*/ 5822 h 24454"/>
                <a:gd name="connsiteX31" fmla="*/ 25260 w 31866"/>
                <a:gd name="connsiteY31" fmla="*/ 6599 h 24454"/>
                <a:gd name="connsiteX32" fmla="*/ 26815 w 31866"/>
                <a:gd name="connsiteY32" fmla="*/ 6987 h 24454"/>
                <a:gd name="connsiteX33" fmla="*/ 30312 w 31866"/>
                <a:gd name="connsiteY33" fmla="*/ 7375 h 24454"/>
                <a:gd name="connsiteX34" fmla="*/ 31478 w 31866"/>
                <a:gd name="connsiteY34" fmla="*/ 7763 h 24454"/>
                <a:gd name="connsiteX35" fmla="*/ 31867 w 31866"/>
                <a:gd name="connsiteY35" fmla="*/ 8540 h 24454"/>
                <a:gd name="connsiteX36" fmla="*/ 31090 w 31866"/>
                <a:gd name="connsiteY36" fmla="*/ 10481 h 24454"/>
                <a:gd name="connsiteX37" fmla="*/ 29147 w 31866"/>
                <a:gd name="connsiteY37" fmla="*/ 10481 h 24454"/>
                <a:gd name="connsiteX38" fmla="*/ 28758 w 31866"/>
                <a:gd name="connsiteY38" fmla="*/ 10869 h 24454"/>
                <a:gd name="connsiteX39" fmla="*/ 26038 w 31866"/>
                <a:gd name="connsiteY39" fmla="*/ 11257 h 24454"/>
                <a:gd name="connsiteX40" fmla="*/ 24094 w 31866"/>
                <a:gd name="connsiteY40" fmla="*/ 12033 h 24454"/>
                <a:gd name="connsiteX41" fmla="*/ 25260 w 31866"/>
                <a:gd name="connsiteY41" fmla="*/ 12810 h 24454"/>
                <a:gd name="connsiteX42" fmla="*/ 21763 w 31866"/>
                <a:gd name="connsiteY42" fmla="*/ 14362 h 24454"/>
                <a:gd name="connsiteX43" fmla="*/ 20208 w 31866"/>
                <a:gd name="connsiteY43" fmla="*/ 13974 h 24454"/>
                <a:gd name="connsiteX44" fmla="*/ 18265 w 31866"/>
                <a:gd name="connsiteY44" fmla="*/ 14362 h 24454"/>
                <a:gd name="connsiteX45" fmla="*/ 15545 w 31866"/>
                <a:gd name="connsiteY45" fmla="*/ 14362 h 24454"/>
                <a:gd name="connsiteX46" fmla="*/ 13213 w 31866"/>
                <a:gd name="connsiteY46" fmla="*/ 13586 h 24454"/>
                <a:gd name="connsiteX47" fmla="*/ 10881 w 31866"/>
                <a:gd name="connsiteY47" fmla="*/ 12033 h 24454"/>
                <a:gd name="connsiteX48" fmla="*/ 10881 w 31866"/>
                <a:gd name="connsiteY48" fmla="*/ 13198 h 24454"/>
                <a:gd name="connsiteX49" fmla="*/ 12047 w 31866"/>
                <a:gd name="connsiteY49" fmla="*/ 13974 h 24454"/>
                <a:gd name="connsiteX50" fmla="*/ 14379 w 31866"/>
                <a:gd name="connsiteY50" fmla="*/ 14751 h 24454"/>
                <a:gd name="connsiteX51" fmla="*/ 15545 w 31866"/>
                <a:gd name="connsiteY51" fmla="*/ 15915 h 24454"/>
                <a:gd name="connsiteX52" fmla="*/ 16322 w 31866"/>
                <a:gd name="connsiteY52" fmla="*/ 15527 h 24454"/>
                <a:gd name="connsiteX53" fmla="*/ 17876 w 31866"/>
                <a:gd name="connsiteY53" fmla="*/ 15915 h 24454"/>
                <a:gd name="connsiteX54" fmla="*/ 19431 w 31866"/>
                <a:gd name="connsiteY54" fmla="*/ 17079 h 24454"/>
                <a:gd name="connsiteX55" fmla="*/ 18654 w 31866"/>
                <a:gd name="connsiteY55" fmla="*/ 17467 h 24454"/>
                <a:gd name="connsiteX56" fmla="*/ 19431 w 31866"/>
                <a:gd name="connsiteY56" fmla="*/ 19408 h 24454"/>
                <a:gd name="connsiteX57" fmla="*/ 18654 w 31866"/>
                <a:gd name="connsiteY57" fmla="*/ 19408 h 24454"/>
                <a:gd name="connsiteX58" fmla="*/ 17488 w 31866"/>
                <a:gd name="connsiteY58" fmla="*/ 18244 h 24454"/>
                <a:gd name="connsiteX59" fmla="*/ 15933 w 31866"/>
                <a:gd name="connsiteY59" fmla="*/ 17856 h 24454"/>
                <a:gd name="connsiteX60" fmla="*/ 13990 w 31866"/>
                <a:gd name="connsiteY60" fmla="*/ 19408 h 24454"/>
                <a:gd name="connsiteX61" fmla="*/ 13213 w 31866"/>
                <a:gd name="connsiteY61" fmla="*/ 18244 h 24454"/>
                <a:gd name="connsiteX62" fmla="*/ 12047 w 31866"/>
                <a:gd name="connsiteY62" fmla="*/ 17467 h 24454"/>
                <a:gd name="connsiteX63" fmla="*/ 10881 w 31866"/>
                <a:gd name="connsiteY63" fmla="*/ 17467 h 24454"/>
                <a:gd name="connsiteX64" fmla="*/ 8938 w 31866"/>
                <a:gd name="connsiteY64" fmla="*/ 16691 h 24454"/>
                <a:gd name="connsiteX65" fmla="*/ 8161 w 31866"/>
                <a:gd name="connsiteY65" fmla="*/ 17079 h 24454"/>
                <a:gd name="connsiteX66" fmla="*/ 8938 w 31866"/>
                <a:gd name="connsiteY66" fmla="*/ 18632 h 24454"/>
                <a:gd name="connsiteX67" fmla="*/ 10104 w 31866"/>
                <a:gd name="connsiteY67" fmla="*/ 18632 h 24454"/>
                <a:gd name="connsiteX68" fmla="*/ 10881 w 31866"/>
                <a:gd name="connsiteY68" fmla="*/ 19408 h 24454"/>
                <a:gd name="connsiteX69" fmla="*/ 10104 w 31866"/>
                <a:gd name="connsiteY69" fmla="*/ 19797 h 24454"/>
                <a:gd name="connsiteX70" fmla="*/ 12824 w 31866"/>
                <a:gd name="connsiteY70" fmla="*/ 22126 h 24454"/>
                <a:gd name="connsiteX71" fmla="*/ 12047 w 31866"/>
                <a:gd name="connsiteY71" fmla="*/ 22514 h 24454"/>
                <a:gd name="connsiteX72" fmla="*/ 10493 w 31866"/>
                <a:gd name="connsiteY72" fmla="*/ 21737 h 24454"/>
                <a:gd name="connsiteX73" fmla="*/ 9327 w 31866"/>
                <a:gd name="connsiteY73" fmla="*/ 21737 h 24454"/>
                <a:gd name="connsiteX74" fmla="*/ 8161 w 31866"/>
                <a:gd name="connsiteY74" fmla="*/ 20573 h 24454"/>
                <a:gd name="connsiteX75" fmla="*/ 6995 w 31866"/>
                <a:gd name="connsiteY75" fmla="*/ 20185 h 24454"/>
                <a:gd name="connsiteX76" fmla="*/ 5829 w 31866"/>
                <a:gd name="connsiteY76" fmla="*/ 19797 h 24454"/>
                <a:gd name="connsiteX77" fmla="*/ 5441 w 31866"/>
                <a:gd name="connsiteY77" fmla="*/ 22126 h 24454"/>
                <a:gd name="connsiteX78" fmla="*/ 7384 w 31866"/>
                <a:gd name="connsiteY78" fmla="*/ 22514 h 24454"/>
                <a:gd name="connsiteX79" fmla="*/ 7384 w 31866"/>
                <a:gd name="connsiteY79" fmla="*/ 23678 h 24454"/>
                <a:gd name="connsiteX80" fmla="*/ 6995 w 31866"/>
                <a:gd name="connsiteY80" fmla="*/ 24455 h 24454"/>
                <a:gd name="connsiteX81" fmla="*/ 5441 w 31866"/>
                <a:gd name="connsiteY81" fmla="*/ 24066 h 24454"/>
                <a:gd name="connsiteX82" fmla="*/ 5052 w 31866"/>
                <a:gd name="connsiteY82" fmla="*/ 23290 h 24454"/>
                <a:gd name="connsiteX83" fmla="*/ 3109 w 31866"/>
                <a:gd name="connsiteY83" fmla="*/ 22514 h 24454"/>
                <a:gd name="connsiteX84" fmla="*/ 2720 w 31866"/>
                <a:gd name="connsiteY84" fmla="*/ 21737 h 24454"/>
                <a:gd name="connsiteX85" fmla="*/ 1943 w 31866"/>
                <a:gd name="connsiteY85" fmla="*/ 21737 h 24454"/>
                <a:gd name="connsiteX86" fmla="*/ 389 w 31866"/>
                <a:gd name="connsiteY86" fmla="*/ 19797 h 24454"/>
                <a:gd name="connsiteX87" fmla="*/ 1554 w 31866"/>
                <a:gd name="connsiteY87" fmla="*/ 18244 h 24454"/>
                <a:gd name="connsiteX88" fmla="*/ 1554 w 31866"/>
                <a:gd name="connsiteY88" fmla="*/ 17467 h 24454"/>
                <a:gd name="connsiteX89" fmla="*/ 0 w 31866"/>
                <a:gd name="connsiteY89" fmla="*/ 15527 h 24454"/>
                <a:gd name="connsiteX90" fmla="*/ 0 w 31866"/>
                <a:gd name="connsiteY90" fmla="*/ 14751 h 24454"/>
                <a:gd name="connsiteX91" fmla="*/ 1943 w 31866"/>
                <a:gd name="connsiteY91" fmla="*/ 13974 h 24454"/>
                <a:gd name="connsiteX92" fmla="*/ 1554 w 31866"/>
                <a:gd name="connsiteY92" fmla="*/ 13198 h 24454"/>
                <a:gd name="connsiteX93" fmla="*/ 3497 w 31866"/>
                <a:gd name="connsiteY93" fmla="*/ 12810 h 24454"/>
                <a:gd name="connsiteX94" fmla="*/ 3109 w 31866"/>
                <a:gd name="connsiteY94" fmla="*/ 11645 h 24454"/>
                <a:gd name="connsiteX95" fmla="*/ 5441 w 31866"/>
                <a:gd name="connsiteY95" fmla="*/ 10092 h 24454"/>
                <a:gd name="connsiteX96" fmla="*/ 7772 w 31866"/>
                <a:gd name="connsiteY96" fmla="*/ 9316 h 24454"/>
                <a:gd name="connsiteX97" fmla="*/ 9327 w 31866"/>
                <a:gd name="connsiteY97" fmla="*/ 10869 h 24454"/>
                <a:gd name="connsiteX98" fmla="*/ 9327 w 31866"/>
                <a:gd name="connsiteY98" fmla="*/ 12421 h 24454"/>
                <a:gd name="connsiteX99" fmla="*/ 10493 w 31866"/>
                <a:gd name="connsiteY99" fmla="*/ 12033 h 24454"/>
                <a:gd name="connsiteX100" fmla="*/ 8550 w 31866"/>
                <a:gd name="connsiteY100" fmla="*/ 9704 h 24454"/>
                <a:gd name="connsiteX101" fmla="*/ 8938 w 31866"/>
                <a:gd name="connsiteY101" fmla="*/ 8540 h 24454"/>
                <a:gd name="connsiteX102" fmla="*/ 6607 w 31866"/>
                <a:gd name="connsiteY102" fmla="*/ 7763 h 24454"/>
                <a:gd name="connsiteX103" fmla="*/ 5052 w 31866"/>
                <a:gd name="connsiteY103" fmla="*/ 6599 h 24454"/>
                <a:gd name="connsiteX104" fmla="*/ 5441 w 31866"/>
                <a:gd name="connsiteY104" fmla="*/ 5822 h 24454"/>
                <a:gd name="connsiteX105" fmla="*/ 6995 w 31866"/>
                <a:gd name="connsiteY105" fmla="*/ 6599 h 24454"/>
                <a:gd name="connsiteX106" fmla="*/ 7384 w 31866"/>
                <a:gd name="connsiteY106" fmla="*/ 4658 h 24454"/>
                <a:gd name="connsiteX107" fmla="*/ 4663 w 31866"/>
                <a:gd name="connsiteY107" fmla="*/ 3882 h 24454"/>
                <a:gd name="connsiteX108" fmla="*/ 5052 w 31866"/>
                <a:gd name="connsiteY108" fmla="*/ 2717 h 24454"/>
                <a:gd name="connsiteX109" fmla="*/ 5829 w 31866"/>
                <a:gd name="connsiteY109" fmla="*/ 3106 h 24454"/>
                <a:gd name="connsiteX110" fmla="*/ 6995 w 31866"/>
                <a:gd name="connsiteY110" fmla="*/ 2329 h 24454"/>
                <a:gd name="connsiteX111" fmla="*/ 8161 w 31866"/>
                <a:gd name="connsiteY111" fmla="*/ 2329 h 24454"/>
                <a:gd name="connsiteX112" fmla="*/ 8938 w 31866"/>
                <a:gd name="connsiteY112" fmla="*/ 1165 h 24454"/>
                <a:gd name="connsiteX113" fmla="*/ 7772 w 31866"/>
                <a:gd name="connsiteY113" fmla="*/ 0 h 24454"/>
                <a:gd name="connsiteX114" fmla="*/ 9327 w 31866"/>
                <a:gd name="connsiteY114" fmla="*/ 0 h 24454"/>
                <a:gd name="connsiteX115" fmla="*/ 11270 w 31866"/>
                <a:gd name="connsiteY115" fmla="*/ 776 h 24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31866" h="24454">
                  <a:moveTo>
                    <a:pt x="11270" y="776"/>
                  </a:moveTo>
                  <a:lnTo>
                    <a:pt x="13602" y="776"/>
                  </a:lnTo>
                  <a:lnTo>
                    <a:pt x="13990" y="388"/>
                  </a:lnTo>
                  <a:lnTo>
                    <a:pt x="15933" y="0"/>
                  </a:lnTo>
                  <a:lnTo>
                    <a:pt x="17488" y="776"/>
                  </a:lnTo>
                  <a:lnTo>
                    <a:pt x="19042" y="1941"/>
                  </a:lnTo>
                  <a:lnTo>
                    <a:pt x="19431" y="3106"/>
                  </a:lnTo>
                  <a:lnTo>
                    <a:pt x="19431" y="3494"/>
                  </a:lnTo>
                  <a:lnTo>
                    <a:pt x="17488" y="3882"/>
                  </a:lnTo>
                  <a:lnTo>
                    <a:pt x="16711" y="2717"/>
                  </a:lnTo>
                  <a:lnTo>
                    <a:pt x="15933" y="2329"/>
                  </a:lnTo>
                  <a:lnTo>
                    <a:pt x="15545" y="3494"/>
                  </a:lnTo>
                  <a:lnTo>
                    <a:pt x="16322" y="3882"/>
                  </a:lnTo>
                  <a:lnTo>
                    <a:pt x="16711" y="5046"/>
                  </a:lnTo>
                  <a:lnTo>
                    <a:pt x="17876" y="4270"/>
                  </a:lnTo>
                  <a:lnTo>
                    <a:pt x="18654" y="4658"/>
                  </a:lnTo>
                  <a:lnTo>
                    <a:pt x="19042" y="6211"/>
                  </a:lnTo>
                  <a:lnTo>
                    <a:pt x="20208" y="6599"/>
                  </a:lnTo>
                  <a:lnTo>
                    <a:pt x="20597" y="6211"/>
                  </a:lnTo>
                  <a:lnTo>
                    <a:pt x="22540" y="7375"/>
                  </a:lnTo>
                  <a:lnTo>
                    <a:pt x="22928" y="5822"/>
                  </a:lnTo>
                  <a:lnTo>
                    <a:pt x="19820" y="5046"/>
                  </a:lnTo>
                  <a:lnTo>
                    <a:pt x="20208" y="3106"/>
                  </a:lnTo>
                  <a:lnTo>
                    <a:pt x="21374" y="2329"/>
                  </a:lnTo>
                  <a:lnTo>
                    <a:pt x="27203" y="1941"/>
                  </a:lnTo>
                  <a:lnTo>
                    <a:pt x="29924" y="4270"/>
                  </a:lnTo>
                  <a:lnTo>
                    <a:pt x="30701" y="4658"/>
                  </a:lnTo>
                  <a:lnTo>
                    <a:pt x="30701" y="6211"/>
                  </a:lnTo>
                  <a:lnTo>
                    <a:pt x="28369" y="5822"/>
                  </a:lnTo>
                  <a:lnTo>
                    <a:pt x="26426" y="5046"/>
                  </a:lnTo>
                  <a:lnTo>
                    <a:pt x="24094" y="5822"/>
                  </a:lnTo>
                  <a:lnTo>
                    <a:pt x="25260" y="6599"/>
                  </a:lnTo>
                  <a:lnTo>
                    <a:pt x="26815" y="6987"/>
                  </a:lnTo>
                  <a:lnTo>
                    <a:pt x="30312" y="7375"/>
                  </a:lnTo>
                  <a:lnTo>
                    <a:pt x="31478" y="7763"/>
                  </a:lnTo>
                  <a:lnTo>
                    <a:pt x="31867" y="8540"/>
                  </a:lnTo>
                  <a:lnTo>
                    <a:pt x="31090" y="10481"/>
                  </a:lnTo>
                  <a:lnTo>
                    <a:pt x="29147" y="10481"/>
                  </a:lnTo>
                  <a:lnTo>
                    <a:pt x="28758" y="10869"/>
                  </a:lnTo>
                  <a:lnTo>
                    <a:pt x="26038" y="11257"/>
                  </a:lnTo>
                  <a:lnTo>
                    <a:pt x="24094" y="12033"/>
                  </a:lnTo>
                  <a:lnTo>
                    <a:pt x="25260" y="12810"/>
                  </a:lnTo>
                  <a:lnTo>
                    <a:pt x="21763" y="14362"/>
                  </a:lnTo>
                  <a:lnTo>
                    <a:pt x="20208" y="13974"/>
                  </a:lnTo>
                  <a:lnTo>
                    <a:pt x="18265" y="14362"/>
                  </a:lnTo>
                  <a:lnTo>
                    <a:pt x="15545" y="14362"/>
                  </a:lnTo>
                  <a:lnTo>
                    <a:pt x="13213" y="13586"/>
                  </a:lnTo>
                  <a:lnTo>
                    <a:pt x="10881" y="12033"/>
                  </a:lnTo>
                  <a:lnTo>
                    <a:pt x="10881" y="13198"/>
                  </a:lnTo>
                  <a:lnTo>
                    <a:pt x="12047" y="13974"/>
                  </a:lnTo>
                  <a:lnTo>
                    <a:pt x="14379" y="14751"/>
                  </a:lnTo>
                  <a:lnTo>
                    <a:pt x="15545" y="15915"/>
                  </a:lnTo>
                  <a:lnTo>
                    <a:pt x="16322" y="15527"/>
                  </a:lnTo>
                  <a:lnTo>
                    <a:pt x="17876" y="15915"/>
                  </a:lnTo>
                  <a:lnTo>
                    <a:pt x="19431" y="17079"/>
                  </a:lnTo>
                  <a:lnTo>
                    <a:pt x="18654" y="17467"/>
                  </a:lnTo>
                  <a:lnTo>
                    <a:pt x="19431" y="19408"/>
                  </a:lnTo>
                  <a:lnTo>
                    <a:pt x="18654" y="19408"/>
                  </a:lnTo>
                  <a:lnTo>
                    <a:pt x="17488" y="18244"/>
                  </a:lnTo>
                  <a:lnTo>
                    <a:pt x="15933" y="17856"/>
                  </a:lnTo>
                  <a:lnTo>
                    <a:pt x="13990" y="19408"/>
                  </a:lnTo>
                  <a:lnTo>
                    <a:pt x="13213" y="18244"/>
                  </a:lnTo>
                  <a:lnTo>
                    <a:pt x="12047" y="17467"/>
                  </a:lnTo>
                  <a:lnTo>
                    <a:pt x="10881" y="17467"/>
                  </a:lnTo>
                  <a:lnTo>
                    <a:pt x="8938" y="16691"/>
                  </a:lnTo>
                  <a:lnTo>
                    <a:pt x="8161" y="17079"/>
                  </a:lnTo>
                  <a:lnTo>
                    <a:pt x="8938" y="18632"/>
                  </a:lnTo>
                  <a:lnTo>
                    <a:pt x="10104" y="18632"/>
                  </a:lnTo>
                  <a:lnTo>
                    <a:pt x="10881" y="19408"/>
                  </a:lnTo>
                  <a:lnTo>
                    <a:pt x="10104" y="19797"/>
                  </a:lnTo>
                  <a:lnTo>
                    <a:pt x="12824" y="22126"/>
                  </a:lnTo>
                  <a:lnTo>
                    <a:pt x="12047" y="22514"/>
                  </a:lnTo>
                  <a:lnTo>
                    <a:pt x="10493" y="21737"/>
                  </a:lnTo>
                  <a:lnTo>
                    <a:pt x="9327" y="21737"/>
                  </a:lnTo>
                  <a:lnTo>
                    <a:pt x="8161" y="20573"/>
                  </a:lnTo>
                  <a:lnTo>
                    <a:pt x="6995" y="20185"/>
                  </a:lnTo>
                  <a:lnTo>
                    <a:pt x="5829" y="19797"/>
                  </a:lnTo>
                  <a:lnTo>
                    <a:pt x="5441" y="22126"/>
                  </a:lnTo>
                  <a:lnTo>
                    <a:pt x="7384" y="22514"/>
                  </a:lnTo>
                  <a:lnTo>
                    <a:pt x="7384" y="23678"/>
                  </a:lnTo>
                  <a:lnTo>
                    <a:pt x="6995" y="24455"/>
                  </a:lnTo>
                  <a:lnTo>
                    <a:pt x="5441" y="24066"/>
                  </a:lnTo>
                  <a:lnTo>
                    <a:pt x="5052" y="23290"/>
                  </a:lnTo>
                  <a:lnTo>
                    <a:pt x="3109" y="22514"/>
                  </a:lnTo>
                  <a:lnTo>
                    <a:pt x="2720" y="21737"/>
                  </a:lnTo>
                  <a:lnTo>
                    <a:pt x="1943" y="21737"/>
                  </a:lnTo>
                  <a:lnTo>
                    <a:pt x="389" y="19797"/>
                  </a:lnTo>
                  <a:lnTo>
                    <a:pt x="1554" y="18244"/>
                  </a:lnTo>
                  <a:lnTo>
                    <a:pt x="1554" y="17467"/>
                  </a:lnTo>
                  <a:lnTo>
                    <a:pt x="0" y="15527"/>
                  </a:lnTo>
                  <a:lnTo>
                    <a:pt x="0" y="14751"/>
                  </a:lnTo>
                  <a:lnTo>
                    <a:pt x="1943" y="13974"/>
                  </a:lnTo>
                  <a:lnTo>
                    <a:pt x="1554" y="13198"/>
                  </a:lnTo>
                  <a:lnTo>
                    <a:pt x="3497" y="12810"/>
                  </a:lnTo>
                  <a:lnTo>
                    <a:pt x="3109" y="11645"/>
                  </a:lnTo>
                  <a:lnTo>
                    <a:pt x="5441" y="10092"/>
                  </a:lnTo>
                  <a:lnTo>
                    <a:pt x="7772" y="9316"/>
                  </a:lnTo>
                  <a:lnTo>
                    <a:pt x="9327" y="10869"/>
                  </a:lnTo>
                  <a:lnTo>
                    <a:pt x="9327" y="12421"/>
                  </a:lnTo>
                  <a:lnTo>
                    <a:pt x="10493" y="12033"/>
                  </a:lnTo>
                  <a:lnTo>
                    <a:pt x="8550" y="9704"/>
                  </a:lnTo>
                  <a:lnTo>
                    <a:pt x="8938" y="8540"/>
                  </a:lnTo>
                  <a:lnTo>
                    <a:pt x="6607" y="7763"/>
                  </a:lnTo>
                  <a:lnTo>
                    <a:pt x="5052" y="6599"/>
                  </a:lnTo>
                  <a:lnTo>
                    <a:pt x="5441" y="5822"/>
                  </a:lnTo>
                  <a:lnTo>
                    <a:pt x="6995" y="6599"/>
                  </a:lnTo>
                  <a:lnTo>
                    <a:pt x="7384" y="4658"/>
                  </a:lnTo>
                  <a:lnTo>
                    <a:pt x="4663" y="3882"/>
                  </a:lnTo>
                  <a:lnTo>
                    <a:pt x="5052" y="2717"/>
                  </a:lnTo>
                  <a:lnTo>
                    <a:pt x="5829" y="3106"/>
                  </a:lnTo>
                  <a:lnTo>
                    <a:pt x="6995" y="2329"/>
                  </a:lnTo>
                  <a:lnTo>
                    <a:pt x="8161" y="2329"/>
                  </a:lnTo>
                  <a:lnTo>
                    <a:pt x="8938" y="1165"/>
                  </a:lnTo>
                  <a:lnTo>
                    <a:pt x="7772" y="0"/>
                  </a:lnTo>
                  <a:lnTo>
                    <a:pt x="9327" y="0"/>
                  </a:lnTo>
                  <a:lnTo>
                    <a:pt x="11270" y="776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08" name="Forma Livre 307">
              <a:extLst>
                <a:ext uri="{FF2B5EF4-FFF2-40B4-BE49-F238E27FC236}">
                  <a16:creationId xmlns:a16="http://schemas.microsoft.com/office/drawing/2014/main" id="{0D8FBAAC-AF31-1A1B-7DB5-827BAE12C104}"/>
                </a:ext>
              </a:extLst>
            </p:cNvPr>
            <p:cNvSpPr/>
            <p:nvPr/>
          </p:nvSpPr>
          <p:spPr>
            <a:xfrm>
              <a:off x="4069238" y="5854969"/>
              <a:ext cx="9310" cy="2818"/>
            </a:xfrm>
            <a:custGeom>
              <a:avLst/>
              <a:gdLst>
                <a:gd name="connsiteX0" fmla="*/ 1166 w 6995"/>
                <a:gd name="connsiteY0" fmla="*/ 388 h 2329"/>
                <a:gd name="connsiteX1" fmla="*/ 3886 w 6995"/>
                <a:gd name="connsiteY1" fmla="*/ 388 h 2329"/>
                <a:gd name="connsiteX2" fmla="*/ 4663 w 6995"/>
                <a:gd name="connsiteY2" fmla="*/ 1164 h 2329"/>
                <a:gd name="connsiteX3" fmla="*/ 5441 w 6995"/>
                <a:gd name="connsiteY3" fmla="*/ 388 h 2329"/>
                <a:gd name="connsiteX4" fmla="*/ 6218 w 6995"/>
                <a:gd name="connsiteY4" fmla="*/ 776 h 2329"/>
                <a:gd name="connsiteX5" fmla="*/ 6995 w 6995"/>
                <a:gd name="connsiteY5" fmla="*/ 1941 h 2329"/>
                <a:gd name="connsiteX6" fmla="*/ 6218 w 6995"/>
                <a:gd name="connsiteY6" fmla="*/ 2329 h 2329"/>
                <a:gd name="connsiteX7" fmla="*/ 4663 w 6995"/>
                <a:gd name="connsiteY7" fmla="*/ 1941 h 2329"/>
                <a:gd name="connsiteX8" fmla="*/ 3109 w 6995"/>
                <a:gd name="connsiteY8" fmla="*/ 1164 h 2329"/>
                <a:gd name="connsiteX9" fmla="*/ 0 w 6995"/>
                <a:gd name="connsiteY9" fmla="*/ 776 h 2329"/>
                <a:gd name="connsiteX10" fmla="*/ 389 w 6995"/>
                <a:gd name="connsiteY10" fmla="*/ 0 h 2329"/>
                <a:gd name="connsiteX11" fmla="*/ 1166 w 6995"/>
                <a:gd name="connsiteY11" fmla="*/ 388 h 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95" h="2329">
                  <a:moveTo>
                    <a:pt x="1166" y="388"/>
                  </a:moveTo>
                  <a:lnTo>
                    <a:pt x="3886" y="388"/>
                  </a:lnTo>
                  <a:lnTo>
                    <a:pt x="4663" y="1164"/>
                  </a:lnTo>
                  <a:lnTo>
                    <a:pt x="5441" y="388"/>
                  </a:lnTo>
                  <a:lnTo>
                    <a:pt x="6218" y="776"/>
                  </a:lnTo>
                  <a:lnTo>
                    <a:pt x="6995" y="1941"/>
                  </a:lnTo>
                  <a:lnTo>
                    <a:pt x="6218" y="2329"/>
                  </a:lnTo>
                  <a:lnTo>
                    <a:pt x="4663" y="1941"/>
                  </a:lnTo>
                  <a:lnTo>
                    <a:pt x="3109" y="1164"/>
                  </a:lnTo>
                  <a:lnTo>
                    <a:pt x="0" y="776"/>
                  </a:lnTo>
                  <a:lnTo>
                    <a:pt x="389" y="0"/>
                  </a:lnTo>
                  <a:lnTo>
                    <a:pt x="1166" y="388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09" name="Forma Livre 308">
              <a:extLst>
                <a:ext uri="{FF2B5EF4-FFF2-40B4-BE49-F238E27FC236}">
                  <a16:creationId xmlns:a16="http://schemas.microsoft.com/office/drawing/2014/main" id="{33E8890E-ACAD-37E7-720C-E24DADD3B00F}"/>
                </a:ext>
              </a:extLst>
            </p:cNvPr>
            <p:cNvSpPr/>
            <p:nvPr/>
          </p:nvSpPr>
          <p:spPr>
            <a:xfrm>
              <a:off x="4033031" y="5848863"/>
              <a:ext cx="2586" cy="1408"/>
            </a:xfrm>
            <a:custGeom>
              <a:avLst/>
              <a:gdLst>
                <a:gd name="connsiteX0" fmla="*/ 1943 w 1943"/>
                <a:gd name="connsiteY0" fmla="*/ 1164 h 1164"/>
                <a:gd name="connsiteX1" fmla="*/ 0 w 1943"/>
                <a:gd name="connsiteY1" fmla="*/ 776 h 1164"/>
                <a:gd name="connsiteX2" fmla="*/ 389 w 1943"/>
                <a:gd name="connsiteY2" fmla="*/ 0 h 1164"/>
                <a:gd name="connsiteX3" fmla="*/ 1943 w 1943"/>
                <a:gd name="connsiteY3" fmla="*/ 1164 h 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3" h="1164">
                  <a:moveTo>
                    <a:pt x="1943" y="1164"/>
                  </a:moveTo>
                  <a:lnTo>
                    <a:pt x="0" y="776"/>
                  </a:lnTo>
                  <a:lnTo>
                    <a:pt x="389" y="0"/>
                  </a:lnTo>
                  <a:lnTo>
                    <a:pt x="1943" y="1164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10" name="Forma Livre 309">
              <a:extLst>
                <a:ext uri="{FF2B5EF4-FFF2-40B4-BE49-F238E27FC236}">
                  <a16:creationId xmlns:a16="http://schemas.microsoft.com/office/drawing/2014/main" id="{25E4D9B5-AE97-14C2-21C5-20E8A7404A61}"/>
                </a:ext>
              </a:extLst>
            </p:cNvPr>
            <p:cNvSpPr/>
            <p:nvPr/>
          </p:nvSpPr>
          <p:spPr>
            <a:xfrm>
              <a:off x="5416683" y="2485944"/>
              <a:ext cx="6724" cy="6106"/>
            </a:xfrm>
            <a:custGeom>
              <a:avLst/>
              <a:gdLst>
                <a:gd name="connsiteX0" fmla="*/ 1166 w 5052"/>
                <a:gd name="connsiteY0" fmla="*/ 0 h 5046"/>
                <a:gd name="connsiteX1" fmla="*/ 2720 w 5052"/>
                <a:gd name="connsiteY1" fmla="*/ 776 h 5046"/>
                <a:gd name="connsiteX2" fmla="*/ 3886 w 5052"/>
                <a:gd name="connsiteY2" fmla="*/ 776 h 5046"/>
                <a:gd name="connsiteX3" fmla="*/ 4275 w 5052"/>
                <a:gd name="connsiteY3" fmla="*/ 1553 h 5046"/>
                <a:gd name="connsiteX4" fmla="*/ 4275 w 5052"/>
                <a:gd name="connsiteY4" fmla="*/ 3105 h 5046"/>
                <a:gd name="connsiteX5" fmla="*/ 5052 w 5052"/>
                <a:gd name="connsiteY5" fmla="*/ 4270 h 5046"/>
                <a:gd name="connsiteX6" fmla="*/ 4663 w 5052"/>
                <a:gd name="connsiteY6" fmla="*/ 5046 h 5046"/>
                <a:gd name="connsiteX7" fmla="*/ 2332 w 5052"/>
                <a:gd name="connsiteY7" fmla="*/ 3494 h 5046"/>
                <a:gd name="connsiteX8" fmla="*/ 1555 w 5052"/>
                <a:gd name="connsiteY8" fmla="*/ 1941 h 5046"/>
                <a:gd name="connsiteX9" fmla="*/ 777 w 5052"/>
                <a:gd name="connsiteY9" fmla="*/ 1165 h 5046"/>
                <a:gd name="connsiteX10" fmla="*/ 0 w 5052"/>
                <a:gd name="connsiteY10" fmla="*/ 0 h 5046"/>
                <a:gd name="connsiteX11" fmla="*/ 1166 w 5052"/>
                <a:gd name="connsiteY11" fmla="*/ 0 h 5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52" h="5046">
                  <a:moveTo>
                    <a:pt x="1166" y="0"/>
                  </a:moveTo>
                  <a:lnTo>
                    <a:pt x="2720" y="776"/>
                  </a:lnTo>
                  <a:lnTo>
                    <a:pt x="3886" y="776"/>
                  </a:lnTo>
                  <a:lnTo>
                    <a:pt x="4275" y="1553"/>
                  </a:lnTo>
                  <a:lnTo>
                    <a:pt x="4275" y="3105"/>
                  </a:lnTo>
                  <a:lnTo>
                    <a:pt x="5052" y="4270"/>
                  </a:lnTo>
                  <a:lnTo>
                    <a:pt x="4663" y="5046"/>
                  </a:lnTo>
                  <a:lnTo>
                    <a:pt x="2332" y="3494"/>
                  </a:lnTo>
                  <a:lnTo>
                    <a:pt x="1555" y="1941"/>
                  </a:lnTo>
                  <a:lnTo>
                    <a:pt x="777" y="1165"/>
                  </a:lnTo>
                  <a:lnTo>
                    <a:pt x="0" y="0"/>
                  </a:lnTo>
                  <a:lnTo>
                    <a:pt x="1166" y="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11" name="Forma Livre 310">
              <a:extLst>
                <a:ext uri="{FF2B5EF4-FFF2-40B4-BE49-F238E27FC236}">
                  <a16:creationId xmlns:a16="http://schemas.microsoft.com/office/drawing/2014/main" id="{67A00664-34BC-D4D1-5E8E-72F3BD0F1851}"/>
                </a:ext>
              </a:extLst>
            </p:cNvPr>
            <p:cNvSpPr/>
            <p:nvPr/>
          </p:nvSpPr>
          <p:spPr>
            <a:xfrm>
              <a:off x="5418235" y="2477959"/>
              <a:ext cx="6724" cy="4696"/>
            </a:xfrm>
            <a:custGeom>
              <a:avLst/>
              <a:gdLst>
                <a:gd name="connsiteX0" fmla="*/ 1166 w 5052"/>
                <a:gd name="connsiteY0" fmla="*/ 388 h 3881"/>
                <a:gd name="connsiteX1" fmla="*/ 4275 w 5052"/>
                <a:gd name="connsiteY1" fmla="*/ 1164 h 3881"/>
                <a:gd name="connsiteX2" fmla="*/ 5052 w 5052"/>
                <a:gd name="connsiteY2" fmla="*/ 1941 h 3881"/>
                <a:gd name="connsiteX3" fmla="*/ 4663 w 5052"/>
                <a:gd name="connsiteY3" fmla="*/ 3493 h 3881"/>
                <a:gd name="connsiteX4" fmla="*/ 4275 w 5052"/>
                <a:gd name="connsiteY4" fmla="*/ 3882 h 3881"/>
                <a:gd name="connsiteX5" fmla="*/ 2720 w 5052"/>
                <a:gd name="connsiteY5" fmla="*/ 1941 h 3881"/>
                <a:gd name="connsiteX6" fmla="*/ 777 w 5052"/>
                <a:gd name="connsiteY6" fmla="*/ 1553 h 3881"/>
                <a:gd name="connsiteX7" fmla="*/ 0 w 5052"/>
                <a:gd name="connsiteY7" fmla="*/ 0 h 3881"/>
                <a:gd name="connsiteX8" fmla="*/ 1166 w 5052"/>
                <a:gd name="connsiteY8" fmla="*/ 388 h 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2" h="3881">
                  <a:moveTo>
                    <a:pt x="1166" y="388"/>
                  </a:moveTo>
                  <a:lnTo>
                    <a:pt x="4275" y="1164"/>
                  </a:lnTo>
                  <a:lnTo>
                    <a:pt x="5052" y="1941"/>
                  </a:lnTo>
                  <a:lnTo>
                    <a:pt x="4663" y="3493"/>
                  </a:lnTo>
                  <a:lnTo>
                    <a:pt x="4275" y="3882"/>
                  </a:lnTo>
                  <a:lnTo>
                    <a:pt x="2720" y="1941"/>
                  </a:lnTo>
                  <a:lnTo>
                    <a:pt x="777" y="1553"/>
                  </a:lnTo>
                  <a:lnTo>
                    <a:pt x="0" y="0"/>
                  </a:lnTo>
                  <a:lnTo>
                    <a:pt x="1166" y="388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12" name="Forma Livre 311">
              <a:extLst>
                <a:ext uri="{FF2B5EF4-FFF2-40B4-BE49-F238E27FC236}">
                  <a16:creationId xmlns:a16="http://schemas.microsoft.com/office/drawing/2014/main" id="{634AE272-EE25-8D77-9AFD-0183A6B8A43C}"/>
                </a:ext>
              </a:extLst>
            </p:cNvPr>
            <p:cNvSpPr/>
            <p:nvPr/>
          </p:nvSpPr>
          <p:spPr>
            <a:xfrm>
              <a:off x="5406856" y="2467156"/>
              <a:ext cx="16035" cy="10332"/>
            </a:xfrm>
            <a:custGeom>
              <a:avLst/>
              <a:gdLst>
                <a:gd name="connsiteX0" fmla="*/ 4741 w 12047"/>
                <a:gd name="connsiteY0" fmla="*/ 4037 h 8539"/>
                <a:gd name="connsiteX1" fmla="*/ 5052 w 12047"/>
                <a:gd name="connsiteY1" fmla="*/ 4658 h 8539"/>
                <a:gd name="connsiteX2" fmla="*/ 6218 w 12047"/>
                <a:gd name="connsiteY2" fmla="*/ 4658 h 8539"/>
                <a:gd name="connsiteX3" fmla="*/ 6218 w 12047"/>
                <a:gd name="connsiteY3" fmla="*/ 5822 h 8539"/>
                <a:gd name="connsiteX4" fmla="*/ 4663 w 12047"/>
                <a:gd name="connsiteY4" fmla="*/ 5822 h 8539"/>
                <a:gd name="connsiteX5" fmla="*/ 3886 w 12047"/>
                <a:gd name="connsiteY5" fmla="*/ 6599 h 8539"/>
                <a:gd name="connsiteX6" fmla="*/ 1554 w 12047"/>
                <a:gd name="connsiteY6" fmla="*/ 5822 h 8539"/>
                <a:gd name="connsiteX7" fmla="*/ 777 w 12047"/>
                <a:gd name="connsiteY7" fmla="*/ 5434 h 8539"/>
                <a:gd name="connsiteX8" fmla="*/ 0 w 12047"/>
                <a:gd name="connsiteY8" fmla="*/ 4270 h 8539"/>
                <a:gd name="connsiteX9" fmla="*/ 1943 w 12047"/>
                <a:gd name="connsiteY9" fmla="*/ 3882 h 8539"/>
                <a:gd name="connsiteX10" fmla="*/ 2332 w 12047"/>
                <a:gd name="connsiteY10" fmla="*/ 3494 h 8539"/>
                <a:gd name="connsiteX11" fmla="*/ 4496 w 12047"/>
                <a:gd name="connsiteY11" fmla="*/ 3854 h 8539"/>
                <a:gd name="connsiteX12" fmla="*/ 3497 w 12047"/>
                <a:gd name="connsiteY12" fmla="*/ 3105 h 8539"/>
                <a:gd name="connsiteX13" fmla="*/ 4275 w 12047"/>
                <a:gd name="connsiteY13" fmla="*/ 0 h 8539"/>
                <a:gd name="connsiteX14" fmla="*/ 6218 w 12047"/>
                <a:gd name="connsiteY14" fmla="*/ 388 h 8539"/>
                <a:gd name="connsiteX15" fmla="*/ 7384 w 12047"/>
                <a:gd name="connsiteY15" fmla="*/ 2329 h 8539"/>
                <a:gd name="connsiteX16" fmla="*/ 7384 w 12047"/>
                <a:gd name="connsiteY16" fmla="*/ 2717 h 8539"/>
                <a:gd name="connsiteX17" fmla="*/ 9716 w 12047"/>
                <a:gd name="connsiteY17" fmla="*/ 3494 h 8539"/>
                <a:gd name="connsiteX18" fmla="*/ 10881 w 12047"/>
                <a:gd name="connsiteY18" fmla="*/ 5434 h 8539"/>
                <a:gd name="connsiteX19" fmla="*/ 12047 w 12047"/>
                <a:gd name="connsiteY19" fmla="*/ 6211 h 8539"/>
                <a:gd name="connsiteX20" fmla="*/ 11659 w 12047"/>
                <a:gd name="connsiteY20" fmla="*/ 8540 h 8539"/>
                <a:gd name="connsiteX21" fmla="*/ 9716 w 12047"/>
                <a:gd name="connsiteY21" fmla="*/ 6987 h 8539"/>
                <a:gd name="connsiteX22" fmla="*/ 8938 w 12047"/>
                <a:gd name="connsiteY22" fmla="*/ 6211 h 8539"/>
                <a:gd name="connsiteX23" fmla="*/ 8161 w 12047"/>
                <a:gd name="connsiteY23" fmla="*/ 5822 h 8539"/>
                <a:gd name="connsiteX24" fmla="*/ 7772 w 12047"/>
                <a:gd name="connsiteY24" fmla="*/ 5046 h 8539"/>
                <a:gd name="connsiteX25" fmla="*/ 6995 w 12047"/>
                <a:gd name="connsiteY25" fmla="*/ 4270 h 8539"/>
                <a:gd name="connsiteX26" fmla="*/ 5052 w 12047"/>
                <a:gd name="connsiteY26" fmla="*/ 4270 h 8539"/>
                <a:gd name="connsiteX27" fmla="*/ 4741 w 12047"/>
                <a:gd name="connsiteY27" fmla="*/ 4037 h 8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047" h="8539">
                  <a:moveTo>
                    <a:pt x="4741" y="4037"/>
                  </a:moveTo>
                  <a:lnTo>
                    <a:pt x="5052" y="4658"/>
                  </a:lnTo>
                  <a:lnTo>
                    <a:pt x="6218" y="4658"/>
                  </a:lnTo>
                  <a:lnTo>
                    <a:pt x="6218" y="5822"/>
                  </a:lnTo>
                  <a:lnTo>
                    <a:pt x="4663" y="5822"/>
                  </a:lnTo>
                  <a:lnTo>
                    <a:pt x="3886" y="6599"/>
                  </a:lnTo>
                  <a:lnTo>
                    <a:pt x="1554" y="5822"/>
                  </a:lnTo>
                  <a:lnTo>
                    <a:pt x="777" y="5434"/>
                  </a:lnTo>
                  <a:lnTo>
                    <a:pt x="0" y="4270"/>
                  </a:lnTo>
                  <a:lnTo>
                    <a:pt x="1943" y="3882"/>
                  </a:lnTo>
                  <a:lnTo>
                    <a:pt x="2332" y="3494"/>
                  </a:lnTo>
                  <a:lnTo>
                    <a:pt x="4496" y="3854"/>
                  </a:lnTo>
                  <a:lnTo>
                    <a:pt x="3497" y="3105"/>
                  </a:lnTo>
                  <a:lnTo>
                    <a:pt x="4275" y="0"/>
                  </a:lnTo>
                  <a:lnTo>
                    <a:pt x="6218" y="388"/>
                  </a:lnTo>
                  <a:lnTo>
                    <a:pt x="7384" y="2329"/>
                  </a:lnTo>
                  <a:lnTo>
                    <a:pt x="7384" y="2717"/>
                  </a:lnTo>
                  <a:lnTo>
                    <a:pt x="9716" y="3494"/>
                  </a:lnTo>
                  <a:lnTo>
                    <a:pt x="10881" y="5434"/>
                  </a:lnTo>
                  <a:lnTo>
                    <a:pt x="12047" y="6211"/>
                  </a:lnTo>
                  <a:lnTo>
                    <a:pt x="11659" y="8540"/>
                  </a:lnTo>
                  <a:lnTo>
                    <a:pt x="9716" y="6987"/>
                  </a:lnTo>
                  <a:lnTo>
                    <a:pt x="8938" y="6211"/>
                  </a:lnTo>
                  <a:lnTo>
                    <a:pt x="8161" y="5822"/>
                  </a:lnTo>
                  <a:lnTo>
                    <a:pt x="7772" y="5046"/>
                  </a:lnTo>
                  <a:lnTo>
                    <a:pt x="6995" y="4270"/>
                  </a:lnTo>
                  <a:lnTo>
                    <a:pt x="5052" y="4270"/>
                  </a:lnTo>
                  <a:lnTo>
                    <a:pt x="4741" y="4037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13" name="Forma Livre 312">
              <a:extLst>
                <a:ext uri="{FF2B5EF4-FFF2-40B4-BE49-F238E27FC236}">
                  <a16:creationId xmlns:a16="http://schemas.microsoft.com/office/drawing/2014/main" id="{01ABB27F-C419-C3D9-74FA-4AF23C0BE302}"/>
                </a:ext>
              </a:extLst>
            </p:cNvPr>
            <p:cNvSpPr/>
            <p:nvPr/>
          </p:nvSpPr>
          <p:spPr>
            <a:xfrm>
              <a:off x="5431167" y="2467156"/>
              <a:ext cx="1552" cy="1878"/>
            </a:xfrm>
            <a:custGeom>
              <a:avLst/>
              <a:gdLst>
                <a:gd name="connsiteX0" fmla="*/ 777 w 1166"/>
                <a:gd name="connsiteY0" fmla="*/ 1553 h 1552"/>
                <a:gd name="connsiteX1" fmla="*/ 0 w 1166"/>
                <a:gd name="connsiteY1" fmla="*/ 776 h 1552"/>
                <a:gd name="connsiteX2" fmla="*/ 1166 w 1166"/>
                <a:gd name="connsiteY2" fmla="*/ 0 h 1552"/>
                <a:gd name="connsiteX3" fmla="*/ 777 w 1166"/>
                <a:gd name="connsiteY3" fmla="*/ 1553 h 1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6" h="1552">
                  <a:moveTo>
                    <a:pt x="777" y="1553"/>
                  </a:moveTo>
                  <a:lnTo>
                    <a:pt x="0" y="776"/>
                  </a:lnTo>
                  <a:lnTo>
                    <a:pt x="1166" y="0"/>
                  </a:lnTo>
                  <a:lnTo>
                    <a:pt x="777" y="1553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14" name="Forma Livre 313">
              <a:extLst>
                <a:ext uri="{FF2B5EF4-FFF2-40B4-BE49-F238E27FC236}">
                  <a16:creationId xmlns:a16="http://schemas.microsoft.com/office/drawing/2014/main" id="{DAF46A37-FB3B-291E-249F-95605D84F6D9}"/>
                </a:ext>
              </a:extLst>
            </p:cNvPr>
            <p:cNvSpPr/>
            <p:nvPr/>
          </p:nvSpPr>
          <p:spPr>
            <a:xfrm>
              <a:off x="5415649" y="2466687"/>
              <a:ext cx="10345" cy="7045"/>
            </a:xfrm>
            <a:custGeom>
              <a:avLst/>
              <a:gdLst>
                <a:gd name="connsiteX0" fmla="*/ 3109 w 7772"/>
                <a:gd name="connsiteY0" fmla="*/ 3882 h 5822"/>
                <a:gd name="connsiteX1" fmla="*/ 1555 w 7772"/>
                <a:gd name="connsiteY1" fmla="*/ 3105 h 5822"/>
                <a:gd name="connsiteX2" fmla="*/ 389 w 7772"/>
                <a:gd name="connsiteY2" fmla="*/ 1941 h 5822"/>
                <a:gd name="connsiteX3" fmla="*/ 0 w 7772"/>
                <a:gd name="connsiteY3" fmla="*/ 776 h 5822"/>
                <a:gd name="connsiteX4" fmla="*/ 389 w 7772"/>
                <a:gd name="connsiteY4" fmla="*/ 388 h 5822"/>
                <a:gd name="connsiteX5" fmla="*/ 1943 w 7772"/>
                <a:gd name="connsiteY5" fmla="*/ 0 h 5822"/>
                <a:gd name="connsiteX6" fmla="*/ 3109 w 7772"/>
                <a:gd name="connsiteY6" fmla="*/ 0 h 5822"/>
                <a:gd name="connsiteX7" fmla="*/ 5441 w 7772"/>
                <a:gd name="connsiteY7" fmla="*/ 1553 h 5822"/>
                <a:gd name="connsiteX8" fmla="*/ 5052 w 7772"/>
                <a:gd name="connsiteY8" fmla="*/ 2329 h 5822"/>
                <a:gd name="connsiteX9" fmla="*/ 5441 w 7772"/>
                <a:gd name="connsiteY9" fmla="*/ 3105 h 5822"/>
                <a:gd name="connsiteX10" fmla="*/ 7772 w 7772"/>
                <a:gd name="connsiteY10" fmla="*/ 3882 h 5822"/>
                <a:gd name="connsiteX11" fmla="*/ 7772 w 7772"/>
                <a:gd name="connsiteY11" fmla="*/ 4658 h 5822"/>
                <a:gd name="connsiteX12" fmla="*/ 6218 w 7772"/>
                <a:gd name="connsiteY12" fmla="*/ 5822 h 5822"/>
                <a:gd name="connsiteX13" fmla="*/ 3109 w 7772"/>
                <a:gd name="connsiteY13" fmla="*/ 3882 h 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72" h="5822">
                  <a:moveTo>
                    <a:pt x="3109" y="3882"/>
                  </a:moveTo>
                  <a:lnTo>
                    <a:pt x="1555" y="3105"/>
                  </a:lnTo>
                  <a:lnTo>
                    <a:pt x="389" y="1941"/>
                  </a:lnTo>
                  <a:lnTo>
                    <a:pt x="0" y="776"/>
                  </a:lnTo>
                  <a:lnTo>
                    <a:pt x="389" y="388"/>
                  </a:lnTo>
                  <a:lnTo>
                    <a:pt x="1943" y="0"/>
                  </a:lnTo>
                  <a:lnTo>
                    <a:pt x="3109" y="0"/>
                  </a:lnTo>
                  <a:lnTo>
                    <a:pt x="5441" y="1553"/>
                  </a:lnTo>
                  <a:lnTo>
                    <a:pt x="5052" y="2329"/>
                  </a:lnTo>
                  <a:lnTo>
                    <a:pt x="5441" y="3105"/>
                  </a:lnTo>
                  <a:lnTo>
                    <a:pt x="7772" y="3882"/>
                  </a:lnTo>
                  <a:lnTo>
                    <a:pt x="7772" y="4658"/>
                  </a:lnTo>
                  <a:lnTo>
                    <a:pt x="6218" y="5822"/>
                  </a:lnTo>
                  <a:lnTo>
                    <a:pt x="3109" y="3882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15" name="Forma Livre 314">
              <a:extLst>
                <a:ext uri="{FF2B5EF4-FFF2-40B4-BE49-F238E27FC236}">
                  <a16:creationId xmlns:a16="http://schemas.microsoft.com/office/drawing/2014/main" id="{5D2D7056-FF4D-7CE5-BA26-2AED52D1075F}"/>
                </a:ext>
              </a:extLst>
            </p:cNvPr>
            <p:cNvSpPr/>
            <p:nvPr/>
          </p:nvSpPr>
          <p:spPr>
            <a:xfrm>
              <a:off x="5426511" y="2465748"/>
              <a:ext cx="4655" cy="4696"/>
            </a:xfrm>
            <a:custGeom>
              <a:avLst/>
              <a:gdLst>
                <a:gd name="connsiteX0" fmla="*/ 3497 w 3497"/>
                <a:gd name="connsiteY0" fmla="*/ 2329 h 3881"/>
                <a:gd name="connsiteX1" fmla="*/ 2332 w 3497"/>
                <a:gd name="connsiteY1" fmla="*/ 3882 h 3881"/>
                <a:gd name="connsiteX2" fmla="*/ 1166 w 3497"/>
                <a:gd name="connsiteY2" fmla="*/ 3105 h 3881"/>
                <a:gd name="connsiteX3" fmla="*/ 0 w 3497"/>
                <a:gd name="connsiteY3" fmla="*/ 3105 h 3881"/>
                <a:gd name="connsiteX4" fmla="*/ 777 w 3497"/>
                <a:gd name="connsiteY4" fmla="*/ 1941 h 3881"/>
                <a:gd name="connsiteX5" fmla="*/ 389 w 3497"/>
                <a:gd name="connsiteY5" fmla="*/ 388 h 3881"/>
                <a:gd name="connsiteX6" fmla="*/ 777 w 3497"/>
                <a:gd name="connsiteY6" fmla="*/ 0 h 3881"/>
                <a:gd name="connsiteX7" fmla="*/ 1554 w 3497"/>
                <a:gd name="connsiteY7" fmla="*/ 1553 h 3881"/>
                <a:gd name="connsiteX8" fmla="*/ 3497 w 3497"/>
                <a:gd name="connsiteY8" fmla="*/ 2329 h 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97" h="3881">
                  <a:moveTo>
                    <a:pt x="3497" y="2329"/>
                  </a:moveTo>
                  <a:lnTo>
                    <a:pt x="2332" y="3882"/>
                  </a:lnTo>
                  <a:lnTo>
                    <a:pt x="1166" y="3105"/>
                  </a:lnTo>
                  <a:lnTo>
                    <a:pt x="0" y="3105"/>
                  </a:lnTo>
                  <a:lnTo>
                    <a:pt x="777" y="1941"/>
                  </a:lnTo>
                  <a:lnTo>
                    <a:pt x="389" y="388"/>
                  </a:lnTo>
                  <a:lnTo>
                    <a:pt x="777" y="0"/>
                  </a:lnTo>
                  <a:lnTo>
                    <a:pt x="1554" y="1553"/>
                  </a:lnTo>
                  <a:lnTo>
                    <a:pt x="3497" y="2329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16" name="Forma Livre 315">
              <a:extLst>
                <a:ext uri="{FF2B5EF4-FFF2-40B4-BE49-F238E27FC236}">
                  <a16:creationId xmlns:a16="http://schemas.microsoft.com/office/drawing/2014/main" id="{7B8CEF4C-9437-E1A6-9E53-F38E268DAA11}"/>
                </a:ext>
              </a:extLst>
            </p:cNvPr>
            <p:cNvSpPr/>
            <p:nvPr/>
          </p:nvSpPr>
          <p:spPr>
            <a:xfrm>
              <a:off x="5424443" y="2465278"/>
              <a:ext cx="2068" cy="3288"/>
            </a:xfrm>
            <a:custGeom>
              <a:avLst/>
              <a:gdLst>
                <a:gd name="connsiteX0" fmla="*/ 1555 w 1554"/>
                <a:gd name="connsiteY0" fmla="*/ 2717 h 2717"/>
                <a:gd name="connsiteX1" fmla="*/ 777 w 1554"/>
                <a:gd name="connsiteY1" fmla="*/ 2717 h 2717"/>
                <a:gd name="connsiteX2" fmla="*/ 0 w 1554"/>
                <a:gd name="connsiteY2" fmla="*/ 1165 h 2717"/>
                <a:gd name="connsiteX3" fmla="*/ 389 w 1554"/>
                <a:gd name="connsiteY3" fmla="*/ 0 h 2717"/>
                <a:gd name="connsiteX4" fmla="*/ 1166 w 1554"/>
                <a:gd name="connsiteY4" fmla="*/ 1553 h 2717"/>
                <a:gd name="connsiteX5" fmla="*/ 1555 w 1554"/>
                <a:gd name="connsiteY5" fmla="*/ 2717 h 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4" h="2717">
                  <a:moveTo>
                    <a:pt x="1555" y="2717"/>
                  </a:moveTo>
                  <a:lnTo>
                    <a:pt x="777" y="2717"/>
                  </a:lnTo>
                  <a:lnTo>
                    <a:pt x="0" y="1165"/>
                  </a:lnTo>
                  <a:lnTo>
                    <a:pt x="389" y="0"/>
                  </a:lnTo>
                  <a:lnTo>
                    <a:pt x="1166" y="1553"/>
                  </a:lnTo>
                  <a:lnTo>
                    <a:pt x="1555" y="2717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17" name="Forma Livre 316">
              <a:extLst>
                <a:ext uri="{FF2B5EF4-FFF2-40B4-BE49-F238E27FC236}">
                  <a16:creationId xmlns:a16="http://schemas.microsoft.com/office/drawing/2014/main" id="{806D069D-C9AE-9AD3-2F97-2CECEC2D0345}"/>
                </a:ext>
              </a:extLst>
            </p:cNvPr>
            <p:cNvSpPr/>
            <p:nvPr/>
          </p:nvSpPr>
          <p:spPr>
            <a:xfrm>
              <a:off x="10348175" y="4154723"/>
              <a:ext cx="3620" cy="3288"/>
            </a:xfrm>
            <a:custGeom>
              <a:avLst/>
              <a:gdLst>
                <a:gd name="connsiteX0" fmla="*/ 2721 w 2720"/>
                <a:gd name="connsiteY0" fmla="*/ 1553 h 2717"/>
                <a:gd name="connsiteX1" fmla="*/ 1943 w 2720"/>
                <a:gd name="connsiteY1" fmla="*/ 2717 h 2717"/>
                <a:gd name="connsiteX2" fmla="*/ 0 w 2720"/>
                <a:gd name="connsiteY2" fmla="*/ 2329 h 2717"/>
                <a:gd name="connsiteX3" fmla="*/ 0 w 2720"/>
                <a:gd name="connsiteY3" fmla="*/ 1553 h 2717"/>
                <a:gd name="connsiteX4" fmla="*/ 1943 w 2720"/>
                <a:gd name="connsiteY4" fmla="*/ 0 h 2717"/>
                <a:gd name="connsiteX5" fmla="*/ 2721 w 2720"/>
                <a:gd name="connsiteY5" fmla="*/ 1553 h 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0" h="2717">
                  <a:moveTo>
                    <a:pt x="2721" y="1553"/>
                  </a:moveTo>
                  <a:lnTo>
                    <a:pt x="1943" y="2717"/>
                  </a:lnTo>
                  <a:lnTo>
                    <a:pt x="0" y="2329"/>
                  </a:lnTo>
                  <a:lnTo>
                    <a:pt x="0" y="1553"/>
                  </a:lnTo>
                  <a:lnTo>
                    <a:pt x="1943" y="0"/>
                  </a:lnTo>
                  <a:lnTo>
                    <a:pt x="2721" y="1553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18" name="Forma Livre 317">
              <a:extLst>
                <a:ext uri="{FF2B5EF4-FFF2-40B4-BE49-F238E27FC236}">
                  <a16:creationId xmlns:a16="http://schemas.microsoft.com/office/drawing/2014/main" id="{15CF873B-5F1E-E96D-CBD9-20FC9E327514}"/>
                </a:ext>
              </a:extLst>
            </p:cNvPr>
            <p:cNvSpPr/>
            <p:nvPr/>
          </p:nvSpPr>
          <p:spPr>
            <a:xfrm>
              <a:off x="10203863" y="4106815"/>
              <a:ext cx="6206" cy="5165"/>
            </a:xfrm>
            <a:custGeom>
              <a:avLst/>
              <a:gdLst>
                <a:gd name="connsiteX0" fmla="*/ 1554 w 4663"/>
                <a:gd name="connsiteY0" fmla="*/ 0 h 4269"/>
                <a:gd name="connsiteX1" fmla="*/ 3109 w 4663"/>
                <a:gd name="connsiteY1" fmla="*/ 0 h 4269"/>
                <a:gd name="connsiteX2" fmla="*/ 4275 w 4663"/>
                <a:gd name="connsiteY2" fmla="*/ 776 h 4269"/>
                <a:gd name="connsiteX3" fmla="*/ 4663 w 4663"/>
                <a:gd name="connsiteY3" fmla="*/ 2329 h 4269"/>
                <a:gd name="connsiteX4" fmla="*/ 3886 w 4663"/>
                <a:gd name="connsiteY4" fmla="*/ 2717 h 4269"/>
                <a:gd name="connsiteX5" fmla="*/ 4275 w 4663"/>
                <a:gd name="connsiteY5" fmla="*/ 3493 h 4269"/>
                <a:gd name="connsiteX6" fmla="*/ 3886 w 4663"/>
                <a:gd name="connsiteY6" fmla="*/ 4270 h 4269"/>
                <a:gd name="connsiteX7" fmla="*/ 1554 w 4663"/>
                <a:gd name="connsiteY7" fmla="*/ 4270 h 4269"/>
                <a:gd name="connsiteX8" fmla="*/ 777 w 4663"/>
                <a:gd name="connsiteY8" fmla="*/ 3493 h 4269"/>
                <a:gd name="connsiteX9" fmla="*/ 777 w 4663"/>
                <a:gd name="connsiteY9" fmla="*/ 2717 h 4269"/>
                <a:gd name="connsiteX10" fmla="*/ 0 w 4663"/>
                <a:gd name="connsiteY10" fmla="*/ 1553 h 4269"/>
                <a:gd name="connsiteX11" fmla="*/ 0 w 4663"/>
                <a:gd name="connsiteY11" fmla="*/ 388 h 4269"/>
                <a:gd name="connsiteX12" fmla="*/ 1554 w 4663"/>
                <a:gd name="connsiteY12" fmla="*/ 0 h 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3" h="4269">
                  <a:moveTo>
                    <a:pt x="1554" y="0"/>
                  </a:moveTo>
                  <a:lnTo>
                    <a:pt x="3109" y="0"/>
                  </a:lnTo>
                  <a:lnTo>
                    <a:pt x="4275" y="776"/>
                  </a:lnTo>
                  <a:lnTo>
                    <a:pt x="4663" y="2329"/>
                  </a:lnTo>
                  <a:lnTo>
                    <a:pt x="3886" y="2717"/>
                  </a:lnTo>
                  <a:lnTo>
                    <a:pt x="4275" y="3493"/>
                  </a:lnTo>
                  <a:lnTo>
                    <a:pt x="3886" y="4270"/>
                  </a:lnTo>
                  <a:lnTo>
                    <a:pt x="1554" y="4270"/>
                  </a:lnTo>
                  <a:lnTo>
                    <a:pt x="777" y="3493"/>
                  </a:lnTo>
                  <a:lnTo>
                    <a:pt x="777" y="2717"/>
                  </a:lnTo>
                  <a:lnTo>
                    <a:pt x="0" y="1553"/>
                  </a:lnTo>
                  <a:lnTo>
                    <a:pt x="0" y="388"/>
                  </a:lnTo>
                  <a:lnTo>
                    <a:pt x="1554" y="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19" name="Forma Livre 318">
              <a:extLst>
                <a:ext uri="{FF2B5EF4-FFF2-40B4-BE49-F238E27FC236}">
                  <a16:creationId xmlns:a16="http://schemas.microsoft.com/office/drawing/2014/main" id="{8A97856C-22E6-2B60-94BF-AD67B5EE18E7}"/>
                </a:ext>
              </a:extLst>
            </p:cNvPr>
            <p:cNvSpPr/>
            <p:nvPr/>
          </p:nvSpPr>
          <p:spPr>
            <a:xfrm>
              <a:off x="9609538" y="4027908"/>
              <a:ext cx="3620" cy="4696"/>
            </a:xfrm>
            <a:custGeom>
              <a:avLst/>
              <a:gdLst>
                <a:gd name="connsiteX0" fmla="*/ 2332 w 2720"/>
                <a:gd name="connsiteY0" fmla="*/ 776 h 3881"/>
                <a:gd name="connsiteX1" fmla="*/ 2720 w 2720"/>
                <a:gd name="connsiteY1" fmla="*/ 1941 h 3881"/>
                <a:gd name="connsiteX2" fmla="*/ 1555 w 2720"/>
                <a:gd name="connsiteY2" fmla="*/ 1941 h 3881"/>
                <a:gd name="connsiteX3" fmla="*/ 389 w 2720"/>
                <a:gd name="connsiteY3" fmla="*/ 3882 h 3881"/>
                <a:gd name="connsiteX4" fmla="*/ 0 w 2720"/>
                <a:gd name="connsiteY4" fmla="*/ 3494 h 3881"/>
                <a:gd name="connsiteX5" fmla="*/ 1166 w 2720"/>
                <a:gd name="connsiteY5" fmla="*/ 388 h 3881"/>
                <a:gd name="connsiteX6" fmla="*/ 2720 w 2720"/>
                <a:gd name="connsiteY6" fmla="*/ 0 h 3881"/>
                <a:gd name="connsiteX7" fmla="*/ 2332 w 2720"/>
                <a:gd name="connsiteY7" fmla="*/ 776 h 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20" h="3881">
                  <a:moveTo>
                    <a:pt x="2332" y="776"/>
                  </a:moveTo>
                  <a:lnTo>
                    <a:pt x="2720" y="1941"/>
                  </a:lnTo>
                  <a:lnTo>
                    <a:pt x="1555" y="1941"/>
                  </a:lnTo>
                  <a:lnTo>
                    <a:pt x="389" y="3882"/>
                  </a:lnTo>
                  <a:lnTo>
                    <a:pt x="0" y="3494"/>
                  </a:lnTo>
                  <a:lnTo>
                    <a:pt x="1166" y="388"/>
                  </a:lnTo>
                  <a:lnTo>
                    <a:pt x="2720" y="0"/>
                  </a:lnTo>
                  <a:lnTo>
                    <a:pt x="2332" y="776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20" name="Forma Livre 319">
              <a:extLst>
                <a:ext uri="{FF2B5EF4-FFF2-40B4-BE49-F238E27FC236}">
                  <a16:creationId xmlns:a16="http://schemas.microsoft.com/office/drawing/2014/main" id="{1980A37E-F4B2-F003-12AA-488D344F8049}"/>
                </a:ext>
              </a:extLst>
            </p:cNvPr>
            <p:cNvSpPr/>
            <p:nvPr/>
          </p:nvSpPr>
          <p:spPr>
            <a:xfrm>
              <a:off x="3778025" y="3948062"/>
              <a:ext cx="4655" cy="7045"/>
            </a:xfrm>
            <a:custGeom>
              <a:avLst/>
              <a:gdLst>
                <a:gd name="connsiteX0" fmla="*/ 2720 w 3497"/>
                <a:gd name="connsiteY0" fmla="*/ 4658 h 5822"/>
                <a:gd name="connsiteX1" fmla="*/ 1166 w 3497"/>
                <a:gd name="connsiteY1" fmla="*/ 5822 h 5822"/>
                <a:gd name="connsiteX2" fmla="*/ 389 w 3497"/>
                <a:gd name="connsiteY2" fmla="*/ 5434 h 5822"/>
                <a:gd name="connsiteX3" fmla="*/ 0 w 3497"/>
                <a:gd name="connsiteY3" fmla="*/ 3494 h 5822"/>
                <a:gd name="connsiteX4" fmla="*/ 777 w 3497"/>
                <a:gd name="connsiteY4" fmla="*/ 1553 h 5822"/>
                <a:gd name="connsiteX5" fmla="*/ 1943 w 3497"/>
                <a:gd name="connsiteY5" fmla="*/ 0 h 5822"/>
                <a:gd name="connsiteX6" fmla="*/ 3109 w 3497"/>
                <a:gd name="connsiteY6" fmla="*/ 0 h 5822"/>
                <a:gd name="connsiteX7" fmla="*/ 3498 w 3497"/>
                <a:gd name="connsiteY7" fmla="*/ 1165 h 5822"/>
                <a:gd name="connsiteX8" fmla="*/ 3109 w 3497"/>
                <a:gd name="connsiteY8" fmla="*/ 3882 h 5822"/>
                <a:gd name="connsiteX9" fmla="*/ 2720 w 3497"/>
                <a:gd name="connsiteY9" fmla="*/ 4658 h 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97" h="5822">
                  <a:moveTo>
                    <a:pt x="2720" y="4658"/>
                  </a:moveTo>
                  <a:lnTo>
                    <a:pt x="1166" y="5822"/>
                  </a:lnTo>
                  <a:lnTo>
                    <a:pt x="389" y="5434"/>
                  </a:lnTo>
                  <a:lnTo>
                    <a:pt x="0" y="3494"/>
                  </a:lnTo>
                  <a:lnTo>
                    <a:pt x="777" y="1553"/>
                  </a:lnTo>
                  <a:lnTo>
                    <a:pt x="1943" y="0"/>
                  </a:lnTo>
                  <a:lnTo>
                    <a:pt x="3109" y="0"/>
                  </a:lnTo>
                  <a:lnTo>
                    <a:pt x="3498" y="1165"/>
                  </a:lnTo>
                  <a:lnTo>
                    <a:pt x="3109" y="3882"/>
                  </a:lnTo>
                  <a:lnTo>
                    <a:pt x="2720" y="4658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21" name="Forma Livre 320">
              <a:extLst>
                <a:ext uri="{FF2B5EF4-FFF2-40B4-BE49-F238E27FC236}">
                  <a16:creationId xmlns:a16="http://schemas.microsoft.com/office/drawing/2014/main" id="{24E2E9D5-A6A0-1D29-4317-F74D7820CF5D}"/>
                </a:ext>
              </a:extLst>
            </p:cNvPr>
            <p:cNvSpPr/>
            <p:nvPr/>
          </p:nvSpPr>
          <p:spPr>
            <a:xfrm>
              <a:off x="9785922" y="3905321"/>
              <a:ext cx="7758" cy="12211"/>
            </a:xfrm>
            <a:custGeom>
              <a:avLst/>
              <a:gdLst>
                <a:gd name="connsiteX0" fmla="*/ 3109 w 5829"/>
                <a:gd name="connsiteY0" fmla="*/ 5046 h 10092"/>
                <a:gd name="connsiteX1" fmla="*/ 2720 w 5829"/>
                <a:gd name="connsiteY1" fmla="*/ 6599 h 10092"/>
                <a:gd name="connsiteX2" fmla="*/ 2720 w 5829"/>
                <a:gd name="connsiteY2" fmla="*/ 8928 h 10092"/>
                <a:gd name="connsiteX3" fmla="*/ 2332 w 5829"/>
                <a:gd name="connsiteY3" fmla="*/ 10092 h 10092"/>
                <a:gd name="connsiteX4" fmla="*/ 1166 w 5829"/>
                <a:gd name="connsiteY4" fmla="*/ 10092 h 10092"/>
                <a:gd name="connsiteX5" fmla="*/ 389 w 5829"/>
                <a:gd name="connsiteY5" fmla="*/ 8928 h 10092"/>
                <a:gd name="connsiteX6" fmla="*/ 0 w 5829"/>
                <a:gd name="connsiteY6" fmla="*/ 6987 h 10092"/>
                <a:gd name="connsiteX7" fmla="*/ 0 w 5829"/>
                <a:gd name="connsiteY7" fmla="*/ 5046 h 10092"/>
                <a:gd name="connsiteX8" fmla="*/ 2332 w 5829"/>
                <a:gd name="connsiteY8" fmla="*/ 3105 h 10092"/>
                <a:gd name="connsiteX9" fmla="*/ 2720 w 5829"/>
                <a:gd name="connsiteY9" fmla="*/ 2329 h 10092"/>
                <a:gd name="connsiteX10" fmla="*/ 3109 w 5829"/>
                <a:gd name="connsiteY10" fmla="*/ 388 h 10092"/>
                <a:gd name="connsiteX11" fmla="*/ 3886 w 5829"/>
                <a:gd name="connsiteY11" fmla="*/ 0 h 10092"/>
                <a:gd name="connsiteX12" fmla="*/ 4275 w 5829"/>
                <a:gd name="connsiteY12" fmla="*/ 776 h 10092"/>
                <a:gd name="connsiteX13" fmla="*/ 5829 w 5829"/>
                <a:gd name="connsiteY13" fmla="*/ 1164 h 10092"/>
                <a:gd name="connsiteX14" fmla="*/ 5052 w 5829"/>
                <a:gd name="connsiteY14" fmla="*/ 3105 h 10092"/>
                <a:gd name="connsiteX15" fmla="*/ 3109 w 5829"/>
                <a:gd name="connsiteY15" fmla="*/ 5046 h 1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29" h="10092">
                  <a:moveTo>
                    <a:pt x="3109" y="5046"/>
                  </a:moveTo>
                  <a:lnTo>
                    <a:pt x="2720" y="6599"/>
                  </a:lnTo>
                  <a:lnTo>
                    <a:pt x="2720" y="8928"/>
                  </a:lnTo>
                  <a:lnTo>
                    <a:pt x="2332" y="10092"/>
                  </a:lnTo>
                  <a:lnTo>
                    <a:pt x="1166" y="10092"/>
                  </a:lnTo>
                  <a:lnTo>
                    <a:pt x="389" y="8928"/>
                  </a:lnTo>
                  <a:lnTo>
                    <a:pt x="0" y="6987"/>
                  </a:lnTo>
                  <a:lnTo>
                    <a:pt x="0" y="5046"/>
                  </a:lnTo>
                  <a:lnTo>
                    <a:pt x="2332" y="3105"/>
                  </a:lnTo>
                  <a:lnTo>
                    <a:pt x="2720" y="2329"/>
                  </a:lnTo>
                  <a:lnTo>
                    <a:pt x="3109" y="388"/>
                  </a:lnTo>
                  <a:lnTo>
                    <a:pt x="3886" y="0"/>
                  </a:lnTo>
                  <a:lnTo>
                    <a:pt x="4275" y="776"/>
                  </a:lnTo>
                  <a:lnTo>
                    <a:pt x="5829" y="1164"/>
                  </a:lnTo>
                  <a:lnTo>
                    <a:pt x="5052" y="3105"/>
                  </a:lnTo>
                  <a:lnTo>
                    <a:pt x="3109" y="5046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22" name="Forma Livre 321">
              <a:extLst>
                <a:ext uri="{FF2B5EF4-FFF2-40B4-BE49-F238E27FC236}">
                  <a16:creationId xmlns:a16="http://schemas.microsoft.com/office/drawing/2014/main" id="{2F71D544-F0D9-99D9-B9EC-9288095D027D}"/>
                </a:ext>
              </a:extLst>
            </p:cNvPr>
            <p:cNvSpPr/>
            <p:nvPr/>
          </p:nvSpPr>
          <p:spPr>
            <a:xfrm>
              <a:off x="3764576" y="3798233"/>
              <a:ext cx="2586" cy="2818"/>
            </a:xfrm>
            <a:custGeom>
              <a:avLst/>
              <a:gdLst>
                <a:gd name="connsiteX0" fmla="*/ 1554 w 1943"/>
                <a:gd name="connsiteY0" fmla="*/ 2329 h 2329"/>
                <a:gd name="connsiteX1" fmla="*/ 389 w 1943"/>
                <a:gd name="connsiteY1" fmla="*/ 2329 h 2329"/>
                <a:gd name="connsiteX2" fmla="*/ 0 w 1943"/>
                <a:gd name="connsiteY2" fmla="*/ 1553 h 2329"/>
                <a:gd name="connsiteX3" fmla="*/ 777 w 1943"/>
                <a:gd name="connsiteY3" fmla="*/ 0 h 2329"/>
                <a:gd name="connsiteX4" fmla="*/ 1554 w 1943"/>
                <a:gd name="connsiteY4" fmla="*/ 0 h 2329"/>
                <a:gd name="connsiteX5" fmla="*/ 1943 w 1943"/>
                <a:gd name="connsiteY5" fmla="*/ 776 h 2329"/>
                <a:gd name="connsiteX6" fmla="*/ 1554 w 1943"/>
                <a:gd name="connsiteY6" fmla="*/ 2329 h 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3" h="2329">
                  <a:moveTo>
                    <a:pt x="1554" y="2329"/>
                  </a:moveTo>
                  <a:lnTo>
                    <a:pt x="389" y="2329"/>
                  </a:lnTo>
                  <a:lnTo>
                    <a:pt x="0" y="1553"/>
                  </a:lnTo>
                  <a:lnTo>
                    <a:pt x="777" y="0"/>
                  </a:lnTo>
                  <a:lnTo>
                    <a:pt x="1554" y="0"/>
                  </a:lnTo>
                  <a:lnTo>
                    <a:pt x="1943" y="776"/>
                  </a:lnTo>
                  <a:lnTo>
                    <a:pt x="1554" y="2329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23" name="Forma Livre 322">
              <a:extLst>
                <a:ext uri="{FF2B5EF4-FFF2-40B4-BE49-F238E27FC236}">
                  <a16:creationId xmlns:a16="http://schemas.microsoft.com/office/drawing/2014/main" id="{E19CF607-A080-43B9-B9E2-8C9F50B245E4}"/>
                </a:ext>
              </a:extLst>
            </p:cNvPr>
            <p:cNvSpPr/>
            <p:nvPr/>
          </p:nvSpPr>
          <p:spPr>
            <a:xfrm>
              <a:off x="3758370" y="3791658"/>
              <a:ext cx="4655" cy="3757"/>
            </a:xfrm>
            <a:custGeom>
              <a:avLst/>
              <a:gdLst>
                <a:gd name="connsiteX0" fmla="*/ 3497 w 3497"/>
                <a:gd name="connsiteY0" fmla="*/ 1941 h 3105"/>
                <a:gd name="connsiteX1" fmla="*/ 3109 w 3497"/>
                <a:gd name="connsiteY1" fmla="*/ 3105 h 3105"/>
                <a:gd name="connsiteX2" fmla="*/ 2332 w 3497"/>
                <a:gd name="connsiteY2" fmla="*/ 3105 h 3105"/>
                <a:gd name="connsiteX3" fmla="*/ 777 w 3497"/>
                <a:gd name="connsiteY3" fmla="*/ 2329 h 3105"/>
                <a:gd name="connsiteX4" fmla="*/ 0 w 3497"/>
                <a:gd name="connsiteY4" fmla="*/ 1553 h 3105"/>
                <a:gd name="connsiteX5" fmla="*/ 1166 w 3497"/>
                <a:gd name="connsiteY5" fmla="*/ 0 h 3105"/>
                <a:gd name="connsiteX6" fmla="*/ 3109 w 3497"/>
                <a:gd name="connsiteY6" fmla="*/ 1553 h 3105"/>
                <a:gd name="connsiteX7" fmla="*/ 3497 w 3497"/>
                <a:gd name="connsiteY7" fmla="*/ 1941 h 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7" h="3105">
                  <a:moveTo>
                    <a:pt x="3497" y="1941"/>
                  </a:moveTo>
                  <a:lnTo>
                    <a:pt x="3109" y="3105"/>
                  </a:lnTo>
                  <a:lnTo>
                    <a:pt x="2332" y="3105"/>
                  </a:lnTo>
                  <a:lnTo>
                    <a:pt x="777" y="2329"/>
                  </a:lnTo>
                  <a:lnTo>
                    <a:pt x="0" y="1553"/>
                  </a:lnTo>
                  <a:lnTo>
                    <a:pt x="1166" y="0"/>
                  </a:lnTo>
                  <a:lnTo>
                    <a:pt x="3109" y="1553"/>
                  </a:lnTo>
                  <a:lnTo>
                    <a:pt x="3497" y="1941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24" name="Forma Livre 323">
              <a:extLst>
                <a:ext uri="{FF2B5EF4-FFF2-40B4-BE49-F238E27FC236}">
                  <a16:creationId xmlns:a16="http://schemas.microsoft.com/office/drawing/2014/main" id="{F8C3318A-C7E7-1DB5-7E85-3B50284C7B4B}"/>
                </a:ext>
              </a:extLst>
            </p:cNvPr>
            <p:cNvSpPr/>
            <p:nvPr/>
          </p:nvSpPr>
          <p:spPr>
            <a:xfrm>
              <a:off x="3801301" y="3891700"/>
              <a:ext cx="5689" cy="11742"/>
            </a:xfrm>
            <a:custGeom>
              <a:avLst/>
              <a:gdLst>
                <a:gd name="connsiteX0" fmla="*/ 2720 w 4274"/>
                <a:gd name="connsiteY0" fmla="*/ 9704 h 9704"/>
                <a:gd name="connsiteX1" fmla="*/ 1943 w 4274"/>
                <a:gd name="connsiteY1" fmla="*/ 8928 h 9704"/>
                <a:gd name="connsiteX2" fmla="*/ 389 w 4274"/>
                <a:gd name="connsiteY2" fmla="*/ 8152 h 9704"/>
                <a:gd name="connsiteX3" fmla="*/ 0 w 4274"/>
                <a:gd name="connsiteY3" fmla="*/ 7375 h 9704"/>
                <a:gd name="connsiteX4" fmla="*/ 0 w 4274"/>
                <a:gd name="connsiteY4" fmla="*/ 5046 h 9704"/>
                <a:gd name="connsiteX5" fmla="*/ 389 w 4274"/>
                <a:gd name="connsiteY5" fmla="*/ 4270 h 9704"/>
                <a:gd name="connsiteX6" fmla="*/ 3109 w 4274"/>
                <a:gd name="connsiteY6" fmla="*/ 0 h 9704"/>
                <a:gd name="connsiteX7" fmla="*/ 4275 w 4274"/>
                <a:gd name="connsiteY7" fmla="*/ 776 h 9704"/>
                <a:gd name="connsiteX8" fmla="*/ 4275 w 4274"/>
                <a:gd name="connsiteY8" fmla="*/ 3494 h 9704"/>
                <a:gd name="connsiteX9" fmla="*/ 3886 w 4274"/>
                <a:gd name="connsiteY9" fmla="*/ 6599 h 9704"/>
                <a:gd name="connsiteX10" fmla="*/ 3498 w 4274"/>
                <a:gd name="connsiteY10" fmla="*/ 8152 h 9704"/>
                <a:gd name="connsiteX11" fmla="*/ 2720 w 4274"/>
                <a:gd name="connsiteY11" fmla="*/ 9704 h 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74" h="9704">
                  <a:moveTo>
                    <a:pt x="2720" y="9704"/>
                  </a:moveTo>
                  <a:lnTo>
                    <a:pt x="1943" y="8928"/>
                  </a:lnTo>
                  <a:lnTo>
                    <a:pt x="389" y="8152"/>
                  </a:lnTo>
                  <a:lnTo>
                    <a:pt x="0" y="7375"/>
                  </a:lnTo>
                  <a:lnTo>
                    <a:pt x="0" y="5046"/>
                  </a:lnTo>
                  <a:lnTo>
                    <a:pt x="389" y="4270"/>
                  </a:lnTo>
                  <a:lnTo>
                    <a:pt x="3109" y="0"/>
                  </a:lnTo>
                  <a:lnTo>
                    <a:pt x="4275" y="776"/>
                  </a:lnTo>
                  <a:lnTo>
                    <a:pt x="4275" y="3494"/>
                  </a:lnTo>
                  <a:lnTo>
                    <a:pt x="3886" y="6599"/>
                  </a:lnTo>
                  <a:lnTo>
                    <a:pt x="3498" y="8152"/>
                  </a:lnTo>
                  <a:lnTo>
                    <a:pt x="2720" y="9704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25" name="Forma Livre 324">
              <a:extLst>
                <a:ext uri="{FF2B5EF4-FFF2-40B4-BE49-F238E27FC236}">
                  <a16:creationId xmlns:a16="http://schemas.microsoft.com/office/drawing/2014/main" id="{F4462B53-E5E8-5C58-9E43-3ECD3011CE6E}"/>
                </a:ext>
              </a:extLst>
            </p:cNvPr>
            <p:cNvSpPr/>
            <p:nvPr/>
          </p:nvSpPr>
          <p:spPr>
            <a:xfrm>
              <a:off x="3753714" y="3770522"/>
              <a:ext cx="2586" cy="2347"/>
            </a:xfrm>
            <a:custGeom>
              <a:avLst/>
              <a:gdLst>
                <a:gd name="connsiteX0" fmla="*/ 1555 w 1943"/>
                <a:gd name="connsiteY0" fmla="*/ 1941 h 1940"/>
                <a:gd name="connsiteX1" fmla="*/ 0 w 1943"/>
                <a:gd name="connsiteY1" fmla="*/ 1553 h 1940"/>
                <a:gd name="connsiteX2" fmla="*/ 777 w 1943"/>
                <a:gd name="connsiteY2" fmla="*/ 388 h 1940"/>
                <a:gd name="connsiteX3" fmla="*/ 1943 w 1943"/>
                <a:gd name="connsiteY3" fmla="*/ 0 h 1940"/>
                <a:gd name="connsiteX4" fmla="*/ 1555 w 1943"/>
                <a:gd name="connsiteY4" fmla="*/ 1941 h 1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3" h="1940">
                  <a:moveTo>
                    <a:pt x="1555" y="1941"/>
                  </a:moveTo>
                  <a:lnTo>
                    <a:pt x="0" y="1553"/>
                  </a:lnTo>
                  <a:lnTo>
                    <a:pt x="777" y="388"/>
                  </a:lnTo>
                  <a:lnTo>
                    <a:pt x="1943" y="0"/>
                  </a:lnTo>
                  <a:lnTo>
                    <a:pt x="1555" y="1941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26" name="Forma Livre 325">
              <a:extLst>
                <a:ext uri="{FF2B5EF4-FFF2-40B4-BE49-F238E27FC236}">
                  <a16:creationId xmlns:a16="http://schemas.microsoft.com/office/drawing/2014/main" id="{2B8B566F-AD77-FEDC-BB09-814F9CF4A574}"/>
                </a:ext>
              </a:extLst>
            </p:cNvPr>
            <p:cNvSpPr/>
            <p:nvPr/>
          </p:nvSpPr>
          <p:spPr>
            <a:xfrm>
              <a:off x="7730874" y="4189479"/>
              <a:ext cx="1034" cy="1408"/>
            </a:xfrm>
            <a:custGeom>
              <a:avLst/>
              <a:gdLst>
                <a:gd name="connsiteX0" fmla="*/ 778 w 777"/>
                <a:gd name="connsiteY0" fmla="*/ 388 h 1164"/>
                <a:gd name="connsiteX1" fmla="*/ 778 w 777"/>
                <a:gd name="connsiteY1" fmla="*/ 1164 h 1164"/>
                <a:gd name="connsiteX2" fmla="*/ 0 w 777"/>
                <a:gd name="connsiteY2" fmla="*/ 776 h 1164"/>
                <a:gd name="connsiteX3" fmla="*/ 778 w 777"/>
                <a:gd name="connsiteY3" fmla="*/ 0 h 1164"/>
                <a:gd name="connsiteX4" fmla="*/ 778 w 777"/>
                <a:gd name="connsiteY4" fmla="*/ 388 h 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" h="1164">
                  <a:moveTo>
                    <a:pt x="778" y="388"/>
                  </a:moveTo>
                  <a:lnTo>
                    <a:pt x="778" y="1164"/>
                  </a:lnTo>
                  <a:lnTo>
                    <a:pt x="0" y="776"/>
                  </a:lnTo>
                  <a:lnTo>
                    <a:pt x="778" y="0"/>
                  </a:lnTo>
                  <a:lnTo>
                    <a:pt x="778" y="388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27" name="Forma Livre 326">
              <a:extLst>
                <a:ext uri="{FF2B5EF4-FFF2-40B4-BE49-F238E27FC236}">
                  <a16:creationId xmlns:a16="http://schemas.microsoft.com/office/drawing/2014/main" id="{E6A52BF9-64FD-B613-851B-6FED9F785B6F}"/>
                </a:ext>
              </a:extLst>
            </p:cNvPr>
            <p:cNvSpPr/>
            <p:nvPr/>
          </p:nvSpPr>
          <p:spPr>
            <a:xfrm>
              <a:off x="10581457" y="4101648"/>
              <a:ext cx="5172" cy="1878"/>
            </a:xfrm>
            <a:custGeom>
              <a:avLst/>
              <a:gdLst>
                <a:gd name="connsiteX0" fmla="*/ 0 w 3886"/>
                <a:gd name="connsiteY0" fmla="*/ 0 h 1552"/>
                <a:gd name="connsiteX1" fmla="*/ 3886 w 3886"/>
                <a:gd name="connsiteY1" fmla="*/ 1553 h 1552"/>
                <a:gd name="connsiteX2" fmla="*/ 3109 w 3886"/>
                <a:gd name="connsiteY2" fmla="*/ 1553 h 1552"/>
                <a:gd name="connsiteX3" fmla="*/ 0 w 3886"/>
                <a:gd name="connsiteY3" fmla="*/ 0 h 1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6" h="1552">
                  <a:moveTo>
                    <a:pt x="0" y="0"/>
                  </a:moveTo>
                  <a:lnTo>
                    <a:pt x="3886" y="1553"/>
                  </a:lnTo>
                  <a:lnTo>
                    <a:pt x="3109" y="155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28" name="Forma Livre 327">
              <a:extLst>
                <a:ext uri="{FF2B5EF4-FFF2-40B4-BE49-F238E27FC236}">
                  <a16:creationId xmlns:a16="http://schemas.microsoft.com/office/drawing/2014/main" id="{A1A35221-5242-B4DE-7A70-569525E186A0}"/>
                </a:ext>
              </a:extLst>
            </p:cNvPr>
            <p:cNvSpPr/>
            <p:nvPr/>
          </p:nvSpPr>
          <p:spPr>
            <a:xfrm>
              <a:off x="5971697" y="3232268"/>
              <a:ext cx="6724" cy="5165"/>
            </a:xfrm>
            <a:custGeom>
              <a:avLst/>
              <a:gdLst>
                <a:gd name="connsiteX0" fmla="*/ 5052 w 5052"/>
                <a:gd name="connsiteY0" fmla="*/ 3105 h 4269"/>
                <a:gd name="connsiteX1" fmla="*/ 4275 w 5052"/>
                <a:gd name="connsiteY1" fmla="*/ 4270 h 4269"/>
                <a:gd name="connsiteX2" fmla="*/ 2332 w 5052"/>
                <a:gd name="connsiteY2" fmla="*/ 3493 h 4269"/>
                <a:gd name="connsiteX3" fmla="*/ 389 w 5052"/>
                <a:gd name="connsiteY3" fmla="*/ 2329 h 4269"/>
                <a:gd name="connsiteX4" fmla="*/ 389 w 5052"/>
                <a:gd name="connsiteY4" fmla="*/ 388 h 4269"/>
                <a:gd name="connsiteX5" fmla="*/ 0 w 5052"/>
                <a:gd name="connsiteY5" fmla="*/ 0 h 4269"/>
                <a:gd name="connsiteX6" fmla="*/ 2332 w 5052"/>
                <a:gd name="connsiteY6" fmla="*/ 0 h 4269"/>
                <a:gd name="connsiteX7" fmla="*/ 3886 w 5052"/>
                <a:gd name="connsiteY7" fmla="*/ 1165 h 4269"/>
                <a:gd name="connsiteX8" fmla="*/ 4664 w 5052"/>
                <a:gd name="connsiteY8" fmla="*/ 1941 h 4269"/>
                <a:gd name="connsiteX9" fmla="*/ 5052 w 5052"/>
                <a:gd name="connsiteY9" fmla="*/ 3105 h 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52" h="4269">
                  <a:moveTo>
                    <a:pt x="5052" y="3105"/>
                  </a:moveTo>
                  <a:lnTo>
                    <a:pt x="4275" y="4270"/>
                  </a:lnTo>
                  <a:lnTo>
                    <a:pt x="2332" y="3493"/>
                  </a:lnTo>
                  <a:lnTo>
                    <a:pt x="389" y="2329"/>
                  </a:lnTo>
                  <a:lnTo>
                    <a:pt x="389" y="388"/>
                  </a:lnTo>
                  <a:lnTo>
                    <a:pt x="0" y="0"/>
                  </a:lnTo>
                  <a:lnTo>
                    <a:pt x="2332" y="0"/>
                  </a:lnTo>
                  <a:lnTo>
                    <a:pt x="3886" y="1165"/>
                  </a:lnTo>
                  <a:lnTo>
                    <a:pt x="4664" y="1941"/>
                  </a:lnTo>
                  <a:lnTo>
                    <a:pt x="5052" y="3105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29" name="Forma Livre 328">
              <a:extLst>
                <a:ext uri="{FF2B5EF4-FFF2-40B4-BE49-F238E27FC236}">
                  <a16:creationId xmlns:a16="http://schemas.microsoft.com/office/drawing/2014/main" id="{E3978826-CB13-AEB9-A648-97E2EFDE33A5}"/>
                </a:ext>
              </a:extLst>
            </p:cNvPr>
            <p:cNvSpPr/>
            <p:nvPr/>
          </p:nvSpPr>
          <p:spPr>
            <a:xfrm>
              <a:off x="5967558" y="3228979"/>
              <a:ext cx="4137" cy="1878"/>
            </a:xfrm>
            <a:custGeom>
              <a:avLst/>
              <a:gdLst>
                <a:gd name="connsiteX0" fmla="*/ 1943 w 3108"/>
                <a:gd name="connsiteY0" fmla="*/ 1553 h 1552"/>
                <a:gd name="connsiteX1" fmla="*/ 0 w 3108"/>
                <a:gd name="connsiteY1" fmla="*/ 1164 h 1552"/>
                <a:gd name="connsiteX2" fmla="*/ 0 w 3108"/>
                <a:gd name="connsiteY2" fmla="*/ 388 h 1552"/>
                <a:gd name="connsiteX3" fmla="*/ 1554 w 3108"/>
                <a:gd name="connsiteY3" fmla="*/ 0 h 1552"/>
                <a:gd name="connsiteX4" fmla="*/ 3109 w 3108"/>
                <a:gd name="connsiteY4" fmla="*/ 1164 h 1552"/>
                <a:gd name="connsiteX5" fmla="*/ 1943 w 3108"/>
                <a:gd name="connsiteY5" fmla="*/ 1553 h 1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08" h="1552">
                  <a:moveTo>
                    <a:pt x="1943" y="1553"/>
                  </a:moveTo>
                  <a:lnTo>
                    <a:pt x="0" y="1164"/>
                  </a:lnTo>
                  <a:lnTo>
                    <a:pt x="0" y="388"/>
                  </a:lnTo>
                  <a:lnTo>
                    <a:pt x="1554" y="0"/>
                  </a:lnTo>
                  <a:lnTo>
                    <a:pt x="3109" y="1164"/>
                  </a:lnTo>
                  <a:lnTo>
                    <a:pt x="1943" y="1553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30" name="Forma Livre 329">
              <a:extLst>
                <a:ext uri="{FF2B5EF4-FFF2-40B4-BE49-F238E27FC236}">
                  <a16:creationId xmlns:a16="http://schemas.microsoft.com/office/drawing/2014/main" id="{2784E068-64CB-CC24-AD59-16D40A834849}"/>
                </a:ext>
              </a:extLst>
            </p:cNvPr>
            <p:cNvSpPr/>
            <p:nvPr/>
          </p:nvSpPr>
          <p:spPr>
            <a:xfrm>
              <a:off x="9796783" y="3888882"/>
              <a:ext cx="3620" cy="2347"/>
            </a:xfrm>
            <a:custGeom>
              <a:avLst/>
              <a:gdLst>
                <a:gd name="connsiteX0" fmla="*/ 1555 w 2720"/>
                <a:gd name="connsiteY0" fmla="*/ 1553 h 1940"/>
                <a:gd name="connsiteX1" fmla="*/ 1166 w 2720"/>
                <a:gd name="connsiteY1" fmla="*/ 1941 h 1940"/>
                <a:gd name="connsiteX2" fmla="*/ 389 w 2720"/>
                <a:gd name="connsiteY2" fmla="*/ 1553 h 1940"/>
                <a:gd name="connsiteX3" fmla="*/ 0 w 2720"/>
                <a:gd name="connsiteY3" fmla="*/ 776 h 1940"/>
                <a:gd name="connsiteX4" fmla="*/ 1943 w 2720"/>
                <a:gd name="connsiteY4" fmla="*/ 0 h 1940"/>
                <a:gd name="connsiteX5" fmla="*/ 2721 w 2720"/>
                <a:gd name="connsiteY5" fmla="*/ 776 h 1940"/>
                <a:gd name="connsiteX6" fmla="*/ 1555 w 2720"/>
                <a:gd name="connsiteY6" fmla="*/ 1553 h 1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20" h="1940">
                  <a:moveTo>
                    <a:pt x="1555" y="1553"/>
                  </a:moveTo>
                  <a:lnTo>
                    <a:pt x="1166" y="1941"/>
                  </a:lnTo>
                  <a:lnTo>
                    <a:pt x="389" y="1553"/>
                  </a:lnTo>
                  <a:lnTo>
                    <a:pt x="0" y="776"/>
                  </a:lnTo>
                  <a:lnTo>
                    <a:pt x="1943" y="0"/>
                  </a:lnTo>
                  <a:lnTo>
                    <a:pt x="2721" y="776"/>
                  </a:lnTo>
                  <a:lnTo>
                    <a:pt x="1555" y="1553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31" name="Forma Livre 330">
              <a:extLst>
                <a:ext uri="{FF2B5EF4-FFF2-40B4-BE49-F238E27FC236}">
                  <a16:creationId xmlns:a16="http://schemas.microsoft.com/office/drawing/2014/main" id="{B7202172-DD0B-F567-AB4B-10D24BCA3312}"/>
                </a:ext>
              </a:extLst>
            </p:cNvPr>
            <p:cNvSpPr/>
            <p:nvPr/>
          </p:nvSpPr>
          <p:spPr>
            <a:xfrm>
              <a:off x="9804025" y="3862580"/>
              <a:ext cx="3103" cy="4227"/>
            </a:xfrm>
            <a:custGeom>
              <a:avLst/>
              <a:gdLst>
                <a:gd name="connsiteX0" fmla="*/ 1943 w 2331"/>
                <a:gd name="connsiteY0" fmla="*/ 3493 h 3493"/>
                <a:gd name="connsiteX1" fmla="*/ 1166 w 2331"/>
                <a:gd name="connsiteY1" fmla="*/ 3493 h 3493"/>
                <a:gd name="connsiteX2" fmla="*/ 0 w 2331"/>
                <a:gd name="connsiteY2" fmla="*/ 1164 h 3493"/>
                <a:gd name="connsiteX3" fmla="*/ 389 w 2331"/>
                <a:gd name="connsiteY3" fmla="*/ 0 h 3493"/>
                <a:gd name="connsiteX4" fmla="*/ 1555 w 2331"/>
                <a:gd name="connsiteY4" fmla="*/ 0 h 3493"/>
                <a:gd name="connsiteX5" fmla="*/ 1555 w 2331"/>
                <a:gd name="connsiteY5" fmla="*/ 1164 h 3493"/>
                <a:gd name="connsiteX6" fmla="*/ 2332 w 2331"/>
                <a:gd name="connsiteY6" fmla="*/ 1941 h 3493"/>
                <a:gd name="connsiteX7" fmla="*/ 1943 w 2331"/>
                <a:gd name="connsiteY7" fmla="*/ 3493 h 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31" h="3493">
                  <a:moveTo>
                    <a:pt x="1943" y="3493"/>
                  </a:moveTo>
                  <a:lnTo>
                    <a:pt x="1166" y="3493"/>
                  </a:lnTo>
                  <a:lnTo>
                    <a:pt x="0" y="1164"/>
                  </a:lnTo>
                  <a:lnTo>
                    <a:pt x="389" y="0"/>
                  </a:lnTo>
                  <a:lnTo>
                    <a:pt x="1555" y="0"/>
                  </a:lnTo>
                  <a:lnTo>
                    <a:pt x="1555" y="1164"/>
                  </a:lnTo>
                  <a:lnTo>
                    <a:pt x="2332" y="1941"/>
                  </a:lnTo>
                  <a:lnTo>
                    <a:pt x="1943" y="3493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32" name="Forma Livre 331">
              <a:extLst>
                <a:ext uri="{FF2B5EF4-FFF2-40B4-BE49-F238E27FC236}">
                  <a16:creationId xmlns:a16="http://schemas.microsoft.com/office/drawing/2014/main" id="{AC1920D6-1E54-F11B-D83D-16BEC6F15D6B}"/>
                </a:ext>
              </a:extLst>
            </p:cNvPr>
            <p:cNvSpPr/>
            <p:nvPr/>
          </p:nvSpPr>
          <p:spPr>
            <a:xfrm>
              <a:off x="9806611" y="3856474"/>
              <a:ext cx="2586" cy="5165"/>
            </a:xfrm>
            <a:custGeom>
              <a:avLst/>
              <a:gdLst>
                <a:gd name="connsiteX0" fmla="*/ 1943 w 1943"/>
                <a:gd name="connsiteY0" fmla="*/ 2329 h 4269"/>
                <a:gd name="connsiteX1" fmla="*/ 1166 w 1943"/>
                <a:gd name="connsiteY1" fmla="*/ 3105 h 4269"/>
                <a:gd name="connsiteX2" fmla="*/ 1555 w 1943"/>
                <a:gd name="connsiteY2" fmla="*/ 4270 h 4269"/>
                <a:gd name="connsiteX3" fmla="*/ 0 w 1943"/>
                <a:gd name="connsiteY3" fmla="*/ 4270 h 4269"/>
                <a:gd name="connsiteX4" fmla="*/ 0 w 1943"/>
                <a:gd name="connsiteY4" fmla="*/ 1553 h 4269"/>
                <a:gd name="connsiteX5" fmla="*/ 389 w 1943"/>
                <a:gd name="connsiteY5" fmla="*/ 776 h 4269"/>
                <a:gd name="connsiteX6" fmla="*/ 1943 w 1943"/>
                <a:gd name="connsiteY6" fmla="*/ 0 h 4269"/>
                <a:gd name="connsiteX7" fmla="*/ 1555 w 1943"/>
                <a:gd name="connsiteY7" fmla="*/ 1941 h 4269"/>
                <a:gd name="connsiteX8" fmla="*/ 1943 w 1943"/>
                <a:gd name="connsiteY8" fmla="*/ 2329 h 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" h="4269">
                  <a:moveTo>
                    <a:pt x="1943" y="2329"/>
                  </a:moveTo>
                  <a:lnTo>
                    <a:pt x="1166" y="3105"/>
                  </a:lnTo>
                  <a:lnTo>
                    <a:pt x="1555" y="4270"/>
                  </a:lnTo>
                  <a:lnTo>
                    <a:pt x="0" y="4270"/>
                  </a:lnTo>
                  <a:lnTo>
                    <a:pt x="0" y="1553"/>
                  </a:lnTo>
                  <a:lnTo>
                    <a:pt x="389" y="776"/>
                  </a:lnTo>
                  <a:lnTo>
                    <a:pt x="1943" y="0"/>
                  </a:lnTo>
                  <a:lnTo>
                    <a:pt x="1555" y="1941"/>
                  </a:lnTo>
                  <a:lnTo>
                    <a:pt x="1943" y="2329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33" name="Forma Livre 332">
              <a:extLst>
                <a:ext uri="{FF2B5EF4-FFF2-40B4-BE49-F238E27FC236}">
                  <a16:creationId xmlns:a16="http://schemas.microsoft.com/office/drawing/2014/main" id="{AE07E508-0979-2CE1-B0D2-FB1A86B47FF4}"/>
                </a:ext>
              </a:extLst>
            </p:cNvPr>
            <p:cNvSpPr/>
            <p:nvPr/>
          </p:nvSpPr>
          <p:spPr>
            <a:xfrm>
              <a:off x="9797301" y="3823127"/>
              <a:ext cx="2068" cy="939"/>
            </a:xfrm>
            <a:custGeom>
              <a:avLst/>
              <a:gdLst>
                <a:gd name="connsiteX0" fmla="*/ 1555 w 1554"/>
                <a:gd name="connsiteY0" fmla="*/ 776 h 776"/>
                <a:gd name="connsiteX1" fmla="*/ 389 w 1554"/>
                <a:gd name="connsiteY1" fmla="*/ 776 h 776"/>
                <a:gd name="connsiteX2" fmla="*/ 0 w 1554"/>
                <a:gd name="connsiteY2" fmla="*/ 0 h 776"/>
                <a:gd name="connsiteX3" fmla="*/ 1555 w 1554"/>
                <a:gd name="connsiteY3" fmla="*/ 0 h 776"/>
                <a:gd name="connsiteX4" fmla="*/ 1555 w 1554"/>
                <a:gd name="connsiteY4" fmla="*/ 776 h 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" h="776">
                  <a:moveTo>
                    <a:pt x="1555" y="776"/>
                  </a:moveTo>
                  <a:lnTo>
                    <a:pt x="389" y="776"/>
                  </a:lnTo>
                  <a:lnTo>
                    <a:pt x="0" y="0"/>
                  </a:lnTo>
                  <a:lnTo>
                    <a:pt x="1555" y="0"/>
                  </a:lnTo>
                  <a:lnTo>
                    <a:pt x="1555" y="776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34" name="Forma Livre 333">
              <a:extLst>
                <a:ext uri="{FF2B5EF4-FFF2-40B4-BE49-F238E27FC236}">
                  <a16:creationId xmlns:a16="http://schemas.microsoft.com/office/drawing/2014/main" id="{D243E1F4-F7E8-DEAA-D9BD-3CC6EEDE9744}"/>
                </a:ext>
              </a:extLst>
            </p:cNvPr>
            <p:cNvSpPr/>
            <p:nvPr/>
          </p:nvSpPr>
          <p:spPr>
            <a:xfrm>
              <a:off x="9789025" y="3768644"/>
              <a:ext cx="2586" cy="3757"/>
            </a:xfrm>
            <a:custGeom>
              <a:avLst/>
              <a:gdLst>
                <a:gd name="connsiteX0" fmla="*/ 389 w 1943"/>
                <a:gd name="connsiteY0" fmla="*/ 3105 h 3105"/>
                <a:gd name="connsiteX1" fmla="*/ 0 w 1943"/>
                <a:gd name="connsiteY1" fmla="*/ 2329 h 3105"/>
                <a:gd name="connsiteX2" fmla="*/ 0 w 1943"/>
                <a:gd name="connsiteY2" fmla="*/ 388 h 3105"/>
                <a:gd name="connsiteX3" fmla="*/ 1166 w 1943"/>
                <a:gd name="connsiteY3" fmla="*/ 0 h 3105"/>
                <a:gd name="connsiteX4" fmla="*/ 1943 w 1943"/>
                <a:gd name="connsiteY4" fmla="*/ 1164 h 3105"/>
                <a:gd name="connsiteX5" fmla="*/ 389 w 1943"/>
                <a:gd name="connsiteY5" fmla="*/ 3105 h 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3" h="3105">
                  <a:moveTo>
                    <a:pt x="389" y="3105"/>
                  </a:moveTo>
                  <a:lnTo>
                    <a:pt x="0" y="2329"/>
                  </a:lnTo>
                  <a:lnTo>
                    <a:pt x="0" y="388"/>
                  </a:lnTo>
                  <a:lnTo>
                    <a:pt x="1166" y="0"/>
                  </a:lnTo>
                  <a:lnTo>
                    <a:pt x="1943" y="1164"/>
                  </a:lnTo>
                  <a:lnTo>
                    <a:pt x="389" y="3105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35" name="Forma Livre 334">
              <a:extLst>
                <a:ext uri="{FF2B5EF4-FFF2-40B4-BE49-F238E27FC236}">
                  <a16:creationId xmlns:a16="http://schemas.microsoft.com/office/drawing/2014/main" id="{18F0D20A-8411-02C1-7B40-95EE19D14F4F}"/>
                </a:ext>
              </a:extLst>
            </p:cNvPr>
            <p:cNvSpPr/>
            <p:nvPr/>
          </p:nvSpPr>
          <p:spPr>
            <a:xfrm>
              <a:off x="9781266" y="3749856"/>
              <a:ext cx="2068" cy="2347"/>
            </a:xfrm>
            <a:custGeom>
              <a:avLst/>
              <a:gdLst>
                <a:gd name="connsiteX0" fmla="*/ 1555 w 1554"/>
                <a:gd name="connsiteY0" fmla="*/ 1941 h 1940"/>
                <a:gd name="connsiteX1" fmla="*/ 0 w 1554"/>
                <a:gd name="connsiteY1" fmla="*/ 1553 h 1940"/>
                <a:gd name="connsiteX2" fmla="*/ 0 w 1554"/>
                <a:gd name="connsiteY2" fmla="*/ 388 h 1940"/>
                <a:gd name="connsiteX3" fmla="*/ 778 w 1554"/>
                <a:gd name="connsiteY3" fmla="*/ 0 h 1940"/>
                <a:gd name="connsiteX4" fmla="*/ 1555 w 1554"/>
                <a:gd name="connsiteY4" fmla="*/ 776 h 1940"/>
                <a:gd name="connsiteX5" fmla="*/ 1555 w 1554"/>
                <a:gd name="connsiteY5" fmla="*/ 1941 h 1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4" h="1940">
                  <a:moveTo>
                    <a:pt x="1555" y="1941"/>
                  </a:moveTo>
                  <a:lnTo>
                    <a:pt x="0" y="1553"/>
                  </a:lnTo>
                  <a:lnTo>
                    <a:pt x="0" y="388"/>
                  </a:lnTo>
                  <a:lnTo>
                    <a:pt x="778" y="0"/>
                  </a:lnTo>
                  <a:lnTo>
                    <a:pt x="1555" y="776"/>
                  </a:lnTo>
                  <a:lnTo>
                    <a:pt x="1555" y="1941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36" name="Forma Livre 335">
              <a:extLst>
                <a:ext uri="{FF2B5EF4-FFF2-40B4-BE49-F238E27FC236}">
                  <a16:creationId xmlns:a16="http://schemas.microsoft.com/office/drawing/2014/main" id="{C5EA4C75-93EA-9F58-B3C8-AA739B8CC5FC}"/>
                </a:ext>
              </a:extLst>
            </p:cNvPr>
            <p:cNvSpPr/>
            <p:nvPr/>
          </p:nvSpPr>
          <p:spPr>
            <a:xfrm>
              <a:off x="3774922" y="3809975"/>
              <a:ext cx="2586" cy="4227"/>
            </a:xfrm>
            <a:custGeom>
              <a:avLst/>
              <a:gdLst>
                <a:gd name="connsiteX0" fmla="*/ 1166 w 1943"/>
                <a:gd name="connsiteY0" fmla="*/ 0 h 3493"/>
                <a:gd name="connsiteX1" fmla="*/ 1943 w 1943"/>
                <a:gd name="connsiteY1" fmla="*/ 1553 h 3493"/>
                <a:gd name="connsiteX2" fmla="*/ 1943 w 1943"/>
                <a:gd name="connsiteY2" fmla="*/ 2717 h 3493"/>
                <a:gd name="connsiteX3" fmla="*/ 1166 w 1943"/>
                <a:gd name="connsiteY3" fmla="*/ 3493 h 3493"/>
                <a:gd name="connsiteX4" fmla="*/ 389 w 1943"/>
                <a:gd name="connsiteY4" fmla="*/ 3105 h 3493"/>
                <a:gd name="connsiteX5" fmla="*/ 0 w 1943"/>
                <a:gd name="connsiteY5" fmla="*/ 1941 h 3493"/>
                <a:gd name="connsiteX6" fmla="*/ 1166 w 1943"/>
                <a:gd name="connsiteY6" fmla="*/ 0 h 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3" h="3493">
                  <a:moveTo>
                    <a:pt x="1166" y="0"/>
                  </a:moveTo>
                  <a:lnTo>
                    <a:pt x="1943" y="1553"/>
                  </a:lnTo>
                  <a:lnTo>
                    <a:pt x="1943" y="2717"/>
                  </a:lnTo>
                  <a:lnTo>
                    <a:pt x="1166" y="3493"/>
                  </a:lnTo>
                  <a:lnTo>
                    <a:pt x="389" y="3105"/>
                  </a:lnTo>
                  <a:lnTo>
                    <a:pt x="0" y="1941"/>
                  </a:lnTo>
                  <a:lnTo>
                    <a:pt x="1166" y="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37" name="Forma Livre 336">
              <a:extLst>
                <a:ext uri="{FF2B5EF4-FFF2-40B4-BE49-F238E27FC236}">
                  <a16:creationId xmlns:a16="http://schemas.microsoft.com/office/drawing/2014/main" id="{22572538-6117-47B5-5670-44F5BFE81E27}"/>
                </a:ext>
              </a:extLst>
            </p:cNvPr>
            <p:cNvSpPr/>
            <p:nvPr/>
          </p:nvSpPr>
          <p:spPr>
            <a:xfrm>
              <a:off x="7227071" y="4919364"/>
              <a:ext cx="14483" cy="15968"/>
            </a:xfrm>
            <a:custGeom>
              <a:avLst/>
              <a:gdLst>
                <a:gd name="connsiteX0" fmla="*/ 9327 w 10881"/>
                <a:gd name="connsiteY0" fmla="*/ 2717 h 13197"/>
                <a:gd name="connsiteX1" fmla="*/ 10881 w 10881"/>
                <a:gd name="connsiteY1" fmla="*/ 6211 h 13197"/>
                <a:gd name="connsiteX2" fmla="*/ 10104 w 10881"/>
                <a:gd name="connsiteY2" fmla="*/ 8540 h 13197"/>
                <a:gd name="connsiteX3" fmla="*/ 8549 w 10881"/>
                <a:gd name="connsiteY3" fmla="*/ 10092 h 13197"/>
                <a:gd name="connsiteX4" fmla="*/ 8938 w 10881"/>
                <a:gd name="connsiteY4" fmla="*/ 11257 h 13197"/>
                <a:gd name="connsiteX5" fmla="*/ 7772 w 10881"/>
                <a:gd name="connsiteY5" fmla="*/ 12421 h 13197"/>
                <a:gd name="connsiteX6" fmla="*/ 5829 w 10881"/>
                <a:gd name="connsiteY6" fmla="*/ 13198 h 13197"/>
                <a:gd name="connsiteX7" fmla="*/ 3886 w 10881"/>
                <a:gd name="connsiteY7" fmla="*/ 13198 h 13197"/>
                <a:gd name="connsiteX8" fmla="*/ 1554 w 10881"/>
                <a:gd name="connsiteY8" fmla="*/ 12810 h 13197"/>
                <a:gd name="connsiteX9" fmla="*/ 1166 w 10881"/>
                <a:gd name="connsiteY9" fmla="*/ 13198 h 13197"/>
                <a:gd name="connsiteX10" fmla="*/ 0 w 10881"/>
                <a:gd name="connsiteY10" fmla="*/ 12033 h 13197"/>
                <a:gd name="connsiteX11" fmla="*/ 777 w 10881"/>
                <a:gd name="connsiteY11" fmla="*/ 11257 h 13197"/>
                <a:gd name="connsiteX12" fmla="*/ 1166 w 10881"/>
                <a:gd name="connsiteY12" fmla="*/ 9704 h 13197"/>
                <a:gd name="connsiteX13" fmla="*/ 1554 w 10881"/>
                <a:gd name="connsiteY13" fmla="*/ 6987 h 13197"/>
                <a:gd name="connsiteX14" fmla="*/ 2332 w 10881"/>
                <a:gd name="connsiteY14" fmla="*/ 5434 h 13197"/>
                <a:gd name="connsiteX15" fmla="*/ 4275 w 10881"/>
                <a:gd name="connsiteY15" fmla="*/ 3882 h 13197"/>
                <a:gd name="connsiteX16" fmla="*/ 4663 w 10881"/>
                <a:gd name="connsiteY16" fmla="*/ 3106 h 13197"/>
                <a:gd name="connsiteX17" fmla="*/ 5440 w 10881"/>
                <a:gd name="connsiteY17" fmla="*/ 1165 h 13197"/>
                <a:gd name="connsiteX18" fmla="*/ 6995 w 10881"/>
                <a:gd name="connsiteY18" fmla="*/ 0 h 13197"/>
                <a:gd name="connsiteX19" fmla="*/ 8549 w 10881"/>
                <a:gd name="connsiteY19" fmla="*/ 388 h 13197"/>
                <a:gd name="connsiteX20" fmla="*/ 9327 w 10881"/>
                <a:gd name="connsiteY20" fmla="*/ 2717 h 1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881" h="13197">
                  <a:moveTo>
                    <a:pt x="9327" y="2717"/>
                  </a:moveTo>
                  <a:lnTo>
                    <a:pt x="10881" y="6211"/>
                  </a:lnTo>
                  <a:lnTo>
                    <a:pt x="10104" y="8540"/>
                  </a:lnTo>
                  <a:lnTo>
                    <a:pt x="8549" y="10092"/>
                  </a:lnTo>
                  <a:lnTo>
                    <a:pt x="8938" y="11257"/>
                  </a:lnTo>
                  <a:lnTo>
                    <a:pt x="7772" y="12421"/>
                  </a:lnTo>
                  <a:lnTo>
                    <a:pt x="5829" y="13198"/>
                  </a:lnTo>
                  <a:lnTo>
                    <a:pt x="3886" y="13198"/>
                  </a:lnTo>
                  <a:lnTo>
                    <a:pt x="1554" y="12810"/>
                  </a:lnTo>
                  <a:lnTo>
                    <a:pt x="1166" y="13198"/>
                  </a:lnTo>
                  <a:lnTo>
                    <a:pt x="0" y="12033"/>
                  </a:lnTo>
                  <a:lnTo>
                    <a:pt x="777" y="11257"/>
                  </a:lnTo>
                  <a:lnTo>
                    <a:pt x="1166" y="9704"/>
                  </a:lnTo>
                  <a:lnTo>
                    <a:pt x="1554" y="6987"/>
                  </a:lnTo>
                  <a:lnTo>
                    <a:pt x="2332" y="5434"/>
                  </a:lnTo>
                  <a:lnTo>
                    <a:pt x="4275" y="3882"/>
                  </a:lnTo>
                  <a:lnTo>
                    <a:pt x="4663" y="3106"/>
                  </a:lnTo>
                  <a:lnTo>
                    <a:pt x="5440" y="1165"/>
                  </a:lnTo>
                  <a:lnTo>
                    <a:pt x="6995" y="0"/>
                  </a:lnTo>
                  <a:lnTo>
                    <a:pt x="8549" y="388"/>
                  </a:lnTo>
                  <a:lnTo>
                    <a:pt x="9327" y="2717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38" name="Forma Livre 337">
              <a:extLst>
                <a:ext uri="{FF2B5EF4-FFF2-40B4-BE49-F238E27FC236}">
                  <a16:creationId xmlns:a16="http://schemas.microsoft.com/office/drawing/2014/main" id="{2A1BB468-E9A5-EC42-3535-930FFE77153E}"/>
                </a:ext>
              </a:extLst>
            </p:cNvPr>
            <p:cNvSpPr/>
            <p:nvPr/>
          </p:nvSpPr>
          <p:spPr>
            <a:xfrm>
              <a:off x="7402418" y="4909969"/>
              <a:ext cx="4655" cy="2818"/>
            </a:xfrm>
            <a:custGeom>
              <a:avLst/>
              <a:gdLst>
                <a:gd name="connsiteX0" fmla="*/ 1166 w 3497"/>
                <a:gd name="connsiteY0" fmla="*/ 2329 h 2329"/>
                <a:gd name="connsiteX1" fmla="*/ 0 w 3497"/>
                <a:gd name="connsiteY1" fmla="*/ 1165 h 2329"/>
                <a:gd name="connsiteX2" fmla="*/ 1555 w 3497"/>
                <a:gd name="connsiteY2" fmla="*/ 388 h 2329"/>
                <a:gd name="connsiteX3" fmla="*/ 2721 w 3497"/>
                <a:gd name="connsiteY3" fmla="*/ 0 h 2329"/>
                <a:gd name="connsiteX4" fmla="*/ 3498 w 3497"/>
                <a:gd name="connsiteY4" fmla="*/ 388 h 2329"/>
                <a:gd name="connsiteX5" fmla="*/ 3109 w 3497"/>
                <a:gd name="connsiteY5" fmla="*/ 1165 h 2329"/>
                <a:gd name="connsiteX6" fmla="*/ 1166 w 3497"/>
                <a:gd name="connsiteY6" fmla="*/ 2329 h 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97" h="2329">
                  <a:moveTo>
                    <a:pt x="1166" y="2329"/>
                  </a:moveTo>
                  <a:lnTo>
                    <a:pt x="0" y="1165"/>
                  </a:lnTo>
                  <a:lnTo>
                    <a:pt x="1555" y="388"/>
                  </a:lnTo>
                  <a:lnTo>
                    <a:pt x="2721" y="0"/>
                  </a:lnTo>
                  <a:lnTo>
                    <a:pt x="3498" y="388"/>
                  </a:lnTo>
                  <a:lnTo>
                    <a:pt x="3109" y="1165"/>
                  </a:lnTo>
                  <a:lnTo>
                    <a:pt x="1166" y="2329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39" name="Forma Livre 338">
              <a:extLst>
                <a:ext uri="{FF2B5EF4-FFF2-40B4-BE49-F238E27FC236}">
                  <a16:creationId xmlns:a16="http://schemas.microsoft.com/office/drawing/2014/main" id="{129F7C33-6813-A2D8-0ACA-2F6FBD43E42E}"/>
                </a:ext>
              </a:extLst>
            </p:cNvPr>
            <p:cNvSpPr/>
            <p:nvPr/>
          </p:nvSpPr>
          <p:spPr>
            <a:xfrm>
              <a:off x="10377659" y="4996391"/>
              <a:ext cx="4137" cy="4227"/>
            </a:xfrm>
            <a:custGeom>
              <a:avLst/>
              <a:gdLst>
                <a:gd name="connsiteX0" fmla="*/ 3109 w 3108"/>
                <a:gd name="connsiteY0" fmla="*/ 1553 h 3493"/>
                <a:gd name="connsiteX1" fmla="*/ 2332 w 3108"/>
                <a:gd name="connsiteY1" fmla="*/ 1941 h 3493"/>
                <a:gd name="connsiteX2" fmla="*/ 1555 w 3108"/>
                <a:gd name="connsiteY2" fmla="*/ 3494 h 3493"/>
                <a:gd name="connsiteX3" fmla="*/ 0 w 3108"/>
                <a:gd name="connsiteY3" fmla="*/ 2717 h 3493"/>
                <a:gd name="connsiteX4" fmla="*/ 777 w 3108"/>
                <a:gd name="connsiteY4" fmla="*/ 776 h 3493"/>
                <a:gd name="connsiteX5" fmla="*/ 1166 w 3108"/>
                <a:gd name="connsiteY5" fmla="*/ 0 h 3493"/>
                <a:gd name="connsiteX6" fmla="*/ 2332 w 3108"/>
                <a:gd name="connsiteY6" fmla="*/ 388 h 3493"/>
                <a:gd name="connsiteX7" fmla="*/ 3109 w 3108"/>
                <a:gd name="connsiteY7" fmla="*/ 1553 h 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08" h="3493">
                  <a:moveTo>
                    <a:pt x="3109" y="1553"/>
                  </a:moveTo>
                  <a:lnTo>
                    <a:pt x="2332" y="1941"/>
                  </a:lnTo>
                  <a:lnTo>
                    <a:pt x="1555" y="3494"/>
                  </a:lnTo>
                  <a:lnTo>
                    <a:pt x="0" y="2717"/>
                  </a:lnTo>
                  <a:lnTo>
                    <a:pt x="777" y="776"/>
                  </a:lnTo>
                  <a:lnTo>
                    <a:pt x="1166" y="0"/>
                  </a:lnTo>
                  <a:lnTo>
                    <a:pt x="2332" y="388"/>
                  </a:lnTo>
                  <a:lnTo>
                    <a:pt x="3109" y="1553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40" name="Forma Livre 339">
              <a:extLst>
                <a:ext uri="{FF2B5EF4-FFF2-40B4-BE49-F238E27FC236}">
                  <a16:creationId xmlns:a16="http://schemas.microsoft.com/office/drawing/2014/main" id="{274D83C9-F8C3-95E4-C6ED-7F9CF051086F}"/>
                </a:ext>
              </a:extLst>
            </p:cNvPr>
            <p:cNvSpPr/>
            <p:nvPr/>
          </p:nvSpPr>
          <p:spPr>
            <a:xfrm>
              <a:off x="10399900" y="4961635"/>
              <a:ext cx="8793" cy="8454"/>
            </a:xfrm>
            <a:custGeom>
              <a:avLst/>
              <a:gdLst>
                <a:gd name="connsiteX0" fmla="*/ 3498 w 6606"/>
                <a:gd name="connsiteY0" fmla="*/ 0 h 6987"/>
                <a:gd name="connsiteX1" fmla="*/ 3109 w 6606"/>
                <a:gd name="connsiteY1" fmla="*/ 388 h 6987"/>
                <a:gd name="connsiteX2" fmla="*/ 3886 w 6606"/>
                <a:gd name="connsiteY2" fmla="*/ 1941 h 6987"/>
                <a:gd name="connsiteX3" fmla="*/ 5052 w 6606"/>
                <a:gd name="connsiteY3" fmla="*/ 1941 h 6987"/>
                <a:gd name="connsiteX4" fmla="*/ 6607 w 6606"/>
                <a:gd name="connsiteY4" fmla="*/ 1165 h 6987"/>
                <a:gd name="connsiteX5" fmla="*/ 6218 w 6606"/>
                <a:gd name="connsiteY5" fmla="*/ 3494 h 6987"/>
                <a:gd name="connsiteX6" fmla="*/ 5441 w 6606"/>
                <a:gd name="connsiteY6" fmla="*/ 4270 h 6987"/>
                <a:gd name="connsiteX7" fmla="*/ 5052 w 6606"/>
                <a:gd name="connsiteY7" fmla="*/ 5822 h 6987"/>
                <a:gd name="connsiteX8" fmla="*/ 3109 w 6606"/>
                <a:gd name="connsiteY8" fmla="*/ 6987 h 6987"/>
                <a:gd name="connsiteX9" fmla="*/ 1555 w 6606"/>
                <a:gd name="connsiteY9" fmla="*/ 6211 h 6987"/>
                <a:gd name="connsiteX10" fmla="*/ 1555 w 6606"/>
                <a:gd name="connsiteY10" fmla="*/ 5822 h 6987"/>
                <a:gd name="connsiteX11" fmla="*/ 389 w 6606"/>
                <a:gd name="connsiteY11" fmla="*/ 4658 h 6987"/>
                <a:gd name="connsiteX12" fmla="*/ 778 w 6606"/>
                <a:gd name="connsiteY12" fmla="*/ 3882 h 6987"/>
                <a:gd name="connsiteX13" fmla="*/ 0 w 6606"/>
                <a:gd name="connsiteY13" fmla="*/ 3106 h 6987"/>
                <a:gd name="connsiteX14" fmla="*/ 389 w 6606"/>
                <a:gd name="connsiteY14" fmla="*/ 1553 h 6987"/>
                <a:gd name="connsiteX15" fmla="*/ 0 w 6606"/>
                <a:gd name="connsiteY15" fmla="*/ 0 h 6987"/>
                <a:gd name="connsiteX16" fmla="*/ 389 w 6606"/>
                <a:gd name="connsiteY16" fmla="*/ 0 h 6987"/>
                <a:gd name="connsiteX17" fmla="*/ 1943 w 6606"/>
                <a:gd name="connsiteY17" fmla="*/ 388 h 6987"/>
                <a:gd name="connsiteX18" fmla="*/ 3498 w 6606"/>
                <a:gd name="connsiteY18" fmla="*/ 0 h 6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06" h="6987">
                  <a:moveTo>
                    <a:pt x="3498" y="0"/>
                  </a:moveTo>
                  <a:lnTo>
                    <a:pt x="3109" y="388"/>
                  </a:lnTo>
                  <a:lnTo>
                    <a:pt x="3886" y="1941"/>
                  </a:lnTo>
                  <a:lnTo>
                    <a:pt x="5052" y="1941"/>
                  </a:lnTo>
                  <a:lnTo>
                    <a:pt x="6607" y="1165"/>
                  </a:lnTo>
                  <a:lnTo>
                    <a:pt x="6218" y="3494"/>
                  </a:lnTo>
                  <a:lnTo>
                    <a:pt x="5441" y="4270"/>
                  </a:lnTo>
                  <a:lnTo>
                    <a:pt x="5052" y="5822"/>
                  </a:lnTo>
                  <a:lnTo>
                    <a:pt x="3109" y="6987"/>
                  </a:lnTo>
                  <a:lnTo>
                    <a:pt x="1555" y="6211"/>
                  </a:lnTo>
                  <a:lnTo>
                    <a:pt x="1555" y="5822"/>
                  </a:lnTo>
                  <a:lnTo>
                    <a:pt x="389" y="4658"/>
                  </a:lnTo>
                  <a:lnTo>
                    <a:pt x="778" y="3882"/>
                  </a:lnTo>
                  <a:lnTo>
                    <a:pt x="0" y="3106"/>
                  </a:lnTo>
                  <a:lnTo>
                    <a:pt x="389" y="1553"/>
                  </a:lnTo>
                  <a:lnTo>
                    <a:pt x="0" y="0"/>
                  </a:lnTo>
                  <a:lnTo>
                    <a:pt x="389" y="0"/>
                  </a:lnTo>
                  <a:lnTo>
                    <a:pt x="1943" y="388"/>
                  </a:lnTo>
                  <a:lnTo>
                    <a:pt x="3498" y="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41" name="Forma Livre 340">
              <a:extLst>
                <a:ext uri="{FF2B5EF4-FFF2-40B4-BE49-F238E27FC236}">
                  <a16:creationId xmlns:a16="http://schemas.microsoft.com/office/drawing/2014/main" id="{9B48A787-E23E-C97D-642A-6EE1C19D715C}"/>
                </a:ext>
              </a:extLst>
            </p:cNvPr>
            <p:cNvSpPr/>
            <p:nvPr/>
          </p:nvSpPr>
          <p:spPr>
            <a:xfrm>
              <a:off x="10381280" y="4940029"/>
              <a:ext cx="11379" cy="15499"/>
            </a:xfrm>
            <a:custGeom>
              <a:avLst/>
              <a:gdLst>
                <a:gd name="connsiteX0" fmla="*/ 6995 w 8549"/>
                <a:gd name="connsiteY0" fmla="*/ 1164 h 12809"/>
                <a:gd name="connsiteX1" fmla="*/ 6218 w 8549"/>
                <a:gd name="connsiteY1" fmla="*/ 3105 h 12809"/>
                <a:gd name="connsiteX2" fmla="*/ 6218 w 8549"/>
                <a:gd name="connsiteY2" fmla="*/ 4658 h 12809"/>
                <a:gd name="connsiteX3" fmla="*/ 5441 w 8549"/>
                <a:gd name="connsiteY3" fmla="*/ 5822 h 12809"/>
                <a:gd name="connsiteX4" fmla="*/ 6607 w 8549"/>
                <a:gd name="connsiteY4" fmla="*/ 6599 h 12809"/>
                <a:gd name="connsiteX5" fmla="*/ 7384 w 8549"/>
                <a:gd name="connsiteY5" fmla="*/ 6987 h 12809"/>
                <a:gd name="connsiteX6" fmla="*/ 7772 w 8549"/>
                <a:gd name="connsiteY6" fmla="*/ 7763 h 12809"/>
                <a:gd name="connsiteX7" fmla="*/ 7384 w 8549"/>
                <a:gd name="connsiteY7" fmla="*/ 8540 h 12809"/>
                <a:gd name="connsiteX8" fmla="*/ 8550 w 8549"/>
                <a:gd name="connsiteY8" fmla="*/ 10092 h 12809"/>
                <a:gd name="connsiteX9" fmla="*/ 7772 w 8549"/>
                <a:gd name="connsiteY9" fmla="*/ 10092 h 12809"/>
                <a:gd name="connsiteX10" fmla="*/ 6995 w 8549"/>
                <a:gd name="connsiteY10" fmla="*/ 12033 h 12809"/>
                <a:gd name="connsiteX11" fmla="*/ 6218 w 8549"/>
                <a:gd name="connsiteY11" fmla="*/ 12809 h 12809"/>
                <a:gd name="connsiteX12" fmla="*/ 5052 w 8549"/>
                <a:gd name="connsiteY12" fmla="*/ 12421 h 12809"/>
                <a:gd name="connsiteX13" fmla="*/ 4275 w 8549"/>
                <a:gd name="connsiteY13" fmla="*/ 11257 h 12809"/>
                <a:gd name="connsiteX14" fmla="*/ 3886 w 8549"/>
                <a:gd name="connsiteY14" fmla="*/ 10481 h 12809"/>
                <a:gd name="connsiteX15" fmla="*/ 1555 w 8549"/>
                <a:gd name="connsiteY15" fmla="*/ 10092 h 12809"/>
                <a:gd name="connsiteX16" fmla="*/ 389 w 8549"/>
                <a:gd name="connsiteY16" fmla="*/ 8151 h 12809"/>
                <a:gd name="connsiteX17" fmla="*/ 389 w 8549"/>
                <a:gd name="connsiteY17" fmla="*/ 7375 h 12809"/>
                <a:gd name="connsiteX18" fmla="*/ 0 w 8549"/>
                <a:gd name="connsiteY18" fmla="*/ 6211 h 12809"/>
                <a:gd name="connsiteX19" fmla="*/ 1166 w 8549"/>
                <a:gd name="connsiteY19" fmla="*/ 6211 h 12809"/>
                <a:gd name="connsiteX20" fmla="*/ 2332 w 8549"/>
                <a:gd name="connsiteY20" fmla="*/ 5434 h 12809"/>
                <a:gd name="connsiteX21" fmla="*/ 3886 w 8549"/>
                <a:gd name="connsiteY21" fmla="*/ 4270 h 12809"/>
                <a:gd name="connsiteX22" fmla="*/ 4275 w 8549"/>
                <a:gd name="connsiteY22" fmla="*/ 3105 h 12809"/>
                <a:gd name="connsiteX23" fmla="*/ 2721 w 8549"/>
                <a:gd name="connsiteY23" fmla="*/ 2329 h 12809"/>
                <a:gd name="connsiteX24" fmla="*/ 1166 w 8549"/>
                <a:gd name="connsiteY24" fmla="*/ 2717 h 12809"/>
                <a:gd name="connsiteX25" fmla="*/ 1943 w 8549"/>
                <a:gd name="connsiteY25" fmla="*/ 1164 h 12809"/>
                <a:gd name="connsiteX26" fmla="*/ 3109 w 8549"/>
                <a:gd name="connsiteY26" fmla="*/ 776 h 12809"/>
                <a:gd name="connsiteX27" fmla="*/ 3886 w 8549"/>
                <a:gd name="connsiteY27" fmla="*/ 1164 h 12809"/>
                <a:gd name="connsiteX28" fmla="*/ 5441 w 8549"/>
                <a:gd name="connsiteY28" fmla="*/ 0 h 12809"/>
                <a:gd name="connsiteX29" fmla="*/ 6995 w 8549"/>
                <a:gd name="connsiteY29" fmla="*/ 1164 h 1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549" h="12809">
                  <a:moveTo>
                    <a:pt x="6995" y="1164"/>
                  </a:moveTo>
                  <a:lnTo>
                    <a:pt x="6218" y="3105"/>
                  </a:lnTo>
                  <a:lnTo>
                    <a:pt x="6218" y="4658"/>
                  </a:lnTo>
                  <a:lnTo>
                    <a:pt x="5441" y="5822"/>
                  </a:lnTo>
                  <a:lnTo>
                    <a:pt x="6607" y="6599"/>
                  </a:lnTo>
                  <a:lnTo>
                    <a:pt x="7384" y="6987"/>
                  </a:lnTo>
                  <a:lnTo>
                    <a:pt x="7772" y="7763"/>
                  </a:lnTo>
                  <a:lnTo>
                    <a:pt x="7384" y="8540"/>
                  </a:lnTo>
                  <a:lnTo>
                    <a:pt x="8550" y="10092"/>
                  </a:lnTo>
                  <a:lnTo>
                    <a:pt x="7772" y="10092"/>
                  </a:lnTo>
                  <a:lnTo>
                    <a:pt x="6995" y="12033"/>
                  </a:lnTo>
                  <a:lnTo>
                    <a:pt x="6218" y="12809"/>
                  </a:lnTo>
                  <a:lnTo>
                    <a:pt x="5052" y="12421"/>
                  </a:lnTo>
                  <a:lnTo>
                    <a:pt x="4275" y="11257"/>
                  </a:lnTo>
                  <a:lnTo>
                    <a:pt x="3886" y="10481"/>
                  </a:lnTo>
                  <a:lnTo>
                    <a:pt x="1555" y="10092"/>
                  </a:lnTo>
                  <a:lnTo>
                    <a:pt x="389" y="8151"/>
                  </a:lnTo>
                  <a:lnTo>
                    <a:pt x="389" y="7375"/>
                  </a:lnTo>
                  <a:lnTo>
                    <a:pt x="0" y="6211"/>
                  </a:lnTo>
                  <a:lnTo>
                    <a:pt x="1166" y="6211"/>
                  </a:lnTo>
                  <a:lnTo>
                    <a:pt x="2332" y="5434"/>
                  </a:lnTo>
                  <a:lnTo>
                    <a:pt x="3886" y="4270"/>
                  </a:lnTo>
                  <a:lnTo>
                    <a:pt x="4275" y="3105"/>
                  </a:lnTo>
                  <a:lnTo>
                    <a:pt x="2721" y="2329"/>
                  </a:lnTo>
                  <a:lnTo>
                    <a:pt x="1166" y="2717"/>
                  </a:lnTo>
                  <a:lnTo>
                    <a:pt x="1943" y="1164"/>
                  </a:lnTo>
                  <a:lnTo>
                    <a:pt x="3109" y="776"/>
                  </a:lnTo>
                  <a:lnTo>
                    <a:pt x="3886" y="1164"/>
                  </a:lnTo>
                  <a:lnTo>
                    <a:pt x="5441" y="0"/>
                  </a:lnTo>
                  <a:lnTo>
                    <a:pt x="6995" y="1164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42" name="Forma Livre 341">
              <a:extLst>
                <a:ext uri="{FF2B5EF4-FFF2-40B4-BE49-F238E27FC236}">
                  <a16:creationId xmlns:a16="http://schemas.microsoft.com/office/drawing/2014/main" id="{77234031-AC4D-F247-156E-C246B5DBB250}"/>
                </a:ext>
              </a:extLst>
            </p:cNvPr>
            <p:cNvSpPr/>
            <p:nvPr/>
          </p:nvSpPr>
          <p:spPr>
            <a:xfrm>
              <a:off x="10368349" y="4933924"/>
              <a:ext cx="4655" cy="7514"/>
            </a:xfrm>
            <a:custGeom>
              <a:avLst/>
              <a:gdLst>
                <a:gd name="connsiteX0" fmla="*/ 3498 w 3497"/>
                <a:gd name="connsiteY0" fmla="*/ 0 h 6210"/>
                <a:gd name="connsiteX1" fmla="*/ 2332 w 3497"/>
                <a:gd name="connsiteY1" fmla="*/ 2329 h 6210"/>
                <a:gd name="connsiteX2" fmla="*/ 1943 w 3497"/>
                <a:gd name="connsiteY2" fmla="*/ 3493 h 6210"/>
                <a:gd name="connsiteX3" fmla="*/ 3109 w 3497"/>
                <a:gd name="connsiteY3" fmla="*/ 3493 h 6210"/>
                <a:gd name="connsiteX4" fmla="*/ 1166 w 3497"/>
                <a:gd name="connsiteY4" fmla="*/ 5434 h 6210"/>
                <a:gd name="connsiteX5" fmla="*/ 389 w 3497"/>
                <a:gd name="connsiteY5" fmla="*/ 6211 h 6210"/>
                <a:gd name="connsiteX6" fmla="*/ 0 w 3497"/>
                <a:gd name="connsiteY6" fmla="*/ 5434 h 6210"/>
                <a:gd name="connsiteX7" fmla="*/ 1166 w 3497"/>
                <a:gd name="connsiteY7" fmla="*/ 3882 h 6210"/>
                <a:gd name="connsiteX8" fmla="*/ 1943 w 3497"/>
                <a:gd name="connsiteY8" fmla="*/ 1941 h 6210"/>
                <a:gd name="connsiteX9" fmla="*/ 3498 w 3497"/>
                <a:gd name="connsiteY9" fmla="*/ 0 h 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97" h="6210">
                  <a:moveTo>
                    <a:pt x="3498" y="0"/>
                  </a:moveTo>
                  <a:lnTo>
                    <a:pt x="2332" y="2329"/>
                  </a:lnTo>
                  <a:lnTo>
                    <a:pt x="1943" y="3493"/>
                  </a:lnTo>
                  <a:lnTo>
                    <a:pt x="3109" y="3493"/>
                  </a:lnTo>
                  <a:lnTo>
                    <a:pt x="1166" y="5434"/>
                  </a:lnTo>
                  <a:lnTo>
                    <a:pt x="389" y="6211"/>
                  </a:lnTo>
                  <a:lnTo>
                    <a:pt x="0" y="5434"/>
                  </a:lnTo>
                  <a:lnTo>
                    <a:pt x="1166" y="3882"/>
                  </a:lnTo>
                  <a:lnTo>
                    <a:pt x="1943" y="1941"/>
                  </a:lnTo>
                  <a:lnTo>
                    <a:pt x="3498" y="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43" name="Forma Livre 342">
              <a:extLst>
                <a:ext uri="{FF2B5EF4-FFF2-40B4-BE49-F238E27FC236}">
                  <a16:creationId xmlns:a16="http://schemas.microsoft.com/office/drawing/2014/main" id="{3DFD00A5-EB16-23FA-2DDF-5CAD50F50F82}"/>
                </a:ext>
              </a:extLst>
            </p:cNvPr>
            <p:cNvSpPr/>
            <p:nvPr/>
          </p:nvSpPr>
          <p:spPr>
            <a:xfrm>
              <a:off x="10371969" y="4932045"/>
              <a:ext cx="2586" cy="1878"/>
            </a:xfrm>
            <a:custGeom>
              <a:avLst/>
              <a:gdLst>
                <a:gd name="connsiteX0" fmla="*/ 777 w 1943"/>
                <a:gd name="connsiteY0" fmla="*/ 1553 h 1552"/>
                <a:gd name="connsiteX1" fmla="*/ 0 w 1943"/>
                <a:gd name="connsiteY1" fmla="*/ 0 h 1552"/>
                <a:gd name="connsiteX2" fmla="*/ 1554 w 1943"/>
                <a:gd name="connsiteY2" fmla="*/ 0 h 1552"/>
                <a:gd name="connsiteX3" fmla="*/ 1943 w 1943"/>
                <a:gd name="connsiteY3" fmla="*/ 1553 h 1552"/>
                <a:gd name="connsiteX4" fmla="*/ 777 w 1943"/>
                <a:gd name="connsiteY4" fmla="*/ 1553 h 1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3" h="1552">
                  <a:moveTo>
                    <a:pt x="777" y="1553"/>
                  </a:moveTo>
                  <a:lnTo>
                    <a:pt x="0" y="0"/>
                  </a:lnTo>
                  <a:lnTo>
                    <a:pt x="1554" y="0"/>
                  </a:lnTo>
                  <a:lnTo>
                    <a:pt x="1943" y="1553"/>
                  </a:lnTo>
                  <a:lnTo>
                    <a:pt x="777" y="1553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44" name="Forma Livre 343">
              <a:extLst>
                <a:ext uri="{FF2B5EF4-FFF2-40B4-BE49-F238E27FC236}">
                  <a16:creationId xmlns:a16="http://schemas.microsoft.com/office/drawing/2014/main" id="{1A23D1F9-4C72-54B3-EBB3-2161BAA38561}"/>
                </a:ext>
              </a:extLst>
            </p:cNvPr>
            <p:cNvSpPr/>
            <p:nvPr/>
          </p:nvSpPr>
          <p:spPr>
            <a:xfrm>
              <a:off x="10299036" y="4922651"/>
              <a:ext cx="70864" cy="69512"/>
            </a:xfrm>
            <a:custGeom>
              <a:avLst/>
              <a:gdLst>
                <a:gd name="connsiteX0" fmla="*/ 1555 w 53241"/>
                <a:gd name="connsiteY0" fmla="*/ 0 h 57448"/>
                <a:gd name="connsiteX1" fmla="*/ 2332 w 53241"/>
                <a:gd name="connsiteY1" fmla="*/ 388 h 57448"/>
                <a:gd name="connsiteX2" fmla="*/ 4275 w 53241"/>
                <a:gd name="connsiteY2" fmla="*/ 3882 h 57448"/>
                <a:gd name="connsiteX3" fmla="*/ 5441 w 53241"/>
                <a:gd name="connsiteY3" fmla="*/ 5046 h 57448"/>
                <a:gd name="connsiteX4" fmla="*/ 6607 w 53241"/>
                <a:gd name="connsiteY4" fmla="*/ 4658 h 57448"/>
                <a:gd name="connsiteX5" fmla="*/ 7384 w 53241"/>
                <a:gd name="connsiteY5" fmla="*/ 3494 h 57448"/>
                <a:gd name="connsiteX6" fmla="*/ 10882 w 53241"/>
                <a:gd name="connsiteY6" fmla="*/ 5434 h 57448"/>
                <a:gd name="connsiteX7" fmla="*/ 12048 w 53241"/>
                <a:gd name="connsiteY7" fmla="*/ 7375 h 57448"/>
                <a:gd name="connsiteX8" fmla="*/ 14768 w 53241"/>
                <a:gd name="connsiteY8" fmla="*/ 9704 h 57448"/>
                <a:gd name="connsiteX9" fmla="*/ 15934 w 53241"/>
                <a:gd name="connsiteY9" fmla="*/ 11257 h 57448"/>
                <a:gd name="connsiteX10" fmla="*/ 16322 w 53241"/>
                <a:gd name="connsiteY10" fmla="*/ 12421 h 57448"/>
                <a:gd name="connsiteX11" fmla="*/ 17877 w 53241"/>
                <a:gd name="connsiteY11" fmla="*/ 13974 h 57448"/>
                <a:gd name="connsiteX12" fmla="*/ 18265 w 53241"/>
                <a:gd name="connsiteY12" fmla="*/ 14750 h 57448"/>
                <a:gd name="connsiteX13" fmla="*/ 19042 w 53241"/>
                <a:gd name="connsiteY13" fmla="*/ 14750 h 57448"/>
                <a:gd name="connsiteX14" fmla="*/ 20209 w 53241"/>
                <a:gd name="connsiteY14" fmla="*/ 15915 h 57448"/>
                <a:gd name="connsiteX15" fmla="*/ 23706 w 53241"/>
                <a:gd name="connsiteY15" fmla="*/ 16691 h 57448"/>
                <a:gd name="connsiteX16" fmla="*/ 24095 w 53241"/>
                <a:gd name="connsiteY16" fmla="*/ 17856 h 57448"/>
                <a:gd name="connsiteX17" fmla="*/ 24095 w 53241"/>
                <a:gd name="connsiteY17" fmla="*/ 19408 h 57448"/>
                <a:gd name="connsiteX18" fmla="*/ 25260 w 53241"/>
                <a:gd name="connsiteY18" fmla="*/ 20961 h 57448"/>
                <a:gd name="connsiteX19" fmla="*/ 26815 w 53241"/>
                <a:gd name="connsiteY19" fmla="*/ 21349 h 57448"/>
                <a:gd name="connsiteX20" fmla="*/ 25649 w 53241"/>
                <a:gd name="connsiteY20" fmla="*/ 23290 h 57448"/>
                <a:gd name="connsiteX21" fmla="*/ 26038 w 53241"/>
                <a:gd name="connsiteY21" fmla="*/ 24066 h 57448"/>
                <a:gd name="connsiteX22" fmla="*/ 27592 w 53241"/>
                <a:gd name="connsiteY22" fmla="*/ 26007 h 57448"/>
                <a:gd name="connsiteX23" fmla="*/ 27981 w 53241"/>
                <a:gd name="connsiteY23" fmla="*/ 26007 h 57448"/>
                <a:gd name="connsiteX24" fmla="*/ 29536 w 53241"/>
                <a:gd name="connsiteY24" fmla="*/ 27948 h 57448"/>
                <a:gd name="connsiteX25" fmla="*/ 29147 w 53241"/>
                <a:gd name="connsiteY25" fmla="*/ 29501 h 57448"/>
                <a:gd name="connsiteX26" fmla="*/ 31867 w 53241"/>
                <a:gd name="connsiteY26" fmla="*/ 30277 h 57448"/>
                <a:gd name="connsiteX27" fmla="*/ 33422 w 53241"/>
                <a:gd name="connsiteY27" fmla="*/ 32218 h 57448"/>
                <a:gd name="connsiteX28" fmla="*/ 34587 w 53241"/>
                <a:gd name="connsiteY28" fmla="*/ 32218 h 57448"/>
                <a:gd name="connsiteX29" fmla="*/ 35753 w 53241"/>
                <a:gd name="connsiteY29" fmla="*/ 32994 h 57448"/>
                <a:gd name="connsiteX30" fmla="*/ 37696 w 53241"/>
                <a:gd name="connsiteY30" fmla="*/ 34547 h 57448"/>
                <a:gd name="connsiteX31" fmla="*/ 37308 w 53241"/>
                <a:gd name="connsiteY31" fmla="*/ 35711 h 57448"/>
                <a:gd name="connsiteX32" fmla="*/ 38473 w 53241"/>
                <a:gd name="connsiteY32" fmla="*/ 35711 h 57448"/>
                <a:gd name="connsiteX33" fmla="*/ 40028 w 53241"/>
                <a:gd name="connsiteY33" fmla="*/ 37652 h 57448"/>
                <a:gd name="connsiteX34" fmla="*/ 42360 w 53241"/>
                <a:gd name="connsiteY34" fmla="*/ 39205 h 57448"/>
                <a:gd name="connsiteX35" fmla="*/ 42360 w 53241"/>
                <a:gd name="connsiteY35" fmla="*/ 39981 h 57448"/>
                <a:gd name="connsiteX36" fmla="*/ 43526 w 53241"/>
                <a:gd name="connsiteY36" fmla="*/ 40369 h 57448"/>
                <a:gd name="connsiteX37" fmla="*/ 44691 w 53241"/>
                <a:gd name="connsiteY37" fmla="*/ 41534 h 57448"/>
                <a:gd name="connsiteX38" fmla="*/ 44691 w 53241"/>
                <a:gd name="connsiteY38" fmla="*/ 42310 h 57448"/>
                <a:gd name="connsiteX39" fmla="*/ 45857 w 53241"/>
                <a:gd name="connsiteY39" fmla="*/ 44639 h 57448"/>
                <a:gd name="connsiteX40" fmla="*/ 47412 w 53241"/>
                <a:gd name="connsiteY40" fmla="*/ 46192 h 57448"/>
                <a:gd name="connsiteX41" fmla="*/ 47800 w 53241"/>
                <a:gd name="connsiteY41" fmla="*/ 45804 h 57448"/>
                <a:gd name="connsiteX42" fmla="*/ 49355 w 53241"/>
                <a:gd name="connsiteY42" fmla="*/ 48133 h 57448"/>
                <a:gd name="connsiteX43" fmla="*/ 51298 w 53241"/>
                <a:gd name="connsiteY43" fmla="*/ 48521 h 57448"/>
                <a:gd name="connsiteX44" fmla="*/ 52464 w 53241"/>
                <a:gd name="connsiteY44" fmla="*/ 49685 h 57448"/>
                <a:gd name="connsiteX45" fmla="*/ 52464 w 53241"/>
                <a:gd name="connsiteY45" fmla="*/ 51238 h 57448"/>
                <a:gd name="connsiteX46" fmla="*/ 52853 w 53241"/>
                <a:gd name="connsiteY46" fmla="*/ 52791 h 57448"/>
                <a:gd name="connsiteX47" fmla="*/ 53241 w 53241"/>
                <a:gd name="connsiteY47" fmla="*/ 53179 h 57448"/>
                <a:gd name="connsiteX48" fmla="*/ 52464 w 53241"/>
                <a:gd name="connsiteY48" fmla="*/ 55508 h 57448"/>
                <a:gd name="connsiteX49" fmla="*/ 49744 w 53241"/>
                <a:gd name="connsiteY49" fmla="*/ 57061 h 57448"/>
                <a:gd name="connsiteX50" fmla="*/ 49355 w 53241"/>
                <a:gd name="connsiteY50" fmla="*/ 55896 h 57448"/>
                <a:gd name="connsiteX51" fmla="*/ 48189 w 53241"/>
                <a:gd name="connsiteY51" fmla="*/ 56284 h 57448"/>
                <a:gd name="connsiteX52" fmla="*/ 47023 w 53241"/>
                <a:gd name="connsiteY52" fmla="*/ 57449 h 57448"/>
                <a:gd name="connsiteX53" fmla="*/ 44691 w 53241"/>
                <a:gd name="connsiteY53" fmla="*/ 54343 h 57448"/>
                <a:gd name="connsiteX54" fmla="*/ 43137 w 53241"/>
                <a:gd name="connsiteY54" fmla="*/ 54343 h 57448"/>
                <a:gd name="connsiteX55" fmla="*/ 42748 w 53241"/>
                <a:gd name="connsiteY55" fmla="*/ 53567 h 57448"/>
                <a:gd name="connsiteX56" fmla="*/ 41971 w 53241"/>
                <a:gd name="connsiteY56" fmla="*/ 53567 h 57448"/>
                <a:gd name="connsiteX57" fmla="*/ 41194 w 53241"/>
                <a:gd name="connsiteY57" fmla="*/ 54732 h 57448"/>
                <a:gd name="connsiteX58" fmla="*/ 37696 w 53241"/>
                <a:gd name="connsiteY58" fmla="*/ 51238 h 57448"/>
                <a:gd name="connsiteX59" fmla="*/ 36919 w 53241"/>
                <a:gd name="connsiteY59" fmla="*/ 51238 h 57448"/>
                <a:gd name="connsiteX60" fmla="*/ 35365 w 53241"/>
                <a:gd name="connsiteY60" fmla="*/ 49297 h 57448"/>
                <a:gd name="connsiteX61" fmla="*/ 35753 w 53241"/>
                <a:gd name="connsiteY61" fmla="*/ 46192 h 57448"/>
                <a:gd name="connsiteX62" fmla="*/ 34587 w 53241"/>
                <a:gd name="connsiteY62" fmla="*/ 46192 h 57448"/>
                <a:gd name="connsiteX63" fmla="*/ 33033 w 53241"/>
                <a:gd name="connsiteY63" fmla="*/ 46192 h 57448"/>
                <a:gd name="connsiteX64" fmla="*/ 31867 w 53241"/>
                <a:gd name="connsiteY64" fmla="*/ 45416 h 57448"/>
                <a:gd name="connsiteX65" fmla="*/ 31479 w 53241"/>
                <a:gd name="connsiteY65" fmla="*/ 44639 h 57448"/>
                <a:gd name="connsiteX66" fmla="*/ 30701 w 53241"/>
                <a:gd name="connsiteY66" fmla="*/ 44251 h 57448"/>
                <a:gd name="connsiteX67" fmla="*/ 29536 w 53241"/>
                <a:gd name="connsiteY67" fmla="*/ 44251 h 57448"/>
                <a:gd name="connsiteX68" fmla="*/ 29536 w 53241"/>
                <a:gd name="connsiteY68" fmla="*/ 43087 h 57448"/>
                <a:gd name="connsiteX69" fmla="*/ 28758 w 53241"/>
                <a:gd name="connsiteY69" fmla="*/ 41146 h 57448"/>
                <a:gd name="connsiteX70" fmla="*/ 27203 w 53241"/>
                <a:gd name="connsiteY70" fmla="*/ 41534 h 57448"/>
                <a:gd name="connsiteX71" fmla="*/ 24095 w 53241"/>
                <a:gd name="connsiteY71" fmla="*/ 39593 h 57448"/>
                <a:gd name="connsiteX72" fmla="*/ 23706 w 53241"/>
                <a:gd name="connsiteY72" fmla="*/ 38817 h 57448"/>
                <a:gd name="connsiteX73" fmla="*/ 23706 w 53241"/>
                <a:gd name="connsiteY73" fmla="*/ 37652 h 57448"/>
                <a:gd name="connsiteX74" fmla="*/ 22540 w 53241"/>
                <a:gd name="connsiteY74" fmla="*/ 38429 h 57448"/>
                <a:gd name="connsiteX75" fmla="*/ 20209 w 53241"/>
                <a:gd name="connsiteY75" fmla="*/ 37264 h 57448"/>
                <a:gd name="connsiteX76" fmla="*/ 19820 w 53241"/>
                <a:gd name="connsiteY76" fmla="*/ 35711 h 57448"/>
                <a:gd name="connsiteX77" fmla="*/ 18265 w 53241"/>
                <a:gd name="connsiteY77" fmla="*/ 34547 h 57448"/>
                <a:gd name="connsiteX78" fmla="*/ 17488 w 53241"/>
                <a:gd name="connsiteY78" fmla="*/ 32606 h 57448"/>
                <a:gd name="connsiteX79" fmla="*/ 15545 w 53241"/>
                <a:gd name="connsiteY79" fmla="*/ 32218 h 57448"/>
                <a:gd name="connsiteX80" fmla="*/ 16322 w 53241"/>
                <a:gd name="connsiteY80" fmla="*/ 31442 h 57448"/>
                <a:gd name="connsiteX81" fmla="*/ 15156 w 53241"/>
                <a:gd name="connsiteY81" fmla="*/ 30277 h 57448"/>
                <a:gd name="connsiteX82" fmla="*/ 13991 w 53241"/>
                <a:gd name="connsiteY82" fmla="*/ 29889 h 57448"/>
                <a:gd name="connsiteX83" fmla="*/ 12825 w 53241"/>
                <a:gd name="connsiteY83" fmla="*/ 27172 h 57448"/>
                <a:gd name="connsiteX84" fmla="*/ 12825 w 53241"/>
                <a:gd name="connsiteY84" fmla="*/ 25619 h 57448"/>
                <a:gd name="connsiteX85" fmla="*/ 12048 w 53241"/>
                <a:gd name="connsiteY85" fmla="*/ 24454 h 57448"/>
                <a:gd name="connsiteX86" fmla="*/ 10882 w 53241"/>
                <a:gd name="connsiteY86" fmla="*/ 24454 h 57448"/>
                <a:gd name="connsiteX87" fmla="*/ 10105 w 53241"/>
                <a:gd name="connsiteY87" fmla="*/ 22126 h 57448"/>
                <a:gd name="connsiteX88" fmla="*/ 10493 w 53241"/>
                <a:gd name="connsiteY88" fmla="*/ 21349 h 57448"/>
                <a:gd name="connsiteX89" fmla="*/ 7772 w 53241"/>
                <a:gd name="connsiteY89" fmla="*/ 19797 h 57448"/>
                <a:gd name="connsiteX90" fmla="*/ 6607 w 53241"/>
                <a:gd name="connsiteY90" fmla="*/ 19020 h 57448"/>
                <a:gd name="connsiteX91" fmla="*/ 5052 w 53241"/>
                <a:gd name="connsiteY91" fmla="*/ 16691 h 57448"/>
                <a:gd name="connsiteX92" fmla="*/ 6218 w 53241"/>
                <a:gd name="connsiteY92" fmla="*/ 15915 h 57448"/>
                <a:gd name="connsiteX93" fmla="*/ 5441 w 53241"/>
                <a:gd name="connsiteY93" fmla="*/ 15139 h 57448"/>
                <a:gd name="connsiteX94" fmla="*/ 4664 w 53241"/>
                <a:gd name="connsiteY94" fmla="*/ 13974 h 57448"/>
                <a:gd name="connsiteX95" fmla="*/ 4664 w 53241"/>
                <a:gd name="connsiteY95" fmla="*/ 12033 h 57448"/>
                <a:gd name="connsiteX96" fmla="*/ 2721 w 53241"/>
                <a:gd name="connsiteY96" fmla="*/ 10869 h 57448"/>
                <a:gd name="connsiteX97" fmla="*/ 2721 w 53241"/>
                <a:gd name="connsiteY97" fmla="*/ 8540 h 57448"/>
                <a:gd name="connsiteX98" fmla="*/ 1943 w 53241"/>
                <a:gd name="connsiteY98" fmla="*/ 7375 h 57448"/>
                <a:gd name="connsiteX99" fmla="*/ 3109 w 53241"/>
                <a:gd name="connsiteY99" fmla="*/ 7375 h 57448"/>
                <a:gd name="connsiteX100" fmla="*/ 3498 w 53241"/>
                <a:gd name="connsiteY100" fmla="*/ 6211 h 57448"/>
                <a:gd name="connsiteX101" fmla="*/ 3109 w 53241"/>
                <a:gd name="connsiteY101" fmla="*/ 5434 h 57448"/>
                <a:gd name="connsiteX102" fmla="*/ 778 w 53241"/>
                <a:gd name="connsiteY102" fmla="*/ 5434 h 57448"/>
                <a:gd name="connsiteX103" fmla="*/ 0 w 53241"/>
                <a:gd name="connsiteY103" fmla="*/ 4270 h 57448"/>
                <a:gd name="connsiteX104" fmla="*/ 1943 w 53241"/>
                <a:gd name="connsiteY104" fmla="*/ 1553 h 57448"/>
                <a:gd name="connsiteX105" fmla="*/ 778 w 53241"/>
                <a:gd name="connsiteY105" fmla="*/ 388 h 57448"/>
                <a:gd name="connsiteX106" fmla="*/ 1555 w 53241"/>
                <a:gd name="connsiteY106" fmla="*/ 0 h 57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53241" h="57448">
                  <a:moveTo>
                    <a:pt x="1555" y="0"/>
                  </a:moveTo>
                  <a:lnTo>
                    <a:pt x="2332" y="388"/>
                  </a:lnTo>
                  <a:lnTo>
                    <a:pt x="4275" y="3882"/>
                  </a:lnTo>
                  <a:lnTo>
                    <a:pt x="5441" y="5046"/>
                  </a:lnTo>
                  <a:lnTo>
                    <a:pt x="6607" y="4658"/>
                  </a:lnTo>
                  <a:lnTo>
                    <a:pt x="7384" y="3494"/>
                  </a:lnTo>
                  <a:lnTo>
                    <a:pt x="10882" y="5434"/>
                  </a:lnTo>
                  <a:lnTo>
                    <a:pt x="12048" y="7375"/>
                  </a:lnTo>
                  <a:lnTo>
                    <a:pt x="14768" y="9704"/>
                  </a:lnTo>
                  <a:lnTo>
                    <a:pt x="15934" y="11257"/>
                  </a:lnTo>
                  <a:lnTo>
                    <a:pt x="16322" y="12421"/>
                  </a:lnTo>
                  <a:lnTo>
                    <a:pt x="17877" y="13974"/>
                  </a:lnTo>
                  <a:lnTo>
                    <a:pt x="18265" y="14750"/>
                  </a:lnTo>
                  <a:lnTo>
                    <a:pt x="19042" y="14750"/>
                  </a:lnTo>
                  <a:lnTo>
                    <a:pt x="20209" y="15915"/>
                  </a:lnTo>
                  <a:lnTo>
                    <a:pt x="23706" y="16691"/>
                  </a:lnTo>
                  <a:lnTo>
                    <a:pt x="24095" y="17856"/>
                  </a:lnTo>
                  <a:lnTo>
                    <a:pt x="24095" y="19408"/>
                  </a:lnTo>
                  <a:lnTo>
                    <a:pt x="25260" y="20961"/>
                  </a:lnTo>
                  <a:lnTo>
                    <a:pt x="26815" y="21349"/>
                  </a:lnTo>
                  <a:lnTo>
                    <a:pt x="25649" y="23290"/>
                  </a:lnTo>
                  <a:lnTo>
                    <a:pt x="26038" y="24066"/>
                  </a:lnTo>
                  <a:lnTo>
                    <a:pt x="27592" y="26007"/>
                  </a:lnTo>
                  <a:lnTo>
                    <a:pt x="27981" y="26007"/>
                  </a:lnTo>
                  <a:lnTo>
                    <a:pt x="29536" y="27948"/>
                  </a:lnTo>
                  <a:lnTo>
                    <a:pt x="29147" y="29501"/>
                  </a:lnTo>
                  <a:lnTo>
                    <a:pt x="31867" y="30277"/>
                  </a:lnTo>
                  <a:lnTo>
                    <a:pt x="33422" y="32218"/>
                  </a:lnTo>
                  <a:lnTo>
                    <a:pt x="34587" y="32218"/>
                  </a:lnTo>
                  <a:lnTo>
                    <a:pt x="35753" y="32994"/>
                  </a:lnTo>
                  <a:lnTo>
                    <a:pt x="37696" y="34547"/>
                  </a:lnTo>
                  <a:lnTo>
                    <a:pt x="37308" y="35711"/>
                  </a:lnTo>
                  <a:lnTo>
                    <a:pt x="38473" y="35711"/>
                  </a:lnTo>
                  <a:lnTo>
                    <a:pt x="40028" y="37652"/>
                  </a:lnTo>
                  <a:lnTo>
                    <a:pt x="42360" y="39205"/>
                  </a:lnTo>
                  <a:lnTo>
                    <a:pt x="42360" y="39981"/>
                  </a:lnTo>
                  <a:lnTo>
                    <a:pt x="43526" y="40369"/>
                  </a:lnTo>
                  <a:lnTo>
                    <a:pt x="44691" y="41534"/>
                  </a:lnTo>
                  <a:lnTo>
                    <a:pt x="44691" y="42310"/>
                  </a:lnTo>
                  <a:lnTo>
                    <a:pt x="45857" y="44639"/>
                  </a:lnTo>
                  <a:lnTo>
                    <a:pt x="47412" y="46192"/>
                  </a:lnTo>
                  <a:lnTo>
                    <a:pt x="47800" y="45804"/>
                  </a:lnTo>
                  <a:lnTo>
                    <a:pt x="49355" y="48133"/>
                  </a:lnTo>
                  <a:lnTo>
                    <a:pt x="51298" y="48521"/>
                  </a:lnTo>
                  <a:lnTo>
                    <a:pt x="52464" y="49685"/>
                  </a:lnTo>
                  <a:lnTo>
                    <a:pt x="52464" y="51238"/>
                  </a:lnTo>
                  <a:lnTo>
                    <a:pt x="52853" y="52791"/>
                  </a:lnTo>
                  <a:lnTo>
                    <a:pt x="53241" y="53179"/>
                  </a:lnTo>
                  <a:lnTo>
                    <a:pt x="52464" y="55508"/>
                  </a:lnTo>
                  <a:lnTo>
                    <a:pt x="49744" y="57061"/>
                  </a:lnTo>
                  <a:lnTo>
                    <a:pt x="49355" y="55896"/>
                  </a:lnTo>
                  <a:lnTo>
                    <a:pt x="48189" y="56284"/>
                  </a:lnTo>
                  <a:lnTo>
                    <a:pt x="47023" y="57449"/>
                  </a:lnTo>
                  <a:lnTo>
                    <a:pt x="44691" y="54343"/>
                  </a:lnTo>
                  <a:lnTo>
                    <a:pt x="43137" y="54343"/>
                  </a:lnTo>
                  <a:lnTo>
                    <a:pt x="42748" y="53567"/>
                  </a:lnTo>
                  <a:lnTo>
                    <a:pt x="41971" y="53567"/>
                  </a:lnTo>
                  <a:lnTo>
                    <a:pt x="41194" y="54732"/>
                  </a:lnTo>
                  <a:lnTo>
                    <a:pt x="37696" y="51238"/>
                  </a:lnTo>
                  <a:lnTo>
                    <a:pt x="36919" y="51238"/>
                  </a:lnTo>
                  <a:lnTo>
                    <a:pt x="35365" y="49297"/>
                  </a:lnTo>
                  <a:lnTo>
                    <a:pt x="35753" y="46192"/>
                  </a:lnTo>
                  <a:lnTo>
                    <a:pt x="34587" y="46192"/>
                  </a:lnTo>
                  <a:lnTo>
                    <a:pt x="33033" y="46192"/>
                  </a:lnTo>
                  <a:lnTo>
                    <a:pt x="31867" y="45416"/>
                  </a:lnTo>
                  <a:lnTo>
                    <a:pt x="31479" y="44639"/>
                  </a:lnTo>
                  <a:lnTo>
                    <a:pt x="30701" y="44251"/>
                  </a:lnTo>
                  <a:lnTo>
                    <a:pt x="29536" y="44251"/>
                  </a:lnTo>
                  <a:lnTo>
                    <a:pt x="29536" y="43087"/>
                  </a:lnTo>
                  <a:lnTo>
                    <a:pt x="28758" y="41146"/>
                  </a:lnTo>
                  <a:lnTo>
                    <a:pt x="27203" y="41534"/>
                  </a:lnTo>
                  <a:lnTo>
                    <a:pt x="24095" y="39593"/>
                  </a:lnTo>
                  <a:lnTo>
                    <a:pt x="23706" y="38817"/>
                  </a:lnTo>
                  <a:lnTo>
                    <a:pt x="23706" y="37652"/>
                  </a:lnTo>
                  <a:lnTo>
                    <a:pt x="22540" y="38429"/>
                  </a:lnTo>
                  <a:lnTo>
                    <a:pt x="20209" y="37264"/>
                  </a:lnTo>
                  <a:lnTo>
                    <a:pt x="19820" y="35711"/>
                  </a:lnTo>
                  <a:lnTo>
                    <a:pt x="18265" y="34547"/>
                  </a:lnTo>
                  <a:lnTo>
                    <a:pt x="17488" y="32606"/>
                  </a:lnTo>
                  <a:lnTo>
                    <a:pt x="15545" y="32218"/>
                  </a:lnTo>
                  <a:lnTo>
                    <a:pt x="16322" y="31442"/>
                  </a:lnTo>
                  <a:lnTo>
                    <a:pt x="15156" y="30277"/>
                  </a:lnTo>
                  <a:lnTo>
                    <a:pt x="13991" y="29889"/>
                  </a:lnTo>
                  <a:lnTo>
                    <a:pt x="12825" y="27172"/>
                  </a:lnTo>
                  <a:lnTo>
                    <a:pt x="12825" y="25619"/>
                  </a:lnTo>
                  <a:lnTo>
                    <a:pt x="12048" y="24454"/>
                  </a:lnTo>
                  <a:lnTo>
                    <a:pt x="10882" y="24454"/>
                  </a:lnTo>
                  <a:lnTo>
                    <a:pt x="10105" y="22126"/>
                  </a:lnTo>
                  <a:lnTo>
                    <a:pt x="10493" y="21349"/>
                  </a:lnTo>
                  <a:lnTo>
                    <a:pt x="7772" y="19797"/>
                  </a:lnTo>
                  <a:lnTo>
                    <a:pt x="6607" y="19020"/>
                  </a:lnTo>
                  <a:lnTo>
                    <a:pt x="5052" y="16691"/>
                  </a:lnTo>
                  <a:lnTo>
                    <a:pt x="6218" y="15915"/>
                  </a:lnTo>
                  <a:lnTo>
                    <a:pt x="5441" y="15139"/>
                  </a:lnTo>
                  <a:lnTo>
                    <a:pt x="4664" y="13974"/>
                  </a:lnTo>
                  <a:lnTo>
                    <a:pt x="4664" y="12033"/>
                  </a:lnTo>
                  <a:lnTo>
                    <a:pt x="2721" y="10869"/>
                  </a:lnTo>
                  <a:lnTo>
                    <a:pt x="2721" y="8540"/>
                  </a:lnTo>
                  <a:lnTo>
                    <a:pt x="1943" y="7375"/>
                  </a:lnTo>
                  <a:lnTo>
                    <a:pt x="3109" y="7375"/>
                  </a:lnTo>
                  <a:lnTo>
                    <a:pt x="3498" y="6211"/>
                  </a:lnTo>
                  <a:lnTo>
                    <a:pt x="3109" y="5434"/>
                  </a:lnTo>
                  <a:lnTo>
                    <a:pt x="778" y="5434"/>
                  </a:lnTo>
                  <a:lnTo>
                    <a:pt x="0" y="4270"/>
                  </a:lnTo>
                  <a:lnTo>
                    <a:pt x="1943" y="1553"/>
                  </a:lnTo>
                  <a:lnTo>
                    <a:pt x="778" y="388"/>
                  </a:lnTo>
                  <a:lnTo>
                    <a:pt x="1555" y="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45" name="Forma Livre 344">
              <a:extLst>
                <a:ext uri="{FF2B5EF4-FFF2-40B4-BE49-F238E27FC236}">
                  <a16:creationId xmlns:a16="http://schemas.microsoft.com/office/drawing/2014/main" id="{809D9D6C-C646-76FC-17B6-CB6DD4483020}"/>
                </a:ext>
              </a:extLst>
            </p:cNvPr>
            <p:cNvSpPr/>
            <p:nvPr/>
          </p:nvSpPr>
          <p:spPr>
            <a:xfrm>
              <a:off x="10305244" y="4921711"/>
              <a:ext cx="1551" cy="2347"/>
            </a:xfrm>
            <a:custGeom>
              <a:avLst/>
              <a:gdLst>
                <a:gd name="connsiteX0" fmla="*/ 1166 w 1165"/>
                <a:gd name="connsiteY0" fmla="*/ 1941 h 1940"/>
                <a:gd name="connsiteX1" fmla="*/ 0 w 1165"/>
                <a:gd name="connsiteY1" fmla="*/ 1553 h 1940"/>
                <a:gd name="connsiteX2" fmla="*/ 389 w 1165"/>
                <a:gd name="connsiteY2" fmla="*/ 0 h 1940"/>
                <a:gd name="connsiteX3" fmla="*/ 1166 w 1165"/>
                <a:gd name="connsiteY3" fmla="*/ 1941 h 1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5" h="1940">
                  <a:moveTo>
                    <a:pt x="1166" y="1941"/>
                  </a:moveTo>
                  <a:lnTo>
                    <a:pt x="0" y="1553"/>
                  </a:lnTo>
                  <a:lnTo>
                    <a:pt x="389" y="0"/>
                  </a:lnTo>
                  <a:lnTo>
                    <a:pt x="1166" y="1941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46" name="Forma Livre 345">
              <a:extLst>
                <a:ext uri="{FF2B5EF4-FFF2-40B4-BE49-F238E27FC236}">
                  <a16:creationId xmlns:a16="http://schemas.microsoft.com/office/drawing/2014/main" id="{0108E287-0386-C06E-A52C-8AD6125897E4}"/>
                </a:ext>
              </a:extLst>
            </p:cNvPr>
            <p:cNvSpPr/>
            <p:nvPr/>
          </p:nvSpPr>
          <p:spPr>
            <a:xfrm>
              <a:off x="10293347" y="4910910"/>
              <a:ext cx="1552" cy="2818"/>
            </a:xfrm>
            <a:custGeom>
              <a:avLst/>
              <a:gdLst>
                <a:gd name="connsiteX0" fmla="*/ 1166 w 1166"/>
                <a:gd name="connsiteY0" fmla="*/ 1553 h 2329"/>
                <a:gd name="connsiteX1" fmla="*/ 389 w 1166"/>
                <a:gd name="connsiteY1" fmla="*/ 2329 h 2329"/>
                <a:gd name="connsiteX2" fmla="*/ 0 w 1166"/>
                <a:gd name="connsiteY2" fmla="*/ 776 h 2329"/>
                <a:gd name="connsiteX3" fmla="*/ 778 w 1166"/>
                <a:gd name="connsiteY3" fmla="*/ 0 h 2329"/>
                <a:gd name="connsiteX4" fmla="*/ 1166 w 1166"/>
                <a:gd name="connsiteY4" fmla="*/ 1553 h 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6" h="2329">
                  <a:moveTo>
                    <a:pt x="1166" y="1553"/>
                  </a:moveTo>
                  <a:lnTo>
                    <a:pt x="389" y="2329"/>
                  </a:lnTo>
                  <a:lnTo>
                    <a:pt x="0" y="776"/>
                  </a:lnTo>
                  <a:lnTo>
                    <a:pt x="778" y="0"/>
                  </a:lnTo>
                  <a:lnTo>
                    <a:pt x="1166" y="1553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47" name="Forma Livre 346">
              <a:extLst>
                <a:ext uri="{FF2B5EF4-FFF2-40B4-BE49-F238E27FC236}">
                  <a16:creationId xmlns:a16="http://schemas.microsoft.com/office/drawing/2014/main" id="{0B1FA38A-C201-0DA0-2EBB-02E41AC52E70}"/>
                </a:ext>
              </a:extLst>
            </p:cNvPr>
            <p:cNvSpPr/>
            <p:nvPr/>
          </p:nvSpPr>
          <p:spPr>
            <a:xfrm>
              <a:off x="10472316" y="4331791"/>
              <a:ext cx="1552" cy="1408"/>
            </a:xfrm>
            <a:custGeom>
              <a:avLst/>
              <a:gdLst>
                <a:gd name="connsiteX0" fmla="*/ 1166 w 1166"/>
                <a:gd name="connsiteY0" fmla="*/ 1164 h 1164"/>
                <a:gd name="connsiteX1" fmla="*/ 389 w 1166"/>
                <a:gd name="connsiteY1" fmla="*/ 1164 h 1164"/>
                <a:gd name="connsiteX2" fmla="*/ 0 w 1166"/>
                <a:gd name="connsiteY2" fmla="*/ 0 h 1164"/>
                <a:gd name="connsiteX3" fmla="*/ 1166 w 1166"/>
                <a:gd name="connsiteY3" fmla="*/ 0 h 1164"/>
                <a:gd name="connsiteX4" fmla="*/ 1166 w 1166"/>
                <a:gd name="connsiteY4" fmla="*/ 1164 h 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6" h="1164">
                  <a:moveTo>
                    <a:pt x="1166" y="1164"/>
                  </a:moveTo>
                  <a:lnTo>
                    <a:pt x="389" y="1164"/>
                  </a:lnTo>
                  <a:lnTo>
                    <a:pt x="0" y="0"/>
                  </a:lnTo>
                  <a:lnTo>
                    <a:pt x="1166" y="0"/>
                  </a:lnTo>
                  <a:lnTo>
                    <a:pt x="1166" y="1164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48" name="Forma Livre 347">
              <a:extLst>
                <a:ext uri="{FF2B5EF4-FFF2-40B4-BE49-F238E27FC236}">
                  <a16:creationId xmlns:a16="http://schemas.microsoft.com/office/drawing/2014/main" id="{11F5D0B5-B940-E02F-E4E8-23DEE32D255D}"/>
                </a:ext>
              </a:extLst>
            </p:cNvPr>
            <p:cNvSpPr/>
            <p:nvPr/>
          </p:nvSpPr>
          <p:spPr>
            <a:xfrm>
              <a:off x="9510743" y="4086618"/>
              <a:ext cx="4655" cy="8454"/>
            </a:xfrm>
            <a:custGeom>
              <a:avLst/>
              <a:gdLst>
                <a:gd name="connsiteX0" fmla="*/ 3497 w 3497"/>
                <a:gd name="connsiteY0" fmla="*/ 1165 h 6987"/>
                <a:gd name="connsiteX1" fmla="*/ 2720 w 3497"/>
                <a:gd name="connsiteY1" fmla="*/ 2717 h 6987"/>
                <a:gd name="connsiteX2" fmla="*/ 3109 w 3497"/>
                <a:gd name="connsiteY2" fmla="*/ 3105 h 6987"/>
                <a:gd name="connsiteX3" fmla="*/ 2332 w 3497"/>
                <a:gd name="connsiteY3" fmla="*/ 5434 h 6987"/>
                <a:gd name="connsiteX4" fmla="*/ 2720 w 3497"/>
                <a:gd name="connsiteY4" fmla="*/ 6211 h 6987"/>
                <a:gd name="connsiteX5" fmla="*/ 777 w 3497"/>
                <a:gd name="connsiteY5" fmla="*/ 6987 h 6987"/>
                <a:gd name="connsiteX6" fmla="*/ 0 w 3497"/>
                <a:gd name="connsiteY6" fmla="*/ 4270 h 6987"/>
                <a:gd name="connsiteX7" fmla="*/ 1166 w 3497"/>
                <a:gd name="connsiteY7" fmla="*/ 3494 h 6987"/>
                <a:gd name="connsiteX8" fmla="*/ 389 w 3497"/>
                <a:gd name="connsiteY8" fmla="*/ 2717 h 6987"/>
                <a:gd name="connsiteX9" fmla="*/ 1554 w 3497"/>
                <a:gd name="connsiteY9" fmla="*/ 388 h 6987"/>
                <a:gd name="connsiteX10" fmla="*/ 2720 w 3497"/>
                <a:gd name="connsiteY10" fmla="*/ 0 h 6987"/>
                <a:gd name="connsiteX11" fmla="*/ 3497 w 3497"/>
                <a:gd name="connsiteY11" fmla="*/ 1165 h 6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97" h="6987">
                  <a:moveTo>
                    <a:pt x="3497" y="1165"/>
                  </a:moveTo>
                  <a:lnTo>
                    <a:pt x="2720" y="2717"/>
                  </a:lnTo>
                  <a:lnTo>
                    <a:pt x="3109" y="3105"/>
                  </a:lnTo>
                  <a:lnTo>
                    <a:pt x="2332" y="5434"/>
                  </a:lnTo>
                  <a:lnTo>
                    <a:pt x="2720" y="6211"/>
                  </a:lnTo>
                  <a:lnTo>
                    <a:pt x="777" y="6987"/>
                  </a:lnTo>
                  <a:lnTo>
                    <a:pt x="0" y="4270"/>
                  </a:lnTo>
                  <a:lnTo>
                    <a:pt x="1166" y="3494"/>
                  </a:lnTo>
                  <a:lnTo>
                    <a:pt x="389" y="2717"/>
                  </a:lnTo>
                  <a:lnTo>
                    <a:pt x="1554" y="388"/>
                  </a:lnTo>
                  <a:lnTo>
                    <a:pt x="2720" y="0"/>
                  </a:lnTo>
                  <a:lnTo>
                    <a:pt x="3497" y="1165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49" name="Forma Livre 348">
              <a:extLst>
                <a:ext uri="{FF2B5EF4-FFF2-40B4-BE49-F238E27FC236}">
                  <a16:creationId xmlns:a16="http://schemas.microsoft.com/office/drawing/2014/main" id="{948255D0-0CC4-09E9-1D5B-B870AB3128ED}"/>
                </a:ext>
              </a:extLst>
            </p:cNvPr>
            <p:cNvSpPr/>
            <p:nvPr/>
          </p:nvSpPr>
          <p:spPr>
            <a:xfrm>
              <a:off x="3614056" y="3770522"/>
              <a:ext cx="2586" cy="1878"/>
            </a:xfrm>
            <a:custGeom>
              <a:avLst/>
              <a:gdLst>
                <a:gd name="connsiteX0" fmla="*/ 1166 w 1943"/>
                <a:gd name="connsiteY0" fmla="*/ 1553 h 1552"/>
                <a:gd name="connsiteX1" fmla="*/ 0 w 1943"/>
                <a:gd name="connsiteY1" fmla="*/ 776 h 1552"/>
                <a:gd name="connsiteX2" fmla="*/ 389 w 1943"/>
                <a:gd name="connsiteY2" fmla="*/ 0 h 1552"/>
                <a:gd name="connsiteX3" fmla="*/ 1555 w 1943"/>
                <a:gd name="connsiteY3" fmla="*/ 0 h 1552"/>
                <a:gd name="connsiteX4" fmla="*/ 1943 w 1943"/>
                <a:gd name="connsiteY4" fmla="*/ 388 h 1552"/>
                <a:gd name="connsiteX5" fmla="*/ 1166 w 1943"/>
                <a:gd name="connsiteY5" fmla="*/ 1553 h 1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3" h="1552">
                  <a:moveTo>
                    <a:pt x="1166" y="1553"/>
                  </a:moveTo>
                  <a:lnTo>
                    <a:pt x="0" y="776"/>
                  </a:lnTo>
                  <a:lnTo>
                    <a:pt x="389" y="0"/>
                  </a:lnTo>
                  <a:lnTo>
                    <a:pt x="1555" y="0"/>
                  </a:lnTo>
                  <a:lnTo>
                    <a:pt x="1943" y="388"/>
                  </a:lnTo>
                  <a:lnTo>
                    <a:pt x="1166" y="1553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50" name="Forma Livre 349">
              <a:extLst>
                <a:ext uri="{FF2B5EF4-FFF2-40B4-BE49-F238E27FC236}">
                  <a16:creationId xmlns:a16="http://schemas.microsoft.com/office/drawing/2014/main" id="{6766BB1E-7F3C-6E54-E639-027663D3E1DB}"/>
                </a:ext>
              </a:extLst>
            </p:cNvPr>
            <p:cNvSpPr/>
            <p:nvPr/>
          </p:nvSpPr>
          <p:spPr>
            <a:xfrm>
              <a:off x="3682334" y="3769114"/>
              <a:ext cx="8793" cy="2347"/>
            </a:xfrm>
            <a:custGeom>
              <a:avLst/>
              <a:gdLst>
                <a:gd name="connsiteX0" fmla="*/ 6607 w 6606"/>
                <a:gd name="connsiteY0" fmla="*/ 776 h 1940"/>
                <a:gd name="connsiteX1" fmla="*/ 5829 w 6606"/>
                <a:gd name="connsiteY1" fmla="*/ 776 h 1940"/>
                <a:gd name="connsiteX2" fmla="*/ 2332 w 6606"/>
                <a:gd name="connsiteY2" fmla="*/ 1941 h 1940"/>
                <a:gd name="connsiteX3" fmla="*/ 0 w 6606"/>
                <a:gd name="connsiteY3" fmla="*/ 1941 h 1940"/>
                <a:gd name="connsiteX4" fmla="*/ 777 w 6606"/>
                <a:gd name="connsiteY4" fmla="*/ 1164 h 1940"/>
                <a:gd name="connsiteX5" fmla="*/ 2332 w 6606"/>
                <a:gd name="connsiteY5" fmla="*/ 388 h 1940"/>
                <a:gd name="connsiteX6" fmla="*/ 3886 w 6606"/>
                <a:gd name="connsiteY6" fmla="*/ 0 h 1940"/>
                <a:gd name="connsiteX7" fmla="*/ 6218 w 6606"/>
                <a:gd name="connsiteY7" fmla="*/ 388 h 1940"/>
                <a:gd name="connsiteX8" fmla="*/ 6607 w 6606"/>
                <a:gd name="connsiteY8" fmla="*/ 776 h 1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06" h="1940">
                  <a:moveTo>
                    <a:pt x="6607" y="776"/>
                  </a:moveTo>
                  <a:lnTo>
                    <a:pt x="5829" y="776"/>
                  </a:lnTo>
                  <a:lnTo>
                    <a:pt x="2332" y="1941"/>
                  </a:lnTo>
                  <a:lnTo>
                    <a:pt x="0" y="1941"/>
                  </a:lnTo>
                  <a:lnTo>
                    <a:pt x="777" y="1164"/>
                  </a:lnTo>
                  <a:lnTo>
                    <a:pt x="2332" y="388"/>
                  </a:lnTo>
                  <a:lnTo>
                    <a:pt x="3886" y="0"/>
                  </a:lnTo>
                  <a:lnTo>
                    <a:pt x="6218" y="388"/>
                  </a:lnTo>
                  <a:lnTo>
                    <a:pt x="6607" y="776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51" name="Forma Livre 350">
              <a:extLst>
                <a:ext uri="{FF2B5EF4-FFF2-40B4-BE49-F238E27FC236}">
                  <a16:creationId xmlns:a16="http://schemas.microsoft.com/office/drawing/2014/main" id="{D396BB96-7F75-B1F6-2E6E-B6B964C45207}"/>
                </a:ext>
              </a:extLst>
            </p:cNvPr>
            <p:cNvSpPr/>
            <p:nvPr/>
          </p:nvSpPr>
          <p:spPr>
            <a:xfrm>
              <a:off x="3634229" y="3758311"/>
              <a:ext cx="48104" cy="17848"/>
            </a:xfrm>
            <a:custGeom>
              <a:avLst/>
              <a:gdLst>
                <a:gd name="connsiteX0" fmla="*/ 5829 w 36141"/>
                <a:gd name="connsiteY0" fmla="*/ 388 h 14750"/>
                <a:gd name="connsiteX1" fmla="*/ 8161 w 36141"/>
                <a:gd name="connsiteY1" fmla="*/ 776 h 14750"/>
                <a:gd name="connsiteX2" fmla="*/ 10493 w 36141"/>
                <a:gd name="connsiteY2" fmla="*/ 776 h 14750"/>
                <a:gd name="connsiteX3" fmla="*/ 11659 w 36141"/>
                <a:gd name="connsiteY3" fmla="*/ 1165 h 14750"/>
                <a:gd name="connsiteX4" fmla="*/ 13990 w 36141"/>
                <a:gd name="connsiteY4" fmla="*/ 776 h 14750"/>
                <a:gd name="connsiteX5" fmla="*/ 15156 w 36141"/>
                <a:gd name="connsiteY5" fmla="*/ 1165 h 14750"/>
                <a:gd name="connsiteX6" fmla="*/ 16711 w 36141"/>
                <a:gd name="connsiteY6" fmla="*/ 776 h 14750"/>
                <a:gd name="connsiteX7" fmla="*/ 17488 w 36141"/>
                <a:gd name="connsiteY7" fmla="*/ 1165 h 14750"/>
                <a:gd name="connsiteX8" fmla="*/ 19431 w 36141"/>
                <a:gd name="connsiteY8" fmla="*/ 776 h 14750"/>
                <a:gd name="connsiteX9" fmla="*/ 20985 w 36141"/>
                <a:gd name="connsiteY9" fmla="*/ 1165 h 14750"/>
                <a:gd name="connsiteX10" fmla="*/ 22151 w 36141"/>
                <a:gd name="connsiteY10" fmla="*/ 1165 h 14750"/>
                <a:gd name="connsiteX11" fmla="*/ 25260 w 36141"/>
                <a:gd name="connsiteY11" fmla="*/ 1941 h 14750"/>
                <a:gd name="connsiteX12" fmla="*/ 25260 w 36141"/>
                <a:gd name="connsiteY12" fmla="*/ 1165 h 14750"/>
                <a:gd name="connsiteX13" fmla="*/ 27592 w 36141"/>
                <a:gd name="connsiteY13" fmla="*/ 1941 h 14750"/>
                <a:gd name="connsiteX14" fmla="*/ 27981 w 36141"/>
                <a:gd name="connsiteY14" fmla="*/ 1553 h 14750"/>
                <a:gd name="connsiteX15" fmla="*/ 31090 w 36141"/>
                <a:gd name="connsiteY15" fmla="*/ 1941 h 14750"/>
                <a:gd name="connsiteX16" fmla="*/ 31867 w 36141"/>
                <a:gd name="connsiteY16" fmla="*/ 2717 h 14750"/>
                <a:gd name="connsiteX17" fmla="*/ 32644 w 36141"/>
                <a:gd name="connsiteY17" fmla="*/ 2717 h 14750"/>
                <a:gd name="connsiteX18" fmla="*/ 34976 w 36141"/>
                <a:gd name="connsiteY18" fmla="*/ 3882 h 14750"/>
                <a:gd name="connsiteX19" fmla="*/ 35753 w 36141"/>
                <a:gd name="connsiteY19" fmla="*/ 3493 h 14750"/>
                <a:gd name="connsiteX20" fmla="*/ 35364 w 36141"/>
                <a:gd name="connsiteY20" fmla="*/ 6211 h 14750"/>
                <a:gd name="connsiteX21" fmla="*/ 36142 w 36141"/>
                <a:gd name="connsiteY21" fmla="*/ 7375 h 14750"/>
                <a:gd name="connsiteX22" fmla="*/ 32644 w 36141"/>
                <a:gd name="connsiteY22" fmla="*/ 8540 h 14750"/>
                <a:gd name="connsiteX23" fmla="*/ 31478 w 36141"/>
                <a:gd name="connsiteY23" fmla="*/ 10092 h 14750"/>
                <a:gd name="connsiteX24" fmla="*/ 30312 w 36141"/>
                <a:gd name="connsiteY24" fmla="*/ 12421 h 14750"/>
                <a:gd name="connsiteX25" fmla="*/ 29147 w 36141"/>
                <a:gd name="connsiteY25" fmla="*/ 13198 h 14750"/>
                <a:gd name="connsiteX26" fmla="*/ 27981 w 36141"/>
                <a:gd name="connsiteY26" fmla="*/ 13586 h 14750"/>
                <a:gd name="connsiteX27" fmla="*/ 26426 w 36141"/>
                <a:gd name="connsiteY27" fmla="*/ 13586 h 14750"/>
                <a:gd name="connsiteX28" fmla="*/ 24094 w 36141"/>
                <a:gd name="connsiteY28" fmla="*/ 13974 h 14750"/>
                <a:gd name="connsiteX29" fmla="*/ 22928 w 36141"/>
                <a:gd name="connsiteY29" fmla="*/ 14750 h 14750"/>
                <a:gd name="connsiteX30" fmla="*/ 20208 w 36141"/>
                <a:gd name="connsiteY30" fmla="*/ 14362 h 14750"/>
                <a:gd name="connsiteX31" fmla="*/ 19431 w 36141"/>
                <a:gd name="connsiteY31" fmla="*/ 13586 h 14750"/>
                <a:gd name="connsiteX32" fmla="*/ 17488 w 36141"/>
                <a:gd name="connsiteY32" fmla="*/ 14362 h 14750"/>
                <a:gd name="connsiteX33" fmla="*/ 16322 w 36141"/>
                <a:gd name="connsiteY33" fmla="*/ 13198 h 14750"/>
                <a:gd name="connsiteX34" fmla="*/ 13602 w 36141"/>
                <a:gd name="connsiteY34" fmla="*/ 13974 h 14750"/>
                <a:gd name="connsiteX35" fmla="*/ 10104 w 36141"/>
                <a:gd name="connsiteY35" fmla="*/ 13586 h 14750"/>
                <a:gd name="connsiteX36" fmla="*/ 8938 w 36141"/>
                <a:gd name="connsiteY36" fmla="*/ 13974 h 14750"/>
                <a:gd name="connsiteX37" fmla="*/ 6607 w 36141"/>
                <a:gd name="connsiteY37" fmla="*/ 14362 h 14750"/>
                <a:gd name="connsiteX38" fmla="*/ 5829 w 36141"/>
                <a:gd name="connsiteY38" fmla="*/ 14750 h 14750"/>
                <a:gd name="connsiteX39" fmla="*/ 5052 w 36141"/>
                <a:gd name="connsiteY39" fmla="*/ 13974 h 14750"/>
                <a:gd name="connsiteX40" fmla="*/ 3497 w 36141"/>
                <a:gd name="connsiteY40" fmla="*/ 13586 h 14750"/>
                <a:gd name="connsiteX41" fmla="*/ 2332 w 36141"/>
                <a:gd name="connsiteY41" fmla="*/ 14362 h 14750"/>
                <a:gd name="connsiteX42" fmla="*/ 0 w 36141"/>
                <a:gd name="connsiteY42" fmla="*/ 13974 h 14750"/>
                <a:gd name="connsiteX43" fmla="*/ 1166 w 36141"/>
                <a:gd name="connsiteY43" fmla="*/ 11257 h 14750"/>
                <a:gd name="connsiteX44" fmla="*/ 1166 w 36141"/>
                <a:gd name="connsiteY44" fmla="*/ 9704 h 14750"/>
                <a:gd name="connsiteX45" fmla="*/ 1943 w 36141"/>
                <a:gd name="connsiteY45" fmla="*/ 8152 h 14750"/>
                <a:gd name="connsiteX46" fmla="*/ 1166 w 36141"/>
                <a:gd name="connsiteY46" fmla="*/ 5822 h 14750"/>
                <a:gd name="connsiteX47" fmla="*/ 389 w 36141"/>
                <a:gd name="connsiteY47" fmla="*/ 5434 h 14750"/>
                <a:gd name="connsiteX48" fmla="*/ 0 w 36141"/>
                <a:gd name="connsiteY48" fmla="*/ 3882 h 14750"/>
                <a:gd name="connsiteX49" fmla="*/ 1554 w 36141"/>
                <a:gd name="connsiteY49" fmla="*/ 3105 h 14750"/>
                <a:gd name="connsiteX50" fmla="*/ 2332 w 36141"/>
                <a:gd name="connsiteY50" fmla="*/ 2717 h 14750"/>
                <a:gd name="connsiteX51" fmla="*/ 2332 w 36141"/>
                <a:gd name="connsiteY51" fmla="*/ 776 h 14750"/>
                <a:gd name="connsiteX52" fmla="*/ 3886 w 36141"/>
                <a:gd name="connsiteY52" fmla="*/ 0 h 14750"/>
                <a:gd name="connsiteX53" fmla="*/ 5829 w 36141"/>
                <a:gd name="connsiteY53" fmla="*/ 388 h 14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6141" h="14750">
                  <a:moveTo>
                    <a:pt x="5829" y="388"/>
                  </a:moveTo>
                  <a:lnTo>
                    <a:pt x="8161" y="776"/>
                  </a:lnTo>
                  <a:lnTo>
                    <a:pt x="10493" y="776"/>
                  </a:lnTo>
                  <a:lnTo>
                    <a:pt x="11659" y="1165"/>
                  </a:lnTo>
                  <a:lnTo>
                    <a:pt x="13990" y="776"/>
                  </a:lnTo>
                  <a:lnTo>
                    <a:pt x="15156" y="1165"/>
                  </a:lnTo>
                  <a:lnTo>
                    <a:pt x="16711" y="776"/>
                  </a:lnTo>
                  <a:lnTo>
                    <a:pt x="17488" y="1165"/>
                  </a:lnTo>
                  <a:lnTo>
                    <a:pt x="19431" y="776"/>
                  </a:lnTo>
                  <a:lnTo>
                    <a:pt x="20985" y="1165"/>
                  </a:lnTo>
                  <a:lnTo>
                    <a:pt x="22151" y="1165"/>
                  </a:lnTo>
                  <a:lnTo>
                    <a:pt x="25260" y="1941"/>
                  </a:lnTo>
                  <a:lnTo>
                    <a:pt x="25260" y="1165"/>
                  </a:lnTo>
                  <a:lnTo>
                    <a:pt x="27592" y="1941"/>
                  </a:lnTo>
                  <a:lnTo>
                    <a:pt x="27981" y="1553"/>
                  </a:lnTo>
                  <a:lnTo>
                    <a:pt x="31090" y="1941"/>
                  </a:lnTo>
                  <a:lnTo>
                    <a:pt x="31867" y="2717"/>
                  </a:lnTo>
                  <a:lnTo>
                    <a:pt x="32644" y="2717"/>
                  </a:lnTo>
                  <a:lnTo>
                    <a:pt x="34976" y="3882"/>
                  </a:lnTo>
                  <a:lnTo>
                    <a:pt x="35753" y="3493"/>
                  </a:lnTo>
                  <a:lnTo>
                    <a:pt x="35364" y="6211"/>
                  </a:lnTo>
                  <a:lnTo>
                    <a:pt x="36142" y="7375"/>
                  </a:lnTo>
                  <a:lnTo>
                    <a:pt x="32644" y="8540"/>
                  </a:lnTo>
                  <a:lnTo>
                    <a:pt x="31478" y="10092"/>
                  </a:lnTo>
                  <a:lnTo>
                    <a:pt x="30312" y="12421"/>
                  </a:lnTo>
                  <a:lnTo>
                    <a:pt x="29147" y="13198"/>
                  </a:lnTo>
                  <a:lnTo>
                    <a:pt x="27981" y="13586"/>
                  </a:lnTo>
                  <a:lnTo>
                    <a:pt x="26426" y="13586"/>
                  </a:lnTo>
                  <a:lnTo>
                    <a:pt x="24094" y="13974"/>
                  </a:lnTo>
                  <a:lnTo>
                    <a:pt x="22928" y="14750"/>
                  </a:lnTo>
                  <a:lnTo>
                    <a:pt x="20208" y="14362"/>
                  </a:lnTo>
                  <a:lnTo>
                    <a:pt x="19431" y="13586"/>
                  </a:lnTo>
                  <a:lnTo>
                    <a:pt x="17488" y="14362"/>
                  </a:lnTo>
                  <a:lnTo>
                    <a:pt x="16322" y="13198"/>
                  </a:lnTo>
                  <a:lnTo>
                    <a:pt x="13602" y="13974"/>
                  </a:lnTo>
                  <a:lnTo>
                    <a:pt x="10104" y="13586"/>
                  </a:lnTo>
                  <a:lnTo>
                    <a:pt x="8938" y="13974"/>
                  </a:lnTo>
                  <a:lnTo>
                    <a:pt x="6607" y="14362"/>
                  </a:lnTo>
                  <a:lnTo>
                    <a:pt x="5829" y="14750"/>
                  </a:lnTo>
                  <a:lnTo>
                    <a:pt x="5052" y="13974"/>
                  </a:lnTo>
                  <a:lnTo>
                    <a:pt x="3497" y="13586"/>
                  </a:lnTo>
                  <a:lnTo>
                    <a:pt x="2332" y="14362"/>
                  </a:lnTo>
                  <a:lnTo>
                    <a:pt x="0" y="13974"/>
                  </a:lnTo>
                  <a:lnTo>
                    <a:pt x="1166" y="11257"/>
                  </a:lnTo>
                  <a:lnTo>
                    <a:pt x="1166" y="9704"/>
                  </a:lnTo>
                  <a:lnTo>
                    <a:pt x="1943" y="8152"/>
                  </a:lnTo>
                  <a:lnTo>
                    <a:pt x="1166" y="5822"/>
                  </a:lnTo>
                  <a:lnTo>
                    <a:pt x="389" y="5434"/>
                  </a:lnTo>
                  <a:lnTo>
                    <a:pt x="0" y="3882"/>
                  </a:lnTo>
                  <a:lnTo>
                    <a:pt x="1554" y="3105"/>
                  </a:lnTo>
                  <a:lnTo>
                    <a:pt x="2332" y="2717"/>
                  </a:lnTo>
                  <a:lnTo>
                    <a:pt x="2332" y="776"/>
                  </a:lnTo>
                  <a:lnTo>
                    <a:pt x="3886" y="0"/>
                  </a:lnTo>
                  <a:lnTo>
                    <a:pt x="5829" y="388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52" name="Forma Livre 351">
              <a:extLst>
                <a:ext uri="{FF2B5EF4-FFF2-40B4-BE49-F238E27FC236}">
                  <a16:creationId xmlns:a16="http://schemas.microsoft.com/office/drawing/2014/main" id="{3DAD6C14-C22F-E958-9FCF-EFE3D073342B}"/>
                </a:ext>
              </a:extLst>
            </p:cNvPr>
            <p:cNvSpPr/>
            <p:nvPr/>
          </p:nvSpPr>
          <p:spPr>
            <a:xfrm>
              <a:off x="10438695" y="4666205"/>
              <a:ext cx="5690" cy="3757"/>
            </a:xfrm>
            <a:custGeom>
              <a:avLst/>
              <a:gdLst>
                <a:gd name="connsiteX0" fmla="*/ 2332 w 4275"/>
                <a:gd name="connsiteY0" fmla="*/ 0 h 3105"/>
                <a:gd name="connsiteX1" fmla="*/ 3498 w 4275"/>
                <a:gd name="connsiteY1" fmla="*/ 776 h 3105"/>
                <a:gd name="connsiteX2" fmla="*/ 3109 w 4275"/>
                <a:gd name="connsiteY2" fmla="*/ 2329 h 3105"/>
                <a:gd name="connsiteX3" fmla="*/ 4275 w 4275"/>
                <a:gd name="connsiteY3" fmla="*/ 2329 h 3105"/>
                <a:gd name="connsiteX4" fmla="*/ 4275 w 4275"/>
                <a:gd name="connsiteY4" fmla="*/ 3105 h 3105"/>
                <a:gd name="connsiteX5" fmla="*/ 1166 w 4275"/>
                <a:gd name="connsiteY5" fmla="*/ 3105 h 3105"/>
                <a:gd name="connsiteX6" fmla="*/ 0 w 4275"/>
                <a:gd name="connsiteY6" fmla="*/ 1164 h 3105"/>
                <a:gd name="connsiteX7" fmla="*/ 778 w 4275"/>
                <a:gd name="connsiteY7" fmla="*/ 0 h 3105"/>
                <a:gd name="connsiteX8" fmla="*/ 2332 w 4275"/>
                <a:gd name="connsiteY8" fmla="*/ 0 h 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75" h="3105">
                  <a:moveTo>
                    <a:pt x="2332" y="0"/>
                  </a:moveTo>
                  <a:lnTo>
                    <a:pt x="3498" y="776"/>
                  </a:lnTo>
                  <a:lnTo>
                    <a:pt x="3109" y="2329"/>
                  </a:lnTo>
                  <a:lnTo>
                    <a:pt x="4275" y="2329"/>
                  </a:lnTo>
                  <a:lnTo>
                    <a:pt x="4275" y="3105"/>
                  </a:lnTo>
                  <a:lnTo>
                    <a:pt x="1166" y="3105"/>
                  </a:lnTo>
                  <a:lnTo>
                    <a:pt x="0" y="1164"/>
                  </a:lnTo>
                  <a:lnTo>
                    <a:pt x="778" y="0"/>
                  </a:lnTo>
                  <a:lnTo>
                    <a:pt x="2332" y="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53" name="Forma Livre 352">
              <a:extLst>
                <a:ext uri="{FF2B5EF4-FFF2-40B4-BE49-F238E27FC236}">
                  <a16:creationId xmlns:a16="http://schemas.microsoft.com/office/drawing/2014/main" id="{3EEEA6AA-42BC-54A0-9051-BF26450C8687}"/>
                </a:ext>
              </a:extLst>
            </p:cNvPr>
            <p:cNvSpPr/>
            <p:nvPr/>
          </p:nvSpPr>
          <p:spPr>
            <a:xfrm>
              <a:off x="10240588" y="4662448"/>
              <a:ext cx="16551" cy="11742"/>
            </a:xfrm>
            <a:custGeom>
              <a:avLst/>
              <a:gdLst>
                <a:gd name="connsiteX0" fmla="*/ 2332 w 12435"/>
                <a:gd name="connsiteY0" fmla="*/ 776 h 9704"/>
                <a:gd name="connsiteX1" fmla="*/ 3109 w 12435"/>
                <a:gd name="connsiteY1" fmla="*/ 776 h 9704"/>
                <a:gd name="connsiteX2" fmla="*/ 6995 w 12435"/>
                <a:gd name="connsiteY2" fmla="*/ 3882 h 9704"/>
                <a:gd name="connsiteX3" fmla="*/ 8938 w 12435"/>
                <a:gd name="connsiteY3" fmla="*/ 5046 h 9704"/>
                <a:gd name="connsiteX4" fmla="*/ 12436 w 12435"/>
                <a:gd name="connsiteY4" fmla="*/ 7763 h 9704"/>
                <a:gd name="connsiteX5" fmla="*/ 12047 w 12435"/>
                <a:gd name="connsiteY5" fmla="*/ 8928 h 9704"/>
                <a:gd name="connsiteX6" fmla="*/ 11270 w 12435"/>
                <a:gd name="connsiteY6" fmla="*/ 8928 h 9704"/>
                <a:gd name="connsiteX7" fmla="*/ 10493 w 12435"/>
                <a:gd name="connsiteY7" fmla="*/ 9704 h 9704"/>
                <a:gd name="connsiteX8" fmla="*/ 9716 w 12435"/>
                <a:gd name="connsiteY8" fmla="*/ 8539 h 9704"/>
                <a:gd name="connsiteX9" fmla="*/ 9327 w 12435"/>
                <a:gd name="connsiteY9" fmla="*/ 8539 h 9704"/>
                <a:gd name="connsiteX10" fmla="*/ 8549 w 12435"/>
                <a:gd name="connsiteY10" fmla="*/ 7763 h 9704"/>
                <a:gd name="connsiteX11" fmla="*/ 8161 w 12435"/>
                <a:gd name="connsiteY11" fmla="*/ 6211 h 9704"/>
                <a:gd name="connsiteX12" fmla="*/ 6606 w 12435"/>
                <a:gd name="connsiteY12" fmla="*/ 5822 h 9704"/>
                <a:gd name="connsiteX13" fmla="*/ 6606 w 12435"/>
                <a:gd name="connsiteY13" fmla="*/ 4658 h 9704"/>
                <a:gd name="connsiteX14" fmla="*/ 5441 w 12435"/>
                <a:gd name="connsiteY14" fmla="*/ 4270 h 9704"/>
                <a:gd name="connsiteX15" fmla="*/ 5052 w 12435"/>
                <a:gd name="connsiteY15" fmla="*/ 4658 h 9704"/>
                <a:gd name="connsiteX16" fmla="*/ 4275 w 12435"/>
                <a:gd name="connsiteY16" fmla="*/ 4658 h 9704"/>
                <a:gd name="connsiteX17" fmla="*/ 777 w 12435"/>
                <a:gd name="connsiteY17" fmla="*/ 3105 h 9704"/>
                <a:gd name="connsiteX18" fmla="*/ 0 w 12435"/>
                <a:gd name="connsiteY18" fmla="*/ 1553 h 9704"/>
                <a:gd name="connsiteX19" fmla="*/ 1166 w 12435"/>
                <a:gd name="connsiteY19" fmla="*/ 0 h 9704"/>
                <a:gd name="connsiteX20" fmla="*/ 2332 w 12435"/>
                <a:gd name="connsiteY20" fmla="*/ 776 h 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435" h="9704">
                  <a:moveTo>
                    <a:pt x="2332" y="776"/>
                  </a:moveTo>
                  <a:lnTo>
                    <a:pt x="3109" y="776"/>
                  </a:lnTo>
                  <a:lnTo>
                    <a:pt x="6995" y="3882"/>
                  </a:lnTo>
                  <a:lnTo>
                    <a:pt x="8938" y="5046"/>
                  </a:lnTo>
                  <a:lnTo>
                    <a:pt x="12436" y="7763"/>
                  </a:lnTo>
                  <a:lnTo>
                    <a:pt x="12047" y="8928"/>
                  </a:lnTo>
                  <a:lnTo>
                    <a:pt x="11270" y="8928"/>
                  </a:lnTo>
                  <a:lnTo>
                    <a:pt x="10493" y="9704"/>
                  </a:lnTo>
                  <a:lnTo>
                    <a:pt x="9716" y="8539"/>
                  </a:lnTo>
                  <a:lnTo>
                    <a:pt x="9327" y="8539"/>
                  </a:lnTo>
                  <a:lnTo>
                    <a:pt x="8549" y="7763"/>
                  </a:lnTo>
                  <a:lnTo>
                    <a:pt x="8161" y="6211"/>
                  </a:lnTo>
                  <a:lnTo>
                    <a:pt x="6606" y="5822"/>
                  </a:lnTo>
                  <a:lnTo>
                    <a:pt x="6606" y="4658"/>
                  </a:lnTo>
                  <a:lnTo>
                    <a:pt x="5441" y="4270"/>
                  </a:lnTo>
                  <a:lnTo>
                    <a:pt x="5052" y="4658"/>
                  </a:lnTo>
                  <a:lnTo>
                    <a:pt x="4275" y="4658"/>
                  </a:lnTo>
                  <a:lnTo>
                    <a:pt x="777" y="3105"/>
                  </a:lnTo>
                  <a:lnTo>
                    <a:pt x="0" y="1553"/>
                  </a:lnTo>
                  <a:lnTo>
                    <a:pt x="1166" y="0"/>
                  </a:lnTo>
                  <a:lnTo>
                    <a:pt x="2332" y="776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54" name="Forma Livre 353">
              <a:extLst>
                <a:ext uri="{FF2B5EF4-FFF2-40B4-BE49-F238E27FC236}">
                  <a16:creationId xmlns:a16="http://schemas.microsoft.com/office/drawing/2014/main" id="{69A110AD-0914-FB49-F5A4-D2F74BB2A471}"/>
                </a:ext>
              </a:extLst>
            </p:cNvPr>
            <p:cNvSpPr/>
            <p:nvPr/>
          </p:nvSpPr>
          <p:spPr>
            <a:xfrm>
              <a:off x="10431971" y="4654933"/>
              <a:ext cx="2586" cy="2818"/>
            </a:xfrm>
            <a:custGeom>
              <a:avLst/>
              <a:gdLst>
                <a:gd name="connsiteX0" fmla="*/ 1943 w 1943"/>
                <a:gd name="connsiteY0" fmla="*/ 1164 h 2329"/>
                <a:gd name="connsiteX1" fmla="*/ 1166 w 1943"/>
                <a:gd name="connsiteY1" fmla="*/ 2329 h 2329"/>
                <a:gd name="connsiteX2" fmla="*/ 0 w 1943"/>
                <a:gd name="connsiteY2" fmla="*/ 1553 h 2329"/>
                <a:gd name="connsiteX3" fmla="*/ 0 w 1943"/>
                <a:gd name="connsiteY3" fmla="*/ 776 h 2329"/>
                <a:gd name="connsiteX4" fmla="*/ 1166 w 1943"/>
                <a:gd name="connsiteY4" fmla="*/ 0 h 2329"/>
                <a:gd name="connsiteX5" fmla="*/ 1943 w 1943"/>
                <a:gd name="connsiteY5" fmla="*/ 1164 h 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3" h="2329">
                  <a:moveTo>
                    <a:pt x="1943" y="1164"/>
                  </a:moveTo>
                  <a:lnTo>
                    <a:pt x="1166" y="2329"/>
                  </a:lnTo>
                  <a:lnTo>
                    <a:pt x="0" y="1553"/>
                  </a:lnTo>
                  <a:lnTo>
                    <a:pt x="0" y="776"/>
                  </a:lnTo>
                  <a:lnTo>
                    <a:pt x="1166" y="0"/>
                  </a:lnTo>
                  <a:lnTo>
                    <a:pt x="1943" y="1164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55" name="Forma Livre 354">
              <a:extLst>
                <a:ext uri="{FF2B5EF4-FFF2-40B4-BE49-F238E27FC236}">
                  <a16:creationId xmlns:a16="http://schemas.microsoft.com/office/drawing/2014/main" id="{91D78EAB-2463-7ED3-1293-2B5390DC00B1}"/>
                </a:ext>
              </a:extLst>
            </p:cNvPr>
            <p:cNvSpPr/>
            <p:nvPr/>
          </p:nvSpPr>
          <p:spPr>
            <a:xfrm>
              <a:off x="10412832" y="4638024"/>
              <a:ext cx="11896" cy="6575"/>
            </a:xfrm>
            <a:custGeom>
              <a:avLst/>
              <a:gdLst>
                <a:gd name="connsiteX0" fmla="*/ 7384 w 8938"/>
                <a:gd name="connsiteY0" fmla="*/ 0 h 5434"/>
                <a:gd name="connsiteX1" fmla="*/ 7772 w 8938"/>
                <a:gd name="connsiteY1" fmla="*/ 388 h 5434"/>
                <a:gd name="connsiteX2" fmla="*/ 8938 w 8938"/>
                <a:gd name="connsiteY2" fmla="*/ 388 h 5434"/>
                <a:gd name="connsiteX3" fmla="*/ 8550 w 8938"/>
                <a:gd name="connsiteY3" fmla="*/ 1941 h 5434"/>
                <a:gd name="connsiteX4" fmla="*/ 6607 w 8938"/>
                <a:gd name="connsiteY4" fmla="*/ 2717 h 5434"/>
                <a:gd name="connsiteX5" fmla="*/ 5441 w 8938"/>
                <a:gd name="connsiteY5" fmla="*/ 2717 h 5434"/>
                <a:gd name="connsiteX6" fmla="*/ 3886 w 8938"/>
                <a:gd name="connsiteY6" fmla="*/ 3105 h 5434"/>
                <a:gd name="connsiteX7" fmla="*/ 2332 w 8938"/>
                <a:gd name="connsiteY7" fmla="*/ 5434 h 5434"/>
                <a:gd name="connsiteX8" fmla="*/ 1943 w 8938"/>
                <a:gd name="connsiteY8" fmla="*/ 4270 h 5434"/>
                <a:gd name="connsiteX9" fmla="*/ 778 w 8938"/>
                <a:gd name="connsiteY9" fmla="*/ 4658 h 5434"/>
                <a:gd name="connsiteX10" fmla="*/ 0 w 8938"/>
                <a:gd name="connsiteY10" fmla="*/ 3882 h 5434"/>
                <a:gd name="connsiteX11" fmla="*/ 0 w 8938"/>
                <a:gd name="connsiteY11" fmla="*/ 2717 h 5434"/>
                <a:gd name="connsiteX12" fmla="*/ 1943 w 8938"/>
                <a:gd name="connsiteY12" fmla="*/ 2329 h 5434"/>
                <a:gd name="connsiteX13" fmla="*/ 1943 w 8938"/>
                <a:gd name="connsiteY13" fmla="*/ 1553 h 5434"/>
                <a:gd name="connsiteX14" fmla="*/ 3109 w 8938"/>
                <a:gd name="connsiteY14" fmla="*/ 0 h 5434"/>
                <a:gd name="connsiteX15" fmla="*/ 5829 w 8938"/>
                <a:gd name="connsiteY15" fmla="*/ 388 h 5434"/>
                <a:gd name="connsiteX16" fmla="*/ 7384 w 8938"/>
                <a:gd name="connsiteY16" fmla="*/ 0 h 5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38" h="5434">
                  <a:moveTo>
                    <a:pt x="7384" y="0"/>
                  </a:moveTo>
                  <a:lnTo>
                    <a:pt x="7772" y="388"/>
                  </a:lnTo>
                  <a:lnTo>
                    <a:pt x="8938" y="388"/>
                  </a:lnTo>
                  <a:lnTo>
                    <a:pt x="8550" y="1941"/>
                  </a:lnTo>
                  <a:lnTo>
                    <a:pt x="6607" y="2717"/>
                  </a:lnTo>
                  <a:lnTo>
                    <a:pt x="5441" y="2717"/>
                  </a:lnTo>
                  <a:lnTo>
                    <a:pt x="3886" y="3105"/>
                  </a:lnTo>
                  <a:lnTo>
                    <a:pt x="2332" y="5434"/>
                  </a:lnTo>
                  <a:lnTo>
                    <a:pt x="1943" y="4270"/>
                  </a:lnTo>
                  <a:lnTo>
                    <a:pt x="778" y="4658"/>
                  </a:lnTo>
                  <a:lnTo>
                    <a:pt x="0" y="3882"/>
                  </a:lnTo>
                  <a:lnTo>
                    <a:pt x="0" y="2717"/>
                  </a:lnTo>
                  <a:lnTo>
                    <a:pt x="1943" y="2329"/>
                  </a:lnTo>
                  <a:lnTo>
                    <a:pt x="1943" y="1553"/>
                  </a:lnTo>
                  <a:lnTo>
                    <a:pt x="3109" y="0"/>
                  </a:lnTo>
                  <a:lnTo>
                    <a:pt x="5829" y="388"/>
                  </a:lnTo>
                  <a:lnTo>
                    <a:pt x="7384" y="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56" name="Forma Livre 355">
              <a:extLst>
                <a:ext uri="{FF2B5EF4-FFF2-40B4-BE49-F238E27FC236}">
                  <a16:creationId xmlns:a16="http://schemas.microsoft.com/office/drawing/2014/main" id="{C8E909B2-7B60-33DF-1475-8332C9D3444D}"/>
                </a:ext>
              </a:extLst>
            </p:cNvPr>
            <p:cNvSpPr/>
            <p:nvPr/>
          </p:nvSpPr>
          <p:spPr>
            <a:xfrm>
              <a:off x="10284553" y="4624403"/>
              <a:ext cx="27413" cy="19256"/>
            </a:xfrm>
            <a:custGeom>
              <a:avLst/>
              <a:gdLst>
                <a:gd name="connsiteX0" fmla="*/ 1555 w 20596"/>
                <a:gd name="connsiteY0" fmla="*/ 388 h 15914"/>
                <a:gd name="connsiteX1" fmla="*/ 2720 w 20596"/>
                <a:gd name="connsiteY1" fmla="*/ 0 h 15914"/>
                <a:gd name="connsiteX2" fmla="*/ 5052 w 20596"/>
                <a:gd name="connsiteY2" fmla="*/ 1164 h 15914"/>
                <a:gd name="connsiteX3" fmla="*/ 6995 w 20596"/>
                <a:gd name="connsiteY3" fmla="*/ 3105 h 15914"/>
                <a:gd name="connsiteX4" fmla="*/ 8161 w 20596"/>
                <a:gd name="connsiteY4" fmla="*/ 4270 h 15914"/>
                <a:gd name="connsiteX5" fmla="*/ 8938 w 20596"/>
                <a:gd name="connsiteY5" fmla="*/ 4270 h 15914"/>
                <a:gd name="connsiteX6" fmla="*/ 9716 w 20596"/>
                <a:gd name="connsiteY6" fmla="*/ 5046 h 15914"/>
                <a:gd name="connsiteX7" fmla="*/ 10493 w 20596"/>
                <a:gd name="connsiteY7" fmla="*/ 5046 h 15914"/>
                <a:gd name="connsiteX8" fmla="*/ 11659 w 20596"/>
                <a:gd name="connsiteY8" fmla="*/ 6211 h 15914"/>
                <a:gd name="connsiteX9" fmla="*/ 12824 w 20596"/>
                <a:gd name="connsiteY9" fmla="*/ 5822 h 15914"/>
                <a:gd name="connsiteX10" fmla="*/ 14379 w 20596"/>
                <a:gd name="connsiteY10" fmla="*/ 6211 h 15914"/>
                <a:gd name="connsiteX11" fmla="*/ 15156 w 20596"/>
                <a:gd name="connsiteY11" fmla="*/ 6987 h 15914"/>
                <a:gd name="connsiteX12" fmla="*/ 16710 w 20596"/>
                <a:gd name="connsiteY12" fmla="*/ 6987 h 15914"/>
                <a:gd name="connsiteX13" fmla="*/ 17876 w 20596"/>
                <a:gd name="connsiteY13" fmla="*/ 6599 h 15914"/>
                <a:gd name="connsiteX14" fmla="*/ 18653 w 20596"/>
                <a:gd name="connsiteY14" fmla="*/ 7763 h 15914"/>
                <a:gd name="connsiteX15" fmla="*/ 19431 w 20596"/>
                <a:gd name="connsiteY15" fmla="*/ 10869 h 15914"/>
                <a:gd name="connsiteX16" fmla="*/ 20597 w 20596"/>
                <a:gd name="connsiteY16" fmla="*/ 12033 h 15914"/>
                <a:gd name="connsiteX17" fmla="*/ 20597 w 20596"/>
                <a:gd name="connsiteY17" fmla="*/ 13974 h 15914"/>
                <a:gd name="connsiteX18" fmla="*/ 19820 w 20596"/>
                <a:gd name="connsiteY18" fmla="*/ 14750 h 15914"/>
                <a:gd name="connsiteX19" fmla="*/ 20208 w 20596"/>
                <a:gd name="connsiteY19" fmla="*/ 15915 h 15914"/>
                <a:gd name="connsiteX20" fmla="*/ 18653 w 20596"/>
                <a:gd name="connsiteY20" fmla="*/ 15139 h 15914"/>
                <a:gd name="connsiteX21" fmla="*/ 17488 w 20596"/>
                <a:gd name="connsiteY21" fmla="*/ 15915 h 15914"/>
                <a:gd name="connsiteX22" fmla="*/ 16322 w 20596"/>
                <a:gd name="connsiteY22" fmla="*/ 15527 h 15914"/>
                <a:gd name="connsiteX23" fmla="*/ 14379 w 20596"/>
                <a:gd name="connsiteY23" fmla="*/ 14362 h 15914"/>
                <a:gd name="connsiteX24" fmla="*/ 13602 w 20596"/>
                <a:gd name="connsiteY24" fmla="*/ 14362 h 15914"/>
                <a:gd name="connsiteX25" fmla="*/ 11270 w 20596"/>
                <a:gd name="connsiteY25" fmla="*/ 13586 h 15914"/>
                <a:gd name="connsiteX26" fmla="*/ 9716 w 20596"/>
                <a:gd name="connsiteY26" fmla="*/ 13198 h 15914"/>
                <a:gd name="connsiteX27" fmla="*/ 8938 w 20596"/>
                <a:gd name="connsiteY27" fmla="*/ 12033 h 15914"/>
                <a:gd name="connsiteX28" fmla="*/ 7772 w 20596"/>
                <a:gd name="connsiteY28" fmla="*/ 11257 h 15914"/>
                <a:gd name="connsiteX29" fmla="*/ 6606 w 20596"/>
                <a:gd name="connsiteY29" fmla="*/ 10869 h 15914"/>
                <a:gd name="connsiteX30" fmla="*/ 5829 w 20596"/>
                <a:gd name="connsiteY30" fmla="*/ 9704 h 15914"/>
                <a:gd name="connsiteX31" fmla="*/ 4275 w 20596"/>
                <a:gd name="connsiteY31" fmla="*/ 8928 h 15914"/>
                <a:gd name="connsiteX32" fmla="*/ 5052 w 20596"/>
                <a:gd name="connsiteY32" fmla="*/ 7375 h 15914"/>
                <a:gd name="connsiteX33" fmla="*/ 4663 w 20596"/>
                <a:gd name="connsiteY33" fmla="*/ 5822 h 15914"/>
                <a:gd name="connsiteX34" fmla="*/ 4663 w 20596"/>
                <a:gd name="connsiteY34" fmla="*/ 4270 h 15914"/>
                <a:gd name="connsiteX35" fmla="*/ 3886 w 20596"/>
                <a:gd name="connsiteY35" fmla="*/ 3882 h 15914"/>
                <a:gd name="connsiteX36" fmla="*/ 1555 w 20596"/>
                <a:gd name="connsiteY36" fmla="*/ 3105 h 15914"/>
                <a:gd name="connsiteX37" fmla="*/ 389 w 20596"/>
                <a:gd name="connsiteY37" fmla="*/ 3494 h 15914"/>
                <a:gd name="connsiteX38" fmla="*/ 0 w 20596"/>
                <a:gd name="connsiteY38" fmla="*/ 2717 h 15914"/>
                <a:gd name="connsiteX39" fmla="*/ 389 w 20596"/>
                <a:gd name="connsiteY39" fmla="*/ 1553 h 15914"/>
                <a:gd name="connsiteX40" fmla="*/ 777 w 20596"/>
                <a:gd name="connsiteY40" fmla="*/ 388 h 15914"/>
                <a:gd name="connsiteX41" fmla="*/ 1555 w 20596"/>
                <a:gd name="connsiteY41" fmla="*/ 388 h 15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0596" h="15914">
                  <a:moveTo>
                    <a:pt x="1555" y="388"/>
                  </a:moveTo>
                  <a:lnTo>
                    <a:pt x="2720" y="0"/>
                  </a:lnTo>
                  <a:lnTo>
                    <a:pt x="5052" y="1164"/>
                  </a:lnTo>
                  <a:lnTo>
                    <a:pt x="6995" y="3105"/>
                  </a:lnTo>
                  <a:lnTo>
                    <a:pt x="8161" y="4270"/>
                  </a:lnTo>
                  <a:lnTo>
                    <a:pt x="8938" y="4270"/>
                  </a:lnTo>
                  <a:lnTo>
                    <a:pt x="9716" y="5046"/>
                  </a:lnTo>
                  <a:lnTo>
                    <a:pt x="10493" y="5046"/>
                  </a:lnTo>
                  <a:lnTo>
                    <a:pt x="11659" y="6211"/>
                  </a:lnTo>
                  <a:lnTo>
                    <a:pt x="12824" y="5822"/>
                  </a:lnTo>
                  <a:lnTo>
                    <a:pt x="14379" y="6211"/>
                  </a:lnTo>
                  <a:lnTo>
                    <a:pt x="15156" y="6987"/>
                  </a:lnTo>
                  <a:lnTo>
                    <a:pt x="16710" y="6987"/>
                  </a:lnTo>
                  <a:lnTo>
                    <a:pt x="17876" y="6599"/>
                  </a:lnTo>
                  <a:lnTo>
                    <a:pt x="18653" y="7763"/>
                  </a:lnTo>
                  <a:lnTo>
                    <a:pt x="19431" y="10869"/>
                  </a:lnTo>
                  <a:lnTo>
                    <a:pt x="20597" y="12033"/>
                  </a:lnTo>
                  <a:lnTo>
                    <a:pt x="20597" y="13974"/>
                  </a:lnTo>
                  <a:lnTo>
                    <a:pt x="19820" y="14750"/>
                  </a:lnTo>
                  <a:lnTo>
                    <a:pt x="20208" y="15915"/>
                  </a:lnTo>
                  <a:lnTo>
                    <a:pt x="18653" y="15139"/>
                  </a:lnTo>
                  <a:lnTo>
                    <a:pt x="17488" y="15915"/>
                  </a:lnTo>
                  <a:lnTo>
                    <a:pt x="16322" y="15527"/>
                  </a:lnTo>
                  <a:lnTo>
                    <a:pt x="14379" y="14362"/>
                  </a:lnTo>
                  <a:lnTo>
                    <a:pt x="13602" y="14362"/>
                  </a:lnTo>
                  <a:lnTo>
                    <a:pt x="11270" y="13586"/>
                  </a:lnTo>
                  <a:lnTo>
                    <a:pt x="9716" y="13198"/>
                  </a:lnTo>
                  <a:lnTo>
                    <a:pt x="8938" y="12033"/>
                  </a:lnTo>
                  <a:lnTo>
                    <a:pt x="7772" y="11257"/>
                  </a:lnTo>
                  <a:lnTo>
                    <a:pt x="6606" y="10869"/>
                  </a:lnTo>
                  <a:lnTo>
                    <a:pt x="5829" y="9704"/>
                  </a:lnTo>
                  <a:lnTo>
                    <a:pt x="4275" y="8928"/>
                  </a:lnTo>
                  <a:lnTo>
                    <a:pt x="5052" y="7375"/>
                  </a:lnTo>
                  <a:lnTo>
                    <a:pt x="4663" y="5822"/>
                  </a:lnTo>
                  <a:lnTo>
                    <a:pt x="4663" y="4270"/>
                  </a:lnTo>
                  <a:lnTo>
                    <a:pt x="3886" y="3882"/>
                  </a:lnTo>
                  <a:lnTo>
                    <a:pt x="1555" y="3105"/>
                  </a:lnTo>
                  <a:lnTo>
                    <a:pt x="389" y="3494"/>
                  </a:lnTo>
                  <a:lnTo>
                    <a:pt x="0" y="2717"/>
                  </a:lnTo>
                  <a:lnTo>
                    <a:pt x="389" y="1553"/>
                  </a:lnTo>
                  <a:lnTo>
                    <a:pt x="777" y="388"/>
                  </a:lnTo>
                  <a:lnTo>
                    <a:pt x="1555" y="388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57" name="Forma Livre 356">
              <a:extLst>
                <a:ext uri="{FF2B5EF4-FFF2-40B4-BE49-F238E27FC236}">
                  <a16:creationId xmlns:a16="http://schemas.microsoft.com/office/drawing/2014/main" id="{B32D2E43-2194-4A7D-61F5-9DF2560E7BCE}"/>
                </a:ext>
              </a:extLst>
            </p:cNvPr>
            <p:cNvSpPr/>
            <p:nvPr/>
          </p:nvSpPr>
          <p:spPr>
            <a:xfrm>
              <a:off x="10305761" y="4608904"/>
              <a:ext cx="1552" cy="4227"/>
            </a:xfrm>
            <a:custGeom>
              <a:avLst/>
              <a:gdLst>
                <a:gd name="connsiteX0" fmla="*/ 1166 w 1166"/>
                <a:gd name="connsiteY0" fmla="*/ 0 h 3493"/>
                <a:gd name="connsiteX1" fmla="*/ 777 w 1166"/>
                <a:gd name="connsiteY1" fmla="*/ 776 h 3493"/>
                <a:gd name="connsiteX2" fmla="*/ 777 w 1166"/>
                <a:gd name="connsiteY2" fmla="*/ 3494 h 3493"/>
                <a:gd name="connsiteX3" fmla="*/ 0 w 1166"/>
                <a:gd name="connsiteY3" fmla="*/ 2717 h 3493"/>
                <a:gd name="connsiteX4" fmla="*/ 0 w 1166"/>
                <a:gd name="connsiteY4" fmla="*/ 776 h 3493"/>
                <a:gd name="connsiteX5" fmla="*/ 1166 w 1166"/>
                <a:gd name="connsiteY5" fmla="*/ 0 h 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6" h="3493">
                  <a:moveTo>
                    <a:pt x="1166" y="0"/>
                  </a:moveTo>
                  <a:lnTo>
                    <a:pt x="777" y="776"/>
                  </a:lnTo>
                  <a:lnTo>
                    <a:pt x="777" y="3494"/>
                  </a:lnTo>
                  <a:lnTo>
                    <a:pt x="0" y="2717"/>
                  </a:lnTo>
                  <a:lnTo>
                    <a:pt x="0" y="776"/>
                  </a:lnTo>
                  <a:lnTo>
                    <a:pt x="1166" y="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58" name="Forma Livre 357">
              <a:extLst>
                <a:ext uri="{FF2B5EF4-FFF2-40B4-BE49-F238E27FC236}">
                  <a16:creationId xmlns:a16="http://schemas.microsoft.com/office/drawing/2014/main" id="{1864C02E-7243-E25F-160A-8EB4BE93ADC2}"/>
                </a:ext>
              </a:extLst>
            </p:cNvPr>
            <p:cNvSpPr/>
            <p:nvPr/>
          </p:nvSpPr>
          <p:spPr>
            <a:xfrm>
              <a:off x="10290243" y="4600450"/>
              <a:ext cx="5172" cy="11742"/>
            </a:xfrm>
            <a:custGeom>
              <a:avLst/>
              <a:gdLst>
                <a:gd name="connsiteX0" fmla="*/ 1555 w 3886"/>
                <a:gd name="connsiteY0" fmla="*/ 0 h 9704"/>
                <a:gd name="connsiteX1" fmla="*/ 2720 w 3886"/>
                <a:gd name="connsiteY1" fmla="*/ 3493 h 9704"/>
                <a:gd name="connsiteX2" fmla="*/ 3498 w 3886"/>
                <a:gd name="connsiteY2" fmla="*/ 5046 h 9704"/>
                <a:gd name="connsiteX3" fmla="*/ 3498 w 3886"/>
                <a:gd name="connsiteY3" fmla="*/ 6599 h 9704"/>
                <a:gd name="connsiteX4" fmla="*/ 3886 w 3886"/>
                <a:gd name="connsiteY4" fmla="*/ 8540 h 9704"/>
                <a:gd name="connsiteX5" fmla="*/ 3109 w 3886"/>
                <a:gd name="connsiteY5" fmla="*/ 9704 h 9704"/>
                <a:gd name="connsiteX6" fmla="*/ 1555 w 3886"/>
                <a:gd name="connsiteY6" fmla="*/ 6987 h 9704"/>
                <a:gd name="connsiteX7" fmla="*/ 1166 w 3886"/>
                <a:gd name="connsiteY7" fmla="*/ 8151 h 9704"/>
                <a:gd name="connsiteX8" fmla="*/ 0 w 3886"/>
                <a:gd name="connsiteY8" fmla="*/ 6211 h 9704"/>
                <a:gd name="connsiteX9" fmla="*/ 389 w 3886"/>
                <a:gd name="connsiteY9" fmla="*/ 2329 h 9704"/>
                <a:gd name="connsiteX10" fmla="*/ 777 w 3886"/>
                <a:gd name="connsiteY10" fmla="*/ 1553 h 9704"/>
                <a:gd name="connsiteX11" fmla="*/ 777 w 3886"/>
                <a:gd name="connsiteY11" fmla="*/ 388 h 9704"/>
                <a:gd name="connsiteX12" fmla="*/ 1555 w 3886"/>
                <a:gd name="connsiteY12" fmla="*/ 0 h 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86" h="9704">
                  <a:moveTo>
                    <a:pt x="1555" y="0"/>
                  </a:moveTo>
                  <a:lnTo>
                    <a:pt x="2720" y="3493"/>
                  </a:lnTo>
                  <a:lnTo>
                    <a:pt x="3498" y="5046"/>
                  </a:lnTo>
                  <a:lnTo>
                    <a:pt x="3498" y="6599"/>
                  </a:lnTo>
                  <a:lnTo>
                    <a:pt x="3886" y="8540"/>
                  </a:lnTo>
                  <a:lnTo>
                    <a:pt x="3109" y="9704"/>
                  </a:lnTo>
                  <a:lnTo>
                    <a:pt x="1555" y="6987"/>
                  </a:lnTo>
                  <a:lnTo>
                    <a:pt x="1166" y="8151"/>
                  </a:lnTo>
                  <a:lnTo>
                    <a:pt x="0" y="6211"/>
                  </a:lnTo>
                  <a:lnTo>
                    <a:pt x="389" y="2329"/>
                  </a:lnTo>
                  <a:lnTo>
                    <a:pt x="777" y="1553"/>
                  </a:lnTo>
                  <a:lnTo>
                    <a:pt x="777" y="388"/>
                  </a:lnTo>
                  <a:lnTo>
                    <a:pt x="1555" y="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59" name="Forma Livre 358">
              <a:extLst>
                <a:ext uri="{FF2B5EF4-FFF2-40B4-BE49-F238E27FC236}">
                  <a16:creationId xmlns:a16="http://schemas.microsoft.com/office/drawing/2014/main" id="{31F1A308-1EC0-A688-E60B-E468FFD03722}"/>
                </a:ext>
              </a:extLst>
            </p:cNvPr>
            <p:cNvSpPr/>
            <p:nvPr/>
          </p:nvSpPr>
          <p:spPr>
            <a:xfrm>
              <a:off x="10238518" y="4595753"/>
              <a:ext cx="34137" cy="20666"/>
            </a:xfrm>
            <a:custGeom>
              <a:avLst/>
              <a:gdLst>
                <a:gd name="connsiteX0" fmla="*/ 7772 w 25648"/>
                <a:gd name="connsiteY0" fmla="*/ 4658 h 17079"/>
                <a:gd name="connsiteX1" fmla="*/ 8938 w 25648"/>
                <a:gd name="connsiteY1" fmla="*/ 4658 h 17079"/>
                <a:gd name="connsiteX2" fmla="*/ 10104 w 25648"/>
                <a:gd name="connsiteY2" fmla="*/ 4270 h 17079"/>
                <a:gd name="connsiteX3" fmla="*/ 11659 w 25648"/>
                <a:gd name="connsiteY3" fmla="*/ 4658 h 17079"/>
                <a:gd name="connsiteX4" fmla="*/ 12047 w 25648"/>
                <a:gd name="connsiteY4" fmla="*/ 4270 h 17079"/>
                <a:gd name="connsiteX5" fmla="*/ 13990 w 25648"/>
                <a:gd name="connsiteY5" fmla="*/ 4270 h 17079"/>
                <a:gd name="connsiteX6" fmla="*/ 17099 w 25648"/>
                <a:gd name="connsiteY6" fmla="*/ 4270 h 17079"/>
                <a:gd name="connsiteX7" fmla="*/ 17876 w 25648"/>
                <a:gd name="connsiteY7" fmla="*/ 5434 h 17079"/>
                <a:gd name="connsiteX8" fmla="*/ 19042 w 25648"/>
                <a:gd name="connsiteY8" fmla="*/ 5822 h 17079"/>
                <a:gd name="connsiteX9" fmla="*/ 19820 w 25648"/>
                <a:gd name="connsiteY9" fmla="*/ 6987 h 17079"/>
                <a:gd name="connsiteX10" fmla="*/ 20597 w 25648"/>
                <a:gd name="connsiteY10" fmla="*/ 6987 h 17079"/>
                <a:gd name="connsiteX11" fmla="*/ 21374 w 25648"/>
                <a:gd name="connsiteY11" fmla="*/ 7375 h 17079"/>
                <a:gd name="connsiteX12" fmla="*/ 22929 w 25648"/>
                <a:gd name="connsiteY12" fmla="*/ 8928 h 17079"/>
                <a:gd name="connsiteX13" fmla="*/ 22929 w 25648"/>
                <a:gd name="connsiteY13" fmla="*/ 11257 h 17079"/>
                <a:gd name="connsiteX14" fmla="*/ 23706 w 25648"/>
                <a:gd name="connsiteY14" fmla="*/ 11257 h 17079"/>
                <a:gd name="connsiteX15" fmla="*/ 25260 w 25648"/>
                <a:gd name="connsiteY15" fmla="*/ 12033 h 17079"/>
                <a:gd name="connsiteX16" fmla="*/ 25649 w 25648"/>
                <a:gd name="connsiteY16" fmla="*/ 13198 h 17079"/>
                <a:gd name="connsiteX17" fmla="*/ 25649 w 25648"/>
                <a:gd name="connsiteY17" fmla="*/ 15527 h 17079"/>
                <a:gd name="connsiteX18" fmla="*/ 25260 w 25648"/>
                <a:gd name="connsiteY18" fmla="*/ 15915 h 17079"/>
                <a:gd name="connsiteX19" fmla="*/ 22540 w 25648"/>
                <a:gd name="connsiteY19" fmla="*/ 16691 h 17079"/>
                <a:gd name="connsiteX20" fmla="*/ 21763 w 25648"/>
                <a:gd name="connsiteY20" fmla="*/ 17079 h 17079"/>
                <a:gd name="connsiteX21" fmla="*/ 20208 w 25648"/>
                <a:gd name="connsiteY21" fmla="*/ 16691 h 17079"/>
                <a:gd name="connsiteX22" fmla="*/ 18654 w 25648"/>
                <a:gd name="connsiteY22" fmla="*/ 15915 h 17079"/>
                <a:gd name="connsiteX23" fmla="*/ 17099 w 25648"/>
                <a:gd name="connsiteY23" fmla="*/ 15915 h 17079"/>
                <a:gd name="connsiteX24" fmla="*/ 16711 w 25648"/>
                <a:gd name="connsiteY24" fmla="*/ 15138 h 17079"/>
                <a:gd name="connsiteX25" fmla="*/ 14768 w 25648"/>
                <a:gd name="connsiteY25" fmla="*/ 13974 h 17079"/>
                <a:gd name="connsiteX26" fmla="*/ 12436 w 25648"/>
                <a:gd name="connsiteY26" fmla="*/ 13974 h 17079"/>
                <a:gd name="connsiteX27" fmla="*/ 10493 w 25648"/>
                <a:gd name="connsiteY27" fmla="*/ 14362 h 17079"/>
                <a:gd name="connsiteX28" fmla="*/ 8549 w 25648"/>
                <a:gd name="connsiteY28" fmla="*/ 14362 h 17079"/>
                <a:gd name="connsiteX29" fmla="*/ 6606 w 25648"/>
                <a:gd name="connsiteY29" fmla="*/ 13974 h 17079"/>
                <a:gd name="connsiteX30" fmla="*/ 5441 w 25648"/>
                <a:gd name="connsiteY30" fmla="*/ 13198 h 17079"/>
                <a:gd name="connsiteX31" fmla="*/ 4275 w 25648"/>
                <a:gd name="connsiteY31" fmla="*/ 13586 h 17079"/>
                <a:gd name="connsiteX32" fmla="*/ 3109 w 25648"/>
                <a:gd name="connsiteY32" fmla="*/ 12033 h 17079"/>
                <a:gd name="connsiteX33" fmla="*/ 1943 w 25648"/>
                <a:gd name="connsiteY33" fmla="*/ 11257 h 17079"/>
                <a:gd name="connsiteX34" fmla="*/ 777 w 25648"/>
                <a:gd name="connsiteY34" fmla="*/ 8151 h 17079"/>
                <a:gd name="connsiteX35" fmla="*/ 0 w 25648"/>
                <a:gd name="connsiteY35" fmla="*/ 6599 h 17079"/>
                <a:gd name="connsiteX36" fmla="*/ 777 w 25648"/>
                <a:gd name="connsiteY36" fmla="*/ 5822 h 17079"/>
                <a:gd name="connsiteX37" fmla="*/ 389 w 25648"/>
                <a:gd name="connsiteY37" fmla="*/ 5046 h 17079"/>
                <a:gd name="connsiteX38" fmla="*/ 389 w 25648"/>
                <a:gd name="connsiteY38" fmla="*/ 2329 h 17079"/>
                <a:gd name="connsiteX39" fmla="*/ 777 w 25648"/>
                <a:gd name="connsiteY39" fmla="*/ 1164 h 17079"/>
                <a:gd name="connsiteX40" fmla="*/ 3109 w 25648"/>
                <a:gd name="connsiteY40" fmla="*/ 0 h 17079"/>
                <a:gd name="connsiteX41" fmla="*/ 4663 w 25648"/>
                <a:gd name="connsiteY41" fmla="*/ 776 h 17079"/>
                <a:gd name="connsiteX42" fmla="*/ 6218 w 25648"/>
                <a:gd name="connsiteY42" fmla="*/ 2717 h 17079"/>
                <a:gd name="connsiteX43" fmla="*/ 6606 w 25648"/>
                <a:gd name="connsiteY43" fmla="*/ 3882 h 17079"/>
                <a:gd name="connsiteX44" fmla="*/ 7772 w 25648"/>
                <a:gd name="connsiteY44" fmla="*/ 4658 h 1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648" h="17079">
                  <a:moveTo>
                    <a:pt x="7772" y="4658"/>
                  </a:moveTo>
                  <a:lnTo>
                    <a:pt x="8938" y="4658"/>
                  </a:lnTo>
                  <a:lnTo>
                    <a:pt x="10104" y="4270"/>
                  </a:lnTo>
                  <a:lnTo>
                    <a:pt x="11659" y="4658"/>
                  </a:lnTo>
                  <a:lnTo>
                    <a:pt x="12047" y="4270"/>
                  </a:lnTo>
                  <a:lnTo>
                    <a:pt x="13990" y="4270"/>
                  </a:lnTo>
                  <a:lnTo>
                    <a:pt x="17099" y="4270"/>
                  </a:lnTo>
                  <a:lnTo>
                    <a:pt x="17876" y="5434"/>
                  </a:lnTo>
                  <a:lnTo>
                    <a:pt x="19042" y="5822"/>
                  </a:lnTo>
                  <a:lnTo>
                    <a:pt x="19820" y="6987"/>
                  </a:lnTo>
                  <a:lnTo>
                    <a:pt x="20597" y="6987"/>
                  </a:lnTo>
                  <a:lnTo>
                    <a:pt x="21374" y="7375"/>
                  </a:lnTo>
                  <a:lnTo>
                    <a:pt x="22929" y="8928"/>
                  </a:lnTo>
                  <a:lnTo>
                    <a:pt x="22929" y="11257"/>
                  </a:lnTo>
                  <a:lnTo>
                    <a:pt x="23706" y="11257"/>
                  </a:lnTo>
                  <a:lnTo>
                    <a:pt x="25260" y="12033"/>
                  </a:lnTo>
                  <a:lnTo>
                    <a:pt x="25649" y="13198"/>
                  </a:lnTo>
                  <a:lnTo>
                    <a:pt x="25649" y="15527"/>
                  </a:lnTo>
                  <a:lnTo>
                    <a:pt x="25260" y="15915"/>
                  </a:lnTo>
                  <a:lnTo>
                    <a:pt x="22540" y="16691"/>
                  </a:lnTo>
                  <a:lnTo>
                    <a:pt x="21763" y="17079"/>
                  </a:lnTo>
                  <a:lnTo>
                    <a:pt x="20208" y="16691"/>
                  </a:lnTo>
                  <a:lnTo>
                    <a:pt x="18654" y="15915"/>
                  </a:lnTo>
                  <a:lnTo>
                    <a:pt x="17099" y="15915"/>
                  </a:lnTo>
                  <a:lnTo>
                    <a:pt x="16711" y="15138"/>
                  </a:lnTo>
                  <a:lnTo>
                    <a:pt x="14768" y="13974"/>
                  </a:lnTo>
                  <a:lnTo>
                    <a:pt x="12436" y="13974"/>
                  </a:lnTo>
                  <a:lnTo>
                    <a:pt x="10493" y="14362"/>
                  </a:lnTo>
                  <a:lnTo>
                    <a:pt x="8549" y="14362"/>
                  </a:lnTo>
                  <a:lnTo>
                    <a:pt x="6606" y="13974"/>
                  </a:lnTo>
                  <a:lnTo>
                    <a:pt x="5441" y="13198"/>
                  </a:lnTo>
                  <a:lnTo>
                    <a:pt x="4275" y="13586"/>
                  </a:lnTo>
                  <a:lnTo>
                    <a:pt x="3109" y="12033"/>
                  </a:lnTo>
                  <a:lnTo>
                    <a:pt x="1943" y="11257"/>
                  </a:lnTo>
                  <a:lnTo>
                    <a:pt x="777" y="8151"/>
                  </a:lnTo>
                  <a:lnTo>
                    <a:pt x="0" y="6599"/>
                  </a:lnTo>
                  <a:lnTo>
                    <a:pt x="777" y="5822"/>
                  </a:lnTo>
                  <a:lnTo>
                    <a:pt x="389" y="5046"/>
                  </a:lnTo>
                  <a:lnTo>
                    <a:pt x="389" y="2329"/>
                  </a:lnTo>
                  <a:lnTo>
                    <a:pt x="777" y="1164"/>
                  </a:lnTo>
                  <a:lnTo>
                    <a:pt x="3109" y="0"/>
                  </a:lnTo>
                  <a:lnTo>
                    <a:pt x="4663" y="776"/>
                  </a:lnTo>
                  <a:lnTo>
                    <a:pt x="6218" y="2717"/>
                  </a:lnTo>
                  <a:lnTo>
                    <a:pt x="6606" y="3882"/>
                  </a:lnTo>
                  <a:lnTo>
                    <a:pt x="7772" y="4658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60" name="Forma Livre 359">
              <a:extLst>
                <a:ext uri="{FF2B5EF4-FFF2-40B4-BE49-F238E27FC236}">
                  <a16:creationId xmlns:a16="http://schemas.microsoft.com/office/drawing/2014/main" id="{456A2EAB-C69D-02EB-5AB5-5F05379E522E}"/>
                </a:ext>
              </a:extLst>
            </p:cNvPr>
            <p:cNvSpPr/>
            <p:nvPr/>
          </p:nvSpPr>
          <p:spPr>
            <a:xfrm>
              <a:off x="10260243" y="4590117"/>
              <a:ext cx="3104" cy="3757"/>
            </a:xfrm>
            <a:custGeom>
              <a:avLst/>
              <a:gdLst>
                <a:gd name="connsiteX0" fmla="*/ 389 w 2332"/>
                <a:gd name="connsiteY0" fmla="*/ 0 h 3105"/>
                <a:gd name="connsiteX1" fmla="*/ 2332 w 2332"/>
                <a:gd name="connsiteY1" fmla="*/ 1941 h 3105"/>
                <a:gd name="connsiteX2" fmla="*/ 1166 w 2332"/>
                <a:gd name="connsiteY2" fmla="*/ 3105 h 3105"/>
                <a:gd name="connsiteX3" fmla="*/ 0 w 2332"/>
                <a:gd name="connsiteY3" fmla="*/ 2329 h 3105"/>
                <a:gd name="connsiteX4" fmla="*/ 0 w 2332"/>
                <a:gd name="connsiteY4" fmla="*/ 1941 h 3105"/>
                <a:gd name="connsiteX5" fmla="*/ 389 w 2332"/>
                <a:gd name="connsiteY5" fmla="*/ 0 h 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32" h="3105">
                  <a:moveTo>
                    <a:pt x="389" y="0"/>
                  </a:moveTo>
                  <a:lnTo>
                    <a:pt x="2332" y="1941"/>
                  </a:lnTo>
                  <a:lnTo>
                    <a:pt x="1166" y="3105"/>
                  </a:lnTo>
                  <a:lnTo>
                    <a:pt x="0" y="2329"/>
                  </a:lnTo>
                  <a:lnTo>
                    <a:pt x="0" y="1941"/>
                  </a:lnTo>
                  <a:lnTo>
                    <a:pt x="389" y="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61" name="Forma Livre 360">
              <a:extLst>
                <a:ext uri="{FF2B5EF4-FFF2-40B4-BE49-F238E27FC236}">
                  <a16:creationId xmlns:a16="http://schemas.microsoft.com/office/drawing/2014/main" id="{AC468534-30B4-62B8-A876-1D67CB470016}"/>
                </a:ext>
              </a:extLst>
            </p:cNvPr>
            <p:cNvSpPr/>
            <p:nvPr/>
          </p:nvSpPr>
          <p:spPr>
            <a:xfrm>
              <a:off x="10254036" y="4588238"/>
              <a:ext cx="6724" cy="3757"/>
            </a:xfrm>
            <a:custGeom>
              <a:avLst/>
              <a:gdLst>
                <a:gd name="connsiteX0" fmla="*/ 5052 w 5052"/>
                <a:gd name="connsiteY0" fmla="*/ 1553 h 3105"/>
                <a:gd name="connsiteX1" fmla="*/ 4275 w 5052"/>
                <a:gd name="connsiteY1" fmla="*/ 3106 h 3105"/>
                <a:gd name="connsiteX2" fmla="*/ 3886 w 5052"/>
                <a:gd name="connsiteY2" fmla="*/ 3106 h 3105"/>
                <a:gd name="connsiteX3" fmla="*/ 2332 w 5052"/>
                <a:gd name="connsiteY3" fmla="*/ 1941 h 3105"/>
                <a:gd name="connsiteX4" fmla="*/ 1166 w 5052"/>
                <a:gd name="connsiteY4" fmla="*/ 2329 h 3105"/>
                <a:gd name="connsiteX5" fmla="*/ 389 w 5052"/>
                <a:gd name="connsiteY5" fmla="*/ 1941 h 3105"/>
                <a:gd name="connsiteX6" fmla="*/ 0 w 5052"/>
                <a:gd name="connsiteY6" fmla="*/ 1165 h 3105"/>
                <a:gd name="connsiteX7" fmla="*/ 1166 w 5052"/>
                <a:gd name="connsiteY7" fmla="*/ 776 h 3105"/>
                <a:gd name="connsiteX8" fmla="*/ 1943 w 5052"/>
                <a:gd name="connsiteY8" fmla="*/ 0 h 3105"/>
                <a:gd name="connsiteX9" fmla="*/ 3886 w 5052"/>
                <a:gd name="connsiteY9" fmla="*/ 388 h 3105"/>
                <a:gd name="connsiteX10" fmla="*/ 5052 w 5052"/>
                <a:gd name="connsiteY10" fmla="*/ 1553 h 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52" h="3105">
                  <a:moveTo>
                    <a:pt x="5052" y="1553"/>
                  </a:moveTo>
                  <a:lnTo>
                    <a:pt x="4275" y="3106"/>
                  </a:lnTo>
                  <a:lnTo>
                    <a:pt x="3886" y="3106"/>
                  </a:lnTo>
                  <a:lnTo>
                    <a:pt x="2332" y="1941"/>
                  </a:lnTo>
                  <a:lnTo>
                    <a:pt x="1166" y="2329"/>
                  </a:lnTo>
                  <a:lnTo>
                    <a:pt x="389" y="1941"/>
                  </a:lnTo>
                  <a:lnTo>
                    <a:pt x="0" y="1165"/>
                  </a:lnTo>
                  <a:lnTo>
                    <a:pt x="1166" y="776"/>
                  </a:lnTo>
                  <a:lnTo>
                    <a:pt x="1943" y="0"/>
                  </a:lnTo>
                  <a:lnTo>
                    <a:pt x="3886" y="388"/>
                  </a:lnTo>
                  <a:lnTo>
                    <a:pt x="5052" y="1553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62" name="Forma Livre 361">
              <a:extLst>
                <a:ext uri="{FF2B5EF4-FFF2-40B4-BE49-F238E27FC236}">
                  <a16:creationId xmlns:a16="http://schemas.microsoft.com/office/drawing/2014/main" id="{E984C906-FFC7-B71F-B7EB-3A56D047E6F6}"/>
                </a:ext>
              </a:extLst>
            </p:cNvPr>
            <p:cNvSpPr/>
            <p:nvPr/>
          </p:nvSpPr>
          <p:spPr>
            <a:xfrm>
              <a:off x="10223518" y="4587768"/>
              <a:ext cx="4655" cy="4227"/>
            </a:xfrm>
            <a:custGeom>
              <a:avLst/>
              <a:gdLst>
                <a:gd name="connsiteX0" fmla="*/ 2332 w 3497"/>
                <a:gd name="connsiteY0" fmla="*/ 0 h 3493"/>
                <a:gd name="connsiteX1" fmla="*/ 2721 w 3497"/>
                <a:gd name="connsiteY1" fmla="*/ 776 h 3493"/>
                <a:gd name="connsiteX2" fmla="*/ 3498 w 3497"/>
                <a:gd name="connsiteY2" fmla="*/ 1164 h 3493"/>
                <a:gd name="connsiteX3" fmla="*/ 2721 w 3497"/>
                <a:gd name="connsiteY3" fmla="*/ 2717 h 3493"/>
                <a:gd name="connsiteX4" fmla="*/ 1166 w 3497"/>
                <a:gd name="connsiteY4" fmla="*/ 3494 h 3493"/>
                <a:gd name="connsiteX5" fmla="*/ 0 w 3497"/>
                <a:gd name="connsiteY5" fmla="*/ 1941 h 3493"/>
                <a:gd name="connsiteX6" fmla="*/ 2332 w 3497"/>
                <a:gd name="connsiteY6" fmla="*/ 0 h 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97" h="3493">
                  <a:moveTo>
                    <a:pt x="2332" y="0"/>
                  </a:moveTo>
                  <a:lnTo>
                    <a:pt x="2721" y="776"/>
                  </a:lnTo>
                  <a:lnTo>
                    <a:pt x="3498" y="1164"/>
                  </a:lnTo>
                  <a:lnTo>
                    <a:pt x="2721" y="2717"/>
                  </a:lnTo>
                  <a:lnTo>
                    <a:pt x="1166" y="3494"/>
                  </a:lnTo>
                  <a:lnTo>
                    <a:pt x="0" y="1941"/>
                  </a:lnTo>
                  <a:lnTo>
                    <a:pt x="2332" y="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63" name="Forma Livre 362">
              <a:extLst>
                <a:ext uri="{FF2B5EF4-FFF2-40B4-BE49-F238E27FC236}">
                  <a16:creationId xmlns:a16="http://schemas.microsoft.com/office/drawing/2014/main" id="{37FFFBE4-C956-5488-E717-7BF74933B729}"/>
                </a:ext>
              </a:extLst>
            </p:cNvPr>
            <p:cNvSpPr/>
            <p:nvPr/>
          </p:nvSpPr>
          <p:spPr>
            <a:xfrm>
              <a:off x="10179034" y="4578844"/>
              <a:ext cx="4655" cy="3288"/>
            </a:xfrm>
            <a:custGeom>
              <a:avLst/>
              <a:gdLst>
                <a:gd name="connsiteX0" fmla="*/ 2720 w 3497"/>
                <a:gd name="connsiteY0" fmla="*/ 388 h 2717"/>
                <a:gd name="connsiteX1" fmla="*/ 3498 w 3497"/>
                <a:gd name="connsiteY1" fmla="*/ 1553 h 2717"/>
                <a:gd name="connsiteX2" fmla="*/ 3109 w 3497"/>
                <a:gd name="connsiteY2" fmla="*/ 2717 h 2717"/>
                <a:gd name="connsiteX3" fmla="*/ 0 w 3497"/>
                <a:gd name="connsiteY3" fmla="*/ 1165 h 2717"/>
                <a:gd name="connsiteX4" fmla="*/ 1943 w 3497"/>
                <a:gd name="connsiteY4" fmla="*/ 0 h 2717"/>
                <a:gd name="connsiteX5" fmla="*/ 2720 w 3497"/>
                <a:gd name="connsiteY5" fmla="*/ 388 h 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97" h="2717">
                  <a:moveTo>
                    <a:pt x="2720" y="388"/>
                  </a:moveTo>
                  <a:lnTo>
                    <a:pt x="3498" y="1553"/>
                  </a:lnTo>
                  <a:lnTo>
                    <a:pt x="3109" y="2717"/>
                  </a:lnTo>
                  <a:lnTo>
                    <a:pt x="0" y="1165"/>
                  </a:lnTo>
                  <a:lnTo>
                    <a:pt x="1943" y="0"/>
                  </a:lnTo>
                  <a:lnTo>
                    <a:pt x="2720" y="388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64" name="Forma Livre 363">
              <a:extLst>
                <a:ext uri="{FF2B5EF4-FFF2-40B4-BE49-F238E27FC236}">
                  <a16:creationId xmlns:a16="http://schemas.microsoft.com/office/drawing/2014/main" id="{BDFFA9CE-FCA9-FA1E-9F16-B83706A19041}"/>
                </a:ext>
              </a:extLst>
            </p:cNvPr>
            <p:cNvSpPr/>
            <p:nvPr/>
          </p:nvSpPr>
          <p:spPr>
            <a:xfrm>
              <a:off x="10198689" y="4579314"/>
              <a:ext cx="2586" cy="3757"/>
            </a:xfrm>
            <a:custGeom>
              <a:avLst/>
              <a:gdLst>
                <a:gd name="connsiteX0" fmla="*/ 1166 w 1943"/>
                <a:gd name="connsiteY0" fmla="*/ 3105 h 3105"/>
                <a:gd name="connsiteX1" fmla="*/ 0 w 1943"/>
                <a:gd name="connsiteY1" fmla="*/ 2329 h 3105"/>
                <a:gd name="connsiteX2" fmla="*/ 389 w 1943"/>
                <a:gd name="connsiteY2" fmla="*/ 1164 h 3105"/>
                <a:gd name="connsiteX3" fmla="*/ 1554 w 1943"/>
                <a:gd name="connsiteY3" fmla="*/ 0 h 3105"/>
                <a:gd name="connsiteX4" fmla="*/ 1554 w 1943"/>
                <a:gd name="connsiteY4" fmla="*/ 1941 h 3105"/>
                <a:gd name="connsiteX5" fmla="*/ 1943 w 1943"/>
                <a:gd name="connsiteY5" fmla="*/ 2717 h 3105"/>
                <a:gd name="connsiteX6" fmla="*/ 1166 w 1943"/>
                <a:gd name="connsiteY6" fmla="*/ 3105 h 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3" h="3105">
                  <a:moveTo>
                    <a:pt x="1166" y="3105"/>
                  </a:moveTo>
                  <a:lnTo>
                    <a:pt x="0" y="2329"/>
                  </a:lnTo>
                  <a:lnTo>
                    <a:pt x="389" y="1164"/>
                  </a:lnTo>
                  <a:lnTo>
                    <a:pt x="1554" y="0"/>
                  </a:lnTo>
                  <a:lnTo>
                    <a:pt x="1554" y="1941"/>
                  </a:lnTo>
                  <a:lnTo>
                    <a:pt x="1943" y="2717"/>
                  </a:lnTo>
                  <a:lnTo>
                    <a:pt x="1166" y="3105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65" name="Forma Livre 364">
              <a:extLst>
                <a:ext uri="{FF2B5EF4-FFF2-40B4-BE49-F238E27FC236}">
                  <a16:creationId xmlns:a16="http://schemas.microsoft.com/office/drawing/2014/main" id="{D1F6B18F-08D5-623E-46DA-B214D40E2345}"/>
                </a:ext>
              </a:extLst>
            </p:cNvPr>
            <p:cNvSpPr/>
            <p:nvPr/>
          </p:nvSpPr>
          <p:spPr>
            <a:xfrm>
              <a:off x="10190931" y="4573208"/>
              <a:ext cx="7758" cy="7984"/>
            </a:xfrm>
            <a:custGeom>
              <a:avLst/>
              <a:gdLst>
                <a:gd name="connsiteX0" fmla="*/ 3497 w 5829"/>
                <a:gd name="connsiteY0" fmla="*/ 1164 h 6598"/>
                <a:gd name="connsiteX1" fmla="*/ 4275 w 5829"/>
                <a:gd name="connsiteY1" fmla="*/ 776 h 6598"/>
                <a:gd name="connsiteX2" fmla="*/ 5829 w 5829"/>
                <a:gd name="connsiteY2" fmla="*/ 776 h 6598"/>
                <a:gd name="connsiteX3" fmla="*/ 5829 w 5829"/>
                <a:gd name="connsiteY3" fmla="*/ 1553 h 6598"/>
                <a:gd name="connsiteX4" fmla="*/ 4275 w 5829"/>
                <a:gd name="connsiteY4" fmla="*/ 2717 h 6598"/>
                <a:gd name="connsiteX5" fmla="*/ 5052 w 5829"/>
                <a:gd name="connsiteY5" fmla="*/ 3493 h 6598"/>
                <a:gd name="connsiteX6" fmla="*/ 5052 w 5829"/>
                <a:gd name="connsiteY6" fmla="*/ 4658 h 6598"/>
                <a:gd name="connsiteX7" fmla="*/ 3497 w 5829"/>
                <a:gd name="connsiteY7" fmla="*/ 6211 h 6598"/>
                <a:gd name="connsiteX8" fmla="*/ 2720 w 5829"/>
                <a:gd name="connsiteY8" fmla="*/ 6599 h 6598"/>
                <a:gd name="connsiteX9" fmla="*/ 1554 w 5829"/>
                <a:gd name="connsiteY9" fmla="*/ 6211 h 6598"/>
                <a:gd name="connsiteX10" fmla="*/ 0 w 5829"/>
                <a:gd name="connsiteY10" fmla="*/ 4658 h 6598"/>
                <a:gd name="connsiteX11" fmla="*/ 389 w 5829"/>
                <a:gd name="connsiteY11" fmla="*/ 2329 h 6598"/>
                <a:gd name="connsiteX12" fmla="*/ 1554 w 5829"/>
                <a:gd name="connsiteY12" fmla="*/ 1941 h 6598"/>
                <a:gd name="connsiteX13" fmla="*/ 2332 w 5829"/>
                <a:gd name="connsiteY13" fmla="*/ 388 h 6598"/>
                <a:gd name="connsiteX14" fmla="*/ 3497 w 5829"/>
                <a:gd name="connsiteY14" fmla="*/ 0 h 6598"/>
                <a:gd name="connsiteX15" fmla="*/ 3497 w 5829"/>
                <a:gd name="connsiteY15" fmla="*/ 1164 h 6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29" h="6598">
                  <a:moveTo>
                    <a:pt x="3497" y="1164"/>
                  </a:moveTo>
                  <a:lnTo>
                    <a:pt x="4275" y="776"/>
                  </a:lnTo>
                  <a:lnTo>
                    <a:pt x="5829" y="776"/>
                  </a:lnTo>
                  <a:lnTo>
                    <a:pt x="5829" y="1553"/>
                  </a:lnTo>
                  <a:lnTo>
                    <a:pt x="4275" y="2717"/>
                  </a:lnTo>
                  <a:lnTo>
                    <a:pt x="5052" y="3493"/>
                  </a:lnTo>
                  <a:lnTo>
                    <a:pt x="5052" y="4658"/>
                  </a:lnTo>
                  <a:lnTo>
                    <a:pt x="3497" y="6211"/>
                  </a:lnTo>
                  <a:lnTo>
                    <a:pt x="2720" y="6599"/>
                  </a:lnTo>
                  <a:lnTo>
                    <a:pt x="1554" y="6211"/>
                  </a:lnTo>
                  <a:lnTo>
                    <a:pt x="0" y="4658"/>
                  </a:lnTo>
                  <a:lnTo>
                    <a:pt x="389" y="2329"/>
                  </a:lnTo>
                  <a:lnTo>
                    <a:pt x="1554" y="1941"/>
                  </a:lnTo>
                  <a:lnTo>
                    <a:pt x="2332" y="388"/>
                  </a:lnTo>
                  <a:lnTo>
                    <a:pt x="3497" y="0"/>
                  </a:lnTo>
                  <a:lnTo>
                    <a:pt x="3497" y="1164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66" name="Forma Livre 365">
              <a:extLst>
                <a:ext uri="{FF2B5EF4-FFF2-40B4-BE49-F238E27FC236}">
                  <a16:creationId xmlns:a16="http://schemas.microsoft.com/office/drawing/2014/main" id="{58990A96-9213-786C-D161-64999FBA7EAE}"/>
                </a:ext>
              </a:extLst>
            </p:cNvPr>
            <p:cNvSpPr/>
            <p:nvPr/>
          </p:nvSpPr>
          <p:spPr>
            <a:xfrm>
              <a:off x="10171792" y="4570390"/>
              <a:ext cx="6206" cy="9863"/>
            </a:xfrm>
            <a:custGeom>
              <a:avLst/>
              <a:gdLst>
                <a:gd name="connsiteX0" fmla="*/ 3886 w 4663"/>
                <a:gd name="connsiteY0" fmla="*/ 3882 h 8151"/>
                <a:gd name="connsiteX1" fmla="*/ 3109 w 4663"/>
                <a:gd name="connsiteY1" fmla="*/ 4270 h 8151"/>
                <a:gd name="connsiteX2" fmla="*/ 2332 w 4663"/>
                <a:gd name="connsiteY2" fmla="*/ 6211 h 8151"/>
                <a:gd name="connsiteX3" fmla="*/ 3886 w 4663"/>
                <a:gd name="connsiteY3" fmla="*/ 8152 h 8151"/>
                <a:gd name="connsiteX4" fmla="*/ 1943 w 4663"/>
                <a:gd name="connsiteY4" fmla="*/ 7375 h 8151"/>
                <a:gd name="connsiteX5" fmla="*/ 1943 w 4663"/>
                <a:gd name="connsiteY5" fmla="*/ 6599 h 8151"/>
                <a:gd name="connsiteX6" fmla="*/ 1555 w 4663"/>
                <a:gd name="connsiteY6" fmla="*/ 5434 h 8151"/>
                <a:gd name="connsiteX7" fmla="*/ 0 w 4663"/>
                <a:gd name="connsiteY7" fmla="*/ 3882 h 8151"/>
                <a:gd name="connsiteX8" fmla="*/ 0 w 4663"/>
                <a:gd name="connsiteY8" fmla="*/ 3105 h 8151"/>
                <a:gd name="connsiteX9" fmla="*/ 1555 w 4663"/>
                <a:gd name="connsiteY9" fmla="*/ 2329 h 8151"/>
                <a:gd name="connsiteX10" fmla="*/ 1943 w 4663"/>
                <a:gd name="connsiteY10" fmla="*/ 1164 h 8151"/>
                <a:gd name="connsiteX11" fmla="*/ 3498 w 4663"/>
                <a:gd name="connsiteY11" fmla="*/ 0 h 8151"/>
                <a:gd name="connsiteX12" fmla="*/ 4664 w 4663"/>
                <a:gd name="connsiteY12" fmla="*/ 776 h 8151"/>
                <a:gd name="connsiteX13" fmla="*/ 4664 w 4663"/>
                <a:gd name="connsiteY13" fmla="*/ 2329 h 8151"/>
                <a:gd name="connsiteX14" fmla="*/ 3886 w 4663"/>
                <a:gd name="connsiteY14" fmla="*/ 3882 h 8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63" h="8151">
                  <a:moveTo>
                    <a:pt x="3886" y="3882"/>
                  </a:moveTo>
                  <a:lnTo>
                    <a:pt x="3109" y="4270"/>
                  </a:lnTo>
                  <a:lnTo>
                    <a:pt x="2332" y="6211"/>
                  </a:lnTo>
                  <a:lnTo>
                    <a:pt x="3886" y="8152"/>
                  </a:lnTo>
                  <a:lnTo>
                    <a:pt x="1943" y="7375"/>
                  </a:lnTo>
                  <a:lnTo>
                    <a:pt x="1943" y="6599"/>
                  </a:lnTo>
                  <a:lnTo>
                    <a:pt x="1555" y="5434"/>
                  </a:lnTo>
                  <a:lnTo>
                    <a:pt x="0" y="3882"/>
                  </a:lnTo>
                  <a:lnTo>
                    <a:pt x="0" y="3105"/>
                  </a:lnTo>
                  <a:lnTo>
                    <a:pt x="1555" y="2329"/>
                  </a:lnTo>
                  <a:lnTo>
                    <a:pt x="1943" y="1164"/>
                  </a:lnTo>
                  <a:lnTo>
                    <a:pt x="3498" y="0"/>
                  </a:lnTo>
                  <a:lnTo>
                    <a:pt x="4664" y="776"/>
                  </a:lnTo>
                  <a:lnTo>
                    <a:pt x="4664" y="2329"/>
                  </a:lnTo>
                  <a:lnTo>
                    <a:pt x="3886" y="3882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67" name="Forma Livre 366">
              <a:extLst>
                <a:ext uri="{FF2B5EF4-FFF2-40B4-BE49-F238E27FC236}">
                  <a16:creationId xmlns:a16="http://schemas.microsoft.com/office/drawing/2014/main" id="{219E9DB9-BB2B-BFAB-F99D-D951DB988CA0}"/>
                </a:ext>
              </a:extLst>
            </p:cNvPr>
            <p:cNvSpPr/>
            <p:nvPr/>
          </p:nvSpPr>
          <p:spPr>
            <a:xfrm>
              <a:off x="10240070" y="4569451"/>
              <a:ext cx="4655" cy="5165"/>
            </a:xfrm>
            <a:custGeom>
              <a:avLst/>
              <a:gdLst>
                <a:gd name="connsiteX0" fmla="*/ 2720 w 3497"/>
                <a:gd name="connsiteY0" fmla="*/ 2717 h 4269"/>
                <a:gd name="connsiteX1" fmla="*/ 3497 w 3497"/>
                <a:gd name="connsiteY1" fmla="*/ 3494 h 4269"/>
                <a:gd name="connsiteX2" fmla="*/ 3109 w 3497"/>
                <a:gd name="connsiteY2" fmla="*/ 4270 h 4269"/>
                <a:gd name="connsiteX3" fmla="*/ 2332 w 3497"/>
                <a:gd name="connsiteY3" fmla="*/ 3882 h 4269"/>
                <a:gd name="connsiteX4" fmla="*/ 0 w 3497"/>
                <a:gd name="connsiteY4" fmla="*/ 1941 h 4269"/>
                <a:gd name="connsiteX5" fmla="*/ 777 w 3497"/>
                <a:gd name="connsiteY5" fmla="*/ 388 h 4269"/>
                <a:gd name="connsiteX6" fmla="*/ 1943 w 3497"/>
                <a:gd name="connsiteY6" fmla="*/ 0 h 4269"/>
                <a:gd name="connsiteX7" fmla="*/ 2720 w 3497"/>
                <a:gd name="connsiteY7" fmla="*/ 776 h 4269"/>
                <a:gd name="connsiteX8" fmla="*/ 2332 w 3497"/>
                <a:gd name="connsiteY8" fmla="*/ 1941 h 4269"/>
                <a:gd name="connsiteX9" fmla="*/ 2720 w 3497"/>
                <a:gd name="connsiteY9" fmla="*/ 2717 h 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97" h="4269">
                  <a:moveTo>
                    <a:pt x="2720" y="2717"/>
                  </a:moveTo>
                  <a:lnTo>
                    <a:pt x="3497" y="3494"/>
                  </a:lnTo>
                  <a:lnTo>
                    <a:pt x="3109" y="4270"/>
                  </a:lnTo>
                  <a:lnTo>
                    <a:pt x="2332" y="3882"/>
                  </a:lnTo>
                  <a:lnTo>
                    <a:pt x="0" y="1941"/>
                  </a:lnTo>
                  <a:lnTo>
                    <a:pt x="777" y="388"/>
                  </a:lnTo>
                  <a:lnTo>
                    <a:pt x="1943" y="0"/>
                  </a:lnTo>
                  <a:lnTo>
                    <a:pt x="2720" y="776"/>
                  </a:lnTo>
                  <a:lnTo>
                    <a:pt x="2332" y="1941"/>
                  </a:lnTo>
                  <a:lnTo>
                    <a:pt x="2720" y="2717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68" name="Forma Livre 367">
              <a:extLst>
                <a:ext uri="{FF2B5EF4-FFF2-40B4-BE49-F238E27FC236}">
                  <a16:creationId xmlns:a16="http://schemas.microsoft.com/office/drawing/2014/main" id="{64136255-869B-240F-A4D7-9ACB5AA4C647}"/>
                </a:ext>
              </a:extLst>
            </p:cNvPr>
            <p:cNvSpPr/>
            <p:nvPr/>
          </p:nvSpPr>
          <p:spPr>
            <a:xfrm>
              <a:off x="10271105" y="4567572"/>
              <a:ext cx="19137" cy="39452"/>
            </a:xfrm>
            <a:custGeom>
              <a:avLst/>
              <a:gdLst>
                <a:gd name="connsiteX0" fmla="*/ 4663 w 14378"/>
                <a:gd name="connsiteY0" fmla="*/ 1164 h 32605"/>
                <a:gd name="connsiteX1" fmla="*/ 6218 w 14378"/>
                <a:gd name="connsiteY1" fmla="*/ 4270 h 32605"/>
                <a:gd name="connsiteX2" fmla="*/ 8549 w 14378"/>
                <a:gd name="connsiteY2" fmla="*/ 7375 h 32605"/>
                <a:gd name="connsiteX3" fmla="*/ 8549 w 14378"/>
                <a:gd name="connsiteY3" fmla="*/ 8540 h 32605"/>
                <a:gd name="connsiteX4" fmla="*/ 6995 w 14378"/>
                <a:gd name="connsiteY4" fmla="*/ 9316 h 32605"/>
                <a:gd name="connsiteX5" fmla="*/ 6995 w 14378"/>
                <a:gd name="connsiteY5" fmla="*/ 11257 h 32605"/>
                <a:gd name="connsiteX6" fmla="*/ 6995 w 14378"/>
                <a:gd name="connsiteY6" fmla="*/ 12421 h 32605"/>
                <a:gd name="connsiteX7" fmla="*/ 7383 w 14378"/>
                <a:gd name="connsiteY7" fmla="*/ 13198 h 32605"/>
                <a:gd name="connsiteX8" fmla="*/ 8161 w 14378"/>
                <a:gd name="connsiteY8" fmla="*/ 13198 h 32605"/>
                <a:gd name="connsiteX9" fmla="*/ 8938 w 14378"/>
                <a:gd name="connsiteY9" fmla="*/ 14362 h 32605"/>
                <a:gd name="connsiteX10" fmla="*/ 10881 w 14378"/>
                <a:gd name="connsiteY10" fmla="*/ 15915 h 32605"/>
                <a:gd name="connsiteX11" fmla="*/ 11270 w 14378"/>
                <a:gd name="connsiteY11" fmla="*/ 17856 h 32605"/>
                <a:gd name="connsiteX12" fmla="*/ 11659 w 14378"/>
                <a:gd name="connsiteY12" fmla="*/ 19020 h 32605"/>
                <a:gd name="connsiteX13" fmla="*/ 12436 w 14378"/>
                <a:gd name="connsiteY13" fmla="*/ 19796 h 32605"/>
                <a:gd name="connsiteX14" fmla="*/ 11659 w 14378"/>
                <a:gd name="connsiteY14" fmla="*/ 20573 h 32605"/>
                <a:gd name="connsiteX15" fmla="*/ 12824 w 14378"/>
                <a:gd name="connsiteY15" fmla="*/ 21737 h 32605"/>
                <a:gd name="connsiteX16" fmla="*/ 12436 w 14378"/>
                <a:gd name="connsiteY16" fmla="*/ 22126 h 32605"/>
                <a:gd name="connsiteX17" fmla="*/ 12824 w 14378"/>
                <a:gd name="connsiteY17" fmla="*/ 24066 h 32605"/>
                <a:gd name="connsiteX18" fmla="*/ 12047 w 14378"/>
                <a:gd name="connsiteY18" fmla="*/ 24843 h 32605"/>
                <a:gd name="connsiteX19" fmla="*/ 13213 w 14378"/>
                <a:gd name="connsiteY19" fmla="*/ 26007 h 32605"/>
                <a:gd name="connsiteX20" fmla="*/ 13602 w 14378"/>
                <a:gd name="connsiteY20" fmla="*/ 27948 h 32605"/>
                <a:gd name="connsiteX21" fmla="*/ 14379 w 14378"/>
                <a:gd name="connsiteY21" fmla="*/ 29889 h 32605"/>
                <a:gd name="connsiteX22" fmla="*/ 14379 w 14378"/>
                <a:gd name="connsiteY22" fmla="*/ 32218 h 32605"/>
                <a:gd name="connsiteX23" fmla="*/ 13990 w 14378"/>
                <a:gd name="connsiteY23" fmla="*/ 32606 h 32605"/>
                <a:gd name="connsiteX24" fmla="*/ 12824 w 14378"/>
                <a:gd name="connsiteY24" fmla="*/ 31441 h 32605"/>
                <a:gd name="connsiteX25" fmla="*/ 11659 w 14378"/>
                <a:gd name="connsiteY25" fmla="*/ 29501 h 32605"/>
                <a:gd name="connsiteX26" fmla="*/ 11659 w 14378"/>
                <a:gd name="connsiteY26" fmla="*/ 28336 h 32605"/>
                <a:gd name="connsiteX27" fmla="*/ 10493 w 14378"/>
                <a:gd name="connsiteY27" fmla="*/ 26783 h 32605"/>
                <a:gd name="connsiteX28" fmla="*/ 8938 w 14378"/>
                <a:gd name="connsiteY28" fmla="*/ 25619 h 32605"/>
                <a:gd name="connsiteX29" fmla="*/ 7772 w 14378"/>
                <a:gd name="connsiteY29" fmla="*/ 24454 h 32605"/>
                <a:gd name="connsiteX30" fmla="*/ 5829 w 14378"/>
                <a:gd name="connsiteY30" fmla="*/ 22126 h 32605"/>
                <a:gd name="connsiteX31" fmla="*/ 4275 w 14378"/>
                <a:gd name="connsiteY31" fmla="*/ 20961 h 32605"/>
                <a:gd name="connsiteX32" fmla="*/ 3109 w 14378"/>
                <a:gd name="connsiteY32" fmla="*/ 17467 h 32605"/>
                <a:gd name="connsiteX33" fmla="*/ 2332 w 14378"/>
                <a:gd name="connsiteY33" fmla="*/ 13586 h 32605"/>
                <a:gd name="connsiteX34" fmla="*/ 1554 w 14378"/>
                <a:gd name="connsiteY34" fmla="*/ 10869 h 32605"/>
                <a:gd name="connsiteX35" fmla="*/ 1554 w 14378"/>
                <a:gd name="connsiteY35" fmla="*/ 8928 h 32605"/>
                <a:gd name="connsiteX36" fmla="*/ 1166 w 14378"/>
                <a:gd name="connsiteY36" fmla="*/ 7375 h 32605"/>
                <a:gd name="connsiteX37" fmla="*/ 2720 w 14378"/>
                <a:gd name="connsiteY37" fmla="*/ 5822 h 32605"/>
                <a:gd name="connsiteX38" fmla="*/ 2332 w 14378"/>
                <a:gd name="connsiteY38" fmla="*/ 4658 h 32605"/>
                <a:gd name="connsiteX39" fmla="*/ 389 w 14378"/>
                <a:gd name="connsiteY39" fmla="*/ 1941 h 32605"/>
                <a:gd name="connsiteX40" fmla="*/ 0 w 14378"/>
                <a:gd name="connsiteY40" fmla="*/ 776 h 32605"/>
                <a:gd name="connsiteX41" fmla="*/ 389 w 14378"/>
                <a:gd name="connsiteY41" fmla="*/ 388 h 32605"/>
                <a:gd name="connsiteX42" fmla="*/ 1943 w 14378"/>
                <a:gd name="connsiteY42" fmla="*/ 776 h 32605"/>
                <a:gd name="connsiteX43" fmla="*/ 2720 w 14378"/>
                <a:gd name="connsiteY43" fmla="*/ 1164 h 32605"/>
                <a:gd name="connsiteX44" fmla="*/ 3886 w 14378"/>
                <a:gd name="connsiteY44" fmla="*/ 0 h 32605"/>
                <a:gd name="connsiteX45" fmla="*/ 4663 w 14378"/>
                <a:gd name="connsiteY45" fmla="*/ 1164 h 32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4378" h="32605">
                  <a:moveTo>
                    <a:pt x="4663" y="1164"/>
                  </a:moveTo>
                  <a:lnTo>
                    <a:pt x="6218" y="4270"/>
                  </a:lnTo>
                  <a:lnTo>
                    <a:pt x="8549" y="7375"/>
                  </a:lnTo>
                  <a:lnTo>
                    <a:pt x="8549" y="8540"/>
                  </a:lnTo>
                  <a:lnTo>
                    <a:pt x="6995" y="9316"/>
                  </a:lnTo>
                  <a:lnTo>
                    <a:pt x="6995" y="11257"/>
                  </a:lnTo>
                  <a:lnTo>
                    <a:pt x="6995" y="12421"/>
                  </a:lnTo>
                  <a:lnTo>
                    <a:pt x="7383" y="13198"/>
                  </a:lnTo>
                  <a:lnTo>
                    <a:pt x="8161" y="13198"/>
                  </a:lnTo>
                  <a:lnTo>
                    <a:pt x="8938" y="14362"/>
                  </a:lnTo>
                  <a:lnTo>
                    <a:pt x="10881" y="15915"/>
                  </a:lnTo>
                  <a:lnTo>
                    <a:pt x="11270" y="17856"/>
                  </a:lnTo>
                  <a:lnTo>
                    <a:pt x="11659" y="19020"/>
                  </a:lnTo>
                  <a:lnTo>
                    <a:pt x="12436" y="19796"/>
                  </a:lnTo>
                  <a:lnTo>
                    <a:pt x="11659" y="20573"/>
                  </a:lnTo>
                  <a:lnTo>
                    <a:pt x="12824" y="21737"/>
                  </a:lnTo>
                  <a:lnTo>
                    <a:pt x="12436" y="22126"/>
                  </a:lnTo>
                  <a:lnTo>
                    <a:pt x="12824" y="24066"/>
                  </a:lnTo>
                  <a:lnTo>
                    <a:pt x="12047" y="24843"/>
                  </a:lnTo>
                  <a:lnTo>
                    <a:pt x="13213" y="26007"/>
                  </a:lnTo>
                  <a:lnTo>
                    <a:pt x="13602" y="27948"/>
                  </a:lnTo>
                  <a:lnTo>
                    <a:pt x="14379" y="29889"/>
                  </a:lnTo>
                  <a:lnTo>
                    <a:pt x="14379" y="32218"/>
                  </a:lnTo>
                  <a:lnTo>
                    <a:pt x="13990" y="32606"/>
                  </a:lnTo>
                  <a:lnTo>
                    <a:pt x="12824" y="31441"/>
                  </a:lnTo>
                  <a:lnTo>
                    <a:pt x="11659" y="29501"/>
                  </a:lnTo>
                  <a:lnTo>
                    <a:pt x="11659" y="28336"/>
                  </a:lnTo>
                  <a:lnTo>
                    <a:pt x="10493" y="26783"/>
                  </a:lnTo>
                  <a:lnTo>
                    <a:pt x="8938" y="25619"/>
                  </a:lnTo>
                  <a:lnTo>
                    <a:pt x="7772" y="24454"/>
                  </a:lnTo>
                  <a:lnTo>
                    <a:pt x="5829" y="22126"/>
                  </a:lnTo>
                  <a:lnTo>
                    <a:pt x="4275" y="20961"/>
                  </a:lnTo>
                  <a:lnTo>
                    <a:pt x="3109" y="17467"/>
                  </a:lnTo>
                  <a:lnTo>
                    <a:pt x="2332" y="13586"/>
                  </a:lnTo>
                  <a:lnTo>
                    <a:pt x="1554" y="10869"/>
                  </a:lnTo>
                  <a:lnTo>
                    <a:pt x="1554" y="8928"/>
                  </a:lnTo>
                  <a:lnTo>
                    <a:pt x="1166" y="7375"/>
                  </a:lnTo>
                  <a:lnTo>
                    <a:pt x="2720" y="5822"/>
                  </a:lnTo>
                  <a:lnTo>
                    <a:pt x="2332" y="4658"/>
                  </a:lnTo>
                  <a:lnTo>
                    <a:pt x="389" y="1941"/>
                  </a:lnTo>
                  <a:lnTo>
                    <a:pt x="0" y="776"/>
                  </a:lnTo>
                  <a:lnTo>
                    <a:pt x="389" y="388"/>
                  </a:lnTo>
                  <a:lnTo>
                    <a:pt x="1943" y="776"/>
                  </a:lnTo>
                  <a:lnTo>
                    <a:pt x="2720" y="1164"/>
                  </a:lnTo>
                  <a:lnTo>
                    <a:pt x="3886" y="0"/>
                  </a:lnTo>
                  <a:lnTo>
                    <a:pt x="4663" y="1164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69" name="Forma Livre 368">
              <a:extLst>
                <a:ext uri="{FF2B5EF4-FFF2-40B4-BE49-F238E27FC236}">
                  <a16:creationId xmlns:a16="http://schemas.microsoft.com/office/drawing/2014/main" id="{8F88C7E9-BBAE-B5B5-04B6-54EC794B3D4F}"/>
                </a:ext>
              </a:extLst>
            </p:cNvPr>
            <p:cNvSpPr/>
            <p:nvPr/>
          </p:nvSpPr>
          <p:spPr>
            <a:xfrm>
              <a:off x="10167654" y="4564285"/>
              <a:ext cx="2586" cy="3288"/>
            </a:xfrm>
            <a:custGeom>
              <a:avLst/>
              <a:gdLst>
                <a:gd name="connsiteX0" fmla="*/ 1943 w 1943"/>
                <a:gd name="connsiteY0" fmla="*/ 2717 h 2717"/>
                <a:gd name="connsiteX1" fmla="*/ 1166 w 1943"/>
                <a:gd name="connsiteY1" fmla="*/ 1164 h 2717"/>
                <a:gd name="connsiteX2" fmla="*/ 0 w 1943"/>
                <a:gd name="connsiteY2" fmla="*/ 0 h 2717"/>
                <a:gd name="connsiteX3" fmla="*/ 1554 w 1943"/>
                <a:gd name="connsiteY3" fmla="*/ 0 h 2717"/>
                <a:gd name="connsiteX4" fmla="*/ 1943 w 1943"/>
                <a:gd name="connsiteY4" fmla="*/ 2717 h 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3" h="2717">
                  <a:moveTo>
                    <a:pt x="1943" y="2717"/>
                  </a:moveTo>
                  <a:lnTo>
                    <a:pt x="1166" y="1164"/>
                  </a:lnTo>
                  <a:lnTo>
                    <a:pt x="0" y="0"/>
                  </a:lnTo>
                  <a:lnTo>
                    <a:pt x="1554" y="0"/>
                  </a:lnTo>
                  <a:lnTo>
                    <a:pt x="1943" y="2717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70" name="Forma Livre 369">
              <a:extLst>
                <a:ext uri="{FF2B5EF4-FFF2-40B4-BE49-F238E27FC236}">
                  <a16:creationId xmlns:a16="http://schemas.microsoft.com/office/drawing/2014/main" id="{EB127C7C-C4EE-144E-B6B7-0E73D2041C22}"/>
                </a:ext>
              </a:extLst>
            </p:cNvPr>
            <p:cNvSpPr/>
            <p:nvPr/>
          </p:nvSpPr>
          <p:spPr>
            <a:xfrm>
              <a:off x="10169723" y="4562875"/>
              <a:ext cx="3104" cy="3288"/>
            </a:xfrm>
            <a:custGeom>
              <a:avLst/>
              <a:gdLst>
                <a:gd name="connsiteX0" fmla="*/ 0 w 2332"/>
                <a:gd name="connsiteY0" fmla="*/ 0 h 2717"/>
                <a:gd name="connsiteX1" fmla="*/ 1555 w 2332"/>
                <a:gd name="connsiteY1" fmla="*/ 388 h 2717"/>
                <a:gd name="connsiteX2" fmla="*/ 1943 w 2332"/>
                <a:gd name="connsiteY2" fmla="*/ 776 h 2717"/>
                <a:gd name="connsiteX3" fmla="*/ 2332 w 2332"/>
                <a:gd name="connsiteY3" fmla="*/ 2717 h 2717"/>
                <a:gd name="connsiteX4" fmla="*/ 1555 w 2332"/>
                <a:gd name="connsiteY4" fmla="*/ 2717 h 2717"/>
                <a:gd name="connsiteX5" fmla="*/ 778 w 2332"/>
                <a:gd name="connsiteY5" fmla="*/ 1164 h 2717"/>
                <a:gd name="connsiteX6" fmla="*/ 0 w 2332"/>
                <a:gd name="connsiteY6" fmla="*/ 0 h 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32" h="2717">
                  <a:moveTo>
                    <a:pt x="0" y="0"/>
                  </a:moveTo>
                  <a:lnTo>
                    <a:pt x="1555" y="388"/>
                  </a:lnTo>
                  <a:lnTo>
                    <a:pt x="1943" y="776"/>
                  </a:lnTo>
                  <a:lnTo>
                    <a:pt x="2332" y="2717"/>
                  </a:lnTo>
                  <a:lnTo>
                    <a:pt x="1555" y="2717"/>
                  </a:lnTo>
                  <a:lnTo>
                    <a:pt x="778" y="116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71" name="Forma Livre 370">
              <a:extLst>
                <a:ext uri="{FF2B5EF4-FFF2-40B4-BE49-F238E27FC236}">
                  <a16:creationId xmlns:a16="http://schemas.microsoft.com/office/drawing/2014/main" id="{A8A8BC81-9E6E-1B06-8C29-CDD7452E8C8D}"/>
                </a:ext>
              </a:extLst>
            </p:cNvPr>
            <p:cNvSpPr/>
            <p:nvPr/>
          </p:nvSpPr>
          <p:spPr>
            <a:xfrm>
              <a:off x="10173344" y="4556769"/>
              <a:ext cx="19137" cy="18786"/>
            </a:xfrm>
            <a:custGeom>
              <a:avLst/>
              <a:gdLst>
                <a:gd name="connsiteX0" fmla="*/ 9327 w 14378"/>
                <a:gd name="connsiteY0" fmla="*/ 5822 h 15526"/>
                <a:gd name="connsiteX1" fmla="*/ 8938 w 14378"/>
                <a:gd name="connsiteY1" fmla="*/ 6987 h 15526"/>
                <a:gd name="connsiteX2" fmla="*/ 9716 w 14378"/>
                <a:gd name="connsiteY2" fmla="*/ 6987 h 15526"/>
                <a:gd name="connsiteX3" fmla="*/ 11659 w 14378"/>
                <a:gd name="connsiteY3" fmla="*/ 6987 h 15526"/>
                <a:gd name="connsiteX4" fmla="*/ 13213 w 14378"/>
                <a:gd name="connsiteY4" fmla="*/ 9704 h 15526"/>
                <a:gd name="connsiteX5" fmla="*/ 13213 w 14378"/>
                <a:gd name="connsiteY5" fmla="*/ 10480 h 15526"/>
                <a:gd name="connsiteX6" fmla="*/ 13990 w 14378"/>
                <a:gd name="connsiteY6" fmla="*/ 11645 h 15526"/>
                <a:gd name="connsiteX7" fmla="*/ 14379 w 14378"/>
                <a:gd name="connsiteY7" fmla="*/ 13586 h 15526"/>
                <a:gd name="connsiteX8" fmla="*/ 13602 w 14378"/>
                <a:gd name="connsiteY8" fmla="*/ 14362 h 15526"/>
                <a:gd name="connsiteX9" fmla="*/ 13602 w 14378"/>
                <a:gd name="connsiteY9" fmla="*/ 15527 h 15526"/>
                <a:gd name="connsiteX10" fmla="*/ 11270 w 14378"/>
                <a:gd name="connsiteY10" fmla="*/ 14750 h 15526"/>
                <a:gd name="connsiteX11" fmla="*/ 10493 w 14378"/>
                <a:gd name="connsiteY11" fmla="*/ 13974 h 15526"/>
                <a:gd name="connsiteX12" fmla="*/ 9327 w 14378"/>
                <a:gd name="connsiteY12" fmla="*/ 13974 h 15526"/>
                <a:gd name="connsiteX13" fmla="*/ 7772 w 14378"/>
                <a:gd name="connsiteY13" fmla="*/ 12809 h 15526"/>
                <a:gd name="connsiteX14" fmla="*/ 7384 w 14378"/>
                <a:gd name="connsiteY14" fmla="*/ 12033 h 15526"/>
                <a:gd name="connsiteX15" fmla="*/ 6995 w 14378"/>
                <a:gd name="connsiteY15" fmla="*/ 10869 h 15526"/>
                <a:gd name="connsiteX16" fmla="*/ 8549 w 14378"/>
                <a:gd name="connsiteY16" fmla="*/ 11257 h 15526"/>
                <a:gd name="connsiteX17" fmla="*/ 7384 w 14378"/>
                <a:gd name="connsiteY17" fmla="*/ 8151 h 15526"/>
                <a:gd name="connsiteX18" fmla="*/ 6995 w 14378"/>
                <a:gd name="connsiteY18" fmla="*/ 7375 h 15526"/>
                <a:gd name="connsiteX19" fmla="*/ 5052 w 14378"/>
                <a:gd name="connsiteY19" fmla="*/ 7763 h 15526"/>
                <a:gd name="connsiteX20" fmla="*/ 4275 w 14378"/>
                <a:gd name="connsiteY20" fmla="*/ 8151 h 15526"/>
                <a:gd name="connsiteX21" fmla="*/ 2720 w 14378"/>
                <a:gd name="connsiteY21" fmla="*/ 8151 h 15526"/>
                <a:gd name="connsiteX22" fmla="*/ 1555 w 14378"/>
                <a:gd name="connsiteY22" fmla="*/ 9704 h 15526"/>
                <a:gd name="connsiteX23" fmla="*/ 0 w 14378"/>
                <a:gd name="connsiteY23" fmla="*/ 8928 h 15526"/>
                <a:gd name="connsiteX24" fmla="*/ 0 w 14378"/>
                <a:gd name="connsiteY24" fmla="*/ 6599 h 15526"/>
                <a:gd name="connsiteX25" fmla="*/ 777 w 14378"/>
                <a:gd name="connsiteY25" fmla="*/ 5822 h 15526"/>
                <a:gd name="connsiteX26" fmla="*/ 2332 w 14378"/>
                <a:gd name="connsiteY26" fmla="*/ 5822 h 15526"/>
                <a:gd name="connsiteX27" fmla="*/ 2332 w 14378"/>
                <a:gd name="connsiteY27" fmla="*/ 4270 h 15526"/>
                <a:gd name="connsiteX28" fmla="*/ 3886 w 14378"/>
                <a:gd name="connsiteY28" fmla="*/ 1941 h 15526"/>
                <a:gd name="connsiteX29" fmla="*/ 5441 w 14378"/>
                <a:gd name="connsiteY29" fmla="*/ 776 h 15526"/>
                <a:gd name="connsiteX30" fmla="*/ 6606 w 14378"/>
                <a:gd name="connsiteY30" fmla="*/ 0 h 15526"/>
                <a:gd name="connsiteX31" fmla="*/ 8161 w 14378"/>
                <a:gd name="connsiteY31" fmla="*/ 1164 h 15526"/>
                <a:gd name="connsiteX32" fmla="*/ 8938 w 14378"/>
                <a:gd name="connsiteY32" fmla="*/ 2717 h 15526"/>
                <a:gd name="connsiteX33" fmla="*/ 8549 w 14378"/>
                <a:gd name="connsiteY33" fmla="*/ 5434 h 15526"/>
                <a:gd name="connsiteX34" fmla="*/ 9327 w 14378"/>
                <a:gd name="connsiteY34" fmla="*/ 5822 h 1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4378" h="15526">
                  <a:moveTo>
                    <a:pt x="9327" y="5822"/>
                  </a:moveTo>
                  <a:lnTo>
                    <a:pt x="8938" y="6987"/>
                  </a:lnTo>
                  <a:lnTo>
                    <a:pt x="9716" y="6987"/>
                  </a:lnTo>
                  <a:lnTo>
                    <a:pt x="11659" y="6987"/>
                  </a:lnTo>
                  <a:lnTo>
                    <a:pt x="13213" y="9704"/>
                  </a:lnTo>
                  <a:lnTo>
                    <a:pt x="13213" y="10480"/>
                  </a:lnTo>
                  <a:lnTo>
                    <a:pt x="13990" y="11645"/>
                  </a:lnTo>
                  <a:lnTo>
                    <a:pt x="14379" y="13586"/>
                  </a:lnTo>
                  <a:lnTo>
                    <a:pt x="13602" y="14362"/>
                  </a:lnTo>
                  <a:lnTo>
                    <a:pt x="13602" y="15527"/>
                  </a:lnTo>
                  <a:lnTo>
                    <a:pt x="11270" y="14750"/>
                  </a:lnTo>
                  <a:lnTo>
                    <a:pt x="10493" y="13974"/>
                  </a:lnTo>
                  <a:lnTo>
                    <a:pt x="9327" y="13974"/>
                  </a:lnTo>
                  <a:lnTo>
                    <a:pt x="7772" y="12809"/>
                  </a:lnTo>
                  <a:lnTo>
                    <a:pt x="7384" y="12033"/>
                  </a:lnTo>
                  <a:lnTo>
                    <a:pt x="6995" y="10869"/>
                  </a:lnTo>
                  <a:lnTo>
                    <a:pt x="8549" y="11257"/>
                  </a:lnTo>
                  <a:lnTo>
                    <a:pt x="7384" y="8151"/>
                  </a:lnTo>
                  <a:lnTo>
                    <a:pt x="6995" y="7375"/>
                  </a:lnTo>
                  <a:lnTo>
                    <a:pt x="5052" y="7763"/>
                  </a:lnTo>
                  <a:lnTo>
                    <a:pt x="4275" y="8151"/>
                  </a:lnTo>
                  <a:lnTo>
                    <a:pt x="2720" y="8151"/>
                  </a:lnTo>
                  <a:lnTo>
                    <a:pt x="1555" y="9704"/>
                  </a:lnTo>
                  <a:lnTo>
                    <a:pt x="0" y="8928"/>
                  </a:lnTo>
                  <a:lnTo>
                    <a:pt x="0" y="6599"/>
                  </a:lnTo>
                  <a:lnTo>
                    <a:pt x="777" y="5822"/>
                  </a:lnTo>
                  <a:lnTo>
                    <a:pt x="2332" y="5822"/>
                  </a:lnTo>
                  <a:lnTo>
                    <a:pt x="2332" y="4270"/>
                  </a:lnTo>
                  <a:lnTo>
                    <a:pt x="3886" y="1941"/>
                  </a:lnTo>
                  <a:lnTo>
                    <a:pt x="5441" y="776"/>
                  </a:lnTo>
                  <a:lnTo>
                    <a:pt x="6606" y="0"/>
                  </a:lnTo>
                  <a:lnTo>
                    <a:pt x="8161" y="1164"/>
                  </a:lnTo>
                  <a:lnTo>
                    <a:pt x="8938" y="2717"/>
                  </a:lnTo>
                  <a:lnTo>
                    <a:pt x="8549" y="5434"/>
                  </a:lnTo>
                  <a:lnTo>
                    <a:pt x="9327" y="5822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72" name="Forma Livre 371">
              <a:extLst>
                <a:ext uri="{FF2B5EF4-FFF2-40B4-BE49-F238E27FC236}">
                  <a16:creationId xmlns:a16="http://schemas.microsoft.com/office/drawing/2014/main" id="{1EF50CD5-B5AC-8F26-41FB-A3274BA06906}"/>
                </a:ext>
              </a:extLst>
            </p:cNvPr>
            <p:cNvSpPr/>
            <p:nvPr/>
          </p:nvSpPr>
          <p:spPr>
            <a:xfrm>
              <a:off x="10153688" y="4556769"/>
              <a:ext cx="2068" cy="7045"/>
            </a:xfrm>
            <a:custGeom>
              <a:avLst/>
              <a:gdLst>
                <a:gd name="connsiteX0" fmla="*/ 1166 w 1554"/>
                <a:gd name="connsiteY0" fmla="*/ 5822 h 5822"/>
                <a:gd name="connsiteX1" fmla="*/ 778 w 1554"/>
                <a:gd name="connsiteY1" fmla="*/ 5822 h 5822"/>
                <a:gd name="connsiteX2" fmla="*/ 0 w 1554"/>
                <a:gd name="connsiteY2" fmla="*/ 2717 h 5822"/>
                <a:gd name="connsiteX3" fmla="*/ 389 w 1554"/>
                <a:gd name="connsiteY3" fmla="*/ 1553 h 5822"/>
                <a:gd name="connsiteX4" fmla="*/ 389 w 1554"/>
                <a:gd name="connsiteY4" fmla="*/ 0 h 5822"/>
                <a:gd name="connsiteX5" fmla="*/ 1166 w 1554"/>
                <a:gd name="connsiteY5" fmla="*/ 388 h 5822"/>
                <a:gd name="connsiteX6" fmla="*/ 1555 w 1554"/>
                <a:gd name="connsiteY6" fmla="*/ 1941 h 5822"/>
                <a:gd name="connsiteX7" fmla="*/ 1555 w 1554"/>
                <a:gd name="connsiteY7" fmla="*/ 4658 h 5822"/>
                <a:gd name="connsiteX8" fmla="*/ 1166 w 1554"/>
                <a:gd name="connsiteY8" fmla="*/ 5822 h 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4" h="5822">
                  <a:moveTo>
                    <a:pt x="1166" y="5822"/>
                  </a:moveTo>
                  <a:lnTo>
                    <a:pt x="778" y="5822"/>
                  </a:lnTo>
                  <a:lnTo>
                    <a:pt x="0" y="2717"/>
                  </a:lnTo>
                  <a:lnTo>
                    <a:pt x="389" y="1553"/>
                  </a:lnTo>
                  <a:lnTo>
                    <a:pt x="389" y="0"/>
                  </a:lnTo>
                  <a:lnTo>
                    <a:pt x="1166" y="388"/>
                  </a:lnTo>
                  <a:lnTo>
                    <a:pt x="1555" y="1941"/>
                  </a:lnTo>
                  <a:lnTo>
                    <a:pt x="1555" y="4658"/>
                  </a:lnTo>
                  <a:lnTo>
                    <a:pt x="1166" y="5822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73" name="Forma Livre 372">
              <a:extLst>
                <a:ext uri="{FF2B5EF4-FFF2-40B4-BE49-F238E27FC236}">
                  <a16:creationId xmlns:a16="http://schemas.microsoft.com/office/drawing/2014/main" id="{ADE03AA8-1DE7-ADC8-4ACB-0A957142D0E8}"/>
                </a:ext>
              </a:extLst>
            </p:cNvPr>
            <p:cNvSpPr/>
            <p:nvPr/>
          </p:nvSpPr>
          <p:spPr>
            <a:xfrm>
              <a:off x="10166102" y="4553482"/>
              <a:ext cx="7241" cy="8924"/>
            </a:xfrm>
            <a:custGeom>
              <a:avLst/>
              <a:gdLst>
                <a:gd name="connsiteX0" fmla="*/ 5052 w 5440"/>
                <a:gd name="connsiteY0" fmla="*/ 6599 h 7375"/>
                <a:gd name="connsiteX1" fmla="*/ 3886 w 5440"/>
                <a:gd name="connsiteY1" fmla="*/ 7375 h 7375"/>
                <a:gd name="connsiteX2" fmla="*/ 3498 w 5440"/>
                <a:gd name="connsiteY2" fmla="*/ 6987 h 7375"/>
                <a:gd name="connsiteX3" fmla="*/ 1943 w 5440"/>
                <a:gd name="connsiteY3" fmla="*/ 6987 h 7375"/>
                <a:gd name="connsiteX4" fmla="*/ 777 w 5440"/>
                <a:gd name="connsiteY4" fmla="*/ 5822 h 7375"/>
                <a:gd name="connsiteX5" fmla="*/ 389 w 5440"/>
                <a:gd name="connsiteY5" fmla="*/ 4658 h 7375"/>
                <a:gd name="connsiteX6" fmla="*/ 0 w 5440"/>
                <a:gd name="connsiteY6" fmla="*/ 3493 h 7375"/>
                <a:gd name="connsiteX7" fmla="*/ 389 w 5440"/>
                <a:gd name="connsiteY7" fmla="*/ 2329 h 7375"/>
                <a:gd name="connsiteX8" fmla="*/ 1555 w 5440"/>
                <a:gd name="connsiteY8" fmla="*/ 776 h 7375"/>
                <a:gd name="connsiteX9" fmla="*/ 3498 w 5440"/>
                <a:gd name="connsiteY9" fmla="*/ 0 h 7375"/>
                <a:gd name="connsiteX10" fmla="*/ 4275 w 5440"/>
                <a:gd name="connsiteY10" fmla="*/ 776 h 7375"/>
                <a:gd name="connsiteX11" fmla="*/ 5441 w 5440"/>
                <a:gd name="connsiteY11" fmla="*/ 2717 h 7375"/>
                <a:gd name="connsiteX12" fmla="*/ 5441 w 5440"/>
                <a:gd name="connsiteY12" fmla="*/ 5046 h 7375"/>
                <a:gd name="connsiteX13" fmla="*/ 5052 w 5440"/>
                <a:gd name="connsiteY13" fmla="*/ 6599 h 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40" h="7375">
                  <a:moveTo>
                    <a:pt x="5052" y="6599"/>
                  </a:moveTo>
                  <a:lnTo>
                    <a:pt x="3886" y="7375"/>
                  </a:lnTo>
                  <a:lnTo>
                    <a:pt x="3498" y="6987"/>
                  </a:lnTo>
                  <a:lnTo>
                    <a:pt x="1943" y="6987"/>
                  </a:lnTo>
                  <a:lnTo>
                    <a:pt x="777" y="5822"/>
                  </a:lnTo>
                  <a:lnTo>
                    <a:pt x="389" y="4658"/>
                  </a:lnTo>
                  <a:lnTo>
                    <a:pt x="0" y="3493"/>
                  </a:lnTo>
                  <a:lnTo>
                    <a:pt x="389" y="2329"/>
                  </a:lnTo>
                  <a:lnTo>
                    <a:pt x="1555" y="776"/>
                  </a:lnTo>
                  <a:lnTo>
                    <a:pt x="3498" y="0"/>
                  </a:lnTo>
                  <a:lnTo>
                    <a:pt x="4275" y="776"/>
                  </a:lnTo>
                  <a:lnTo>
                    <a:pt x="5441" y="2717"/>
                  </a:lnTo>
                  <a:lnTo>
                    <a:pt x="5441" y="5046"/>
                  </a:lnTo>
                  <a:lnTo>
                    <a:pt x="5052" y="6599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74" name="Forma Livre 373">
              <a:extLst>
                <a:ext uri="{FF2B5EF4-FFF2-40B4-BE49-F238E27FC236}">
                  <a16:creationId xmlns:a16="http://schemas.microsoft.com/office/drawing/2014/main" id="{FD9E0024-F73C-436A-8794-A5E930A32885}"/>
                </a:ext>
              </a:extLst>
            </p:cNvPr>
            <p:cNvSpPr/>
            <p:nvPr/>
          </p:nvSpPr>
          <p:spPr>
            <a:xfrm>
              <a:off x="10153688" y="4545027"/>
              <a:ext cx="9310" cy="11271"/>
            </a:xfrm>
            <a:custGeom>
              <a:avLst/>
              <a:gdLst>
                <a:gd name="connsiteX0" fmla="*/ 2721 w 6995"/>
                <a:gd name="connsiteY0" fmla="*/ 0 h 9315"/>
                <a:gd name="connsiteX1" fmla="*/ 4275 w 6995"/>
                <a:gd name="connsiteY1" fmla="*/ 1941 h 9315"/>
                <a:gd name="connsiteX2" fmla="*/ 4275 w 6995"/>
                <a:gd name="connsiteY2" fmla="*/ 2329 h 9315"/>
                <a:gd name="connsiteX3" fmla="*/ 6995 w 6995"/>
                <a:gd name="connsiteY3" fmla="*/ 3882 h 9315"/>
                <a:gd name="connsiteX4" fmla="*/ 6607 w 6995"/>
                <a:gd name="connsiteY4" fmla="*/ 5046 h 9315"/>
                <a:gd name="connsiteX5" fmla="*/ 4275 w 6995"/>
                <a:gd name="connsiteY5" fmla="*/ 7763 h 9315"/>
                <a:gd name="connsiteX6" fmla="*/ 4275 w 6995"/>
                <a:gd name="connsiteY6" fmla="*/ 8928 h 9315"/>
                <a:gd name="connsiteX7" fmla="*/ 3109 w 6995"/>
                <a:gd name="connsiteY7" fmla="*/ 9316 h 9315"/>
                <a:gd name="connsiteX8" fmla="*/ 3109 w 6995"/>
                <a:gd name="connsiteY8" fmla="*/ 7763 h 9315"/>
                <a:gd name="connsiteX9" fmla="*/ 2332 w 6995"/>
                <a:gd name="connsiteY9" fmla="*/ 7763 h 9315"/>
                <a:gd name="connsiteX10" fmla="*/ 2332 w 6995"/>
                <a:gd name="connsiteY10" fmla="*/ 6211 h 9315"/>
                <a:gd name="connsiteX11" fmla="*/ 1555 w 6995"/>
                <a:gd name="connsiteY11" fmla="*/ 4658 h 9315"/>
                <a:gd name="connsiteX12" fmla="*/ 389 w 6995"/>
                <a:gd name="connsiteY12" fmla="*/ 3882 h 9315"/>
                <a:gd name="connsiteX13" fmla="*/ 0 w 6995"/>
                <a:gd name="connsiteY13" fmla="*/ 2717 h 9315"/>
                <a:gd name="connsiteX14" fmla="*/ 389 w 6995"/>
                <a:gd name="connsiteY14" fmla="*/ 1553 h 9315"/>
                <a:gd name="connsiteX15" fmla="*/ 1166 w 6995"/>
                <a:gd name="connsiteY15" fmla="*/ 776 h 9315"/>
                <a:gd name="connsiteX16" fmla="*/ 1943 w 6995"/>
                <a:gd name="connsiteY16" fmla="*/ 0 h 9315"/>
                <a:gd name="connsiteX17" fmla="*/ 2721 w 6995"/>
                <a:gd name="connsiteY17" fmla="*/ 0 h 9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995" h="9315">
                  <a:moveTo>
                    <a:pt x="2721" y="0"/>
                  </a:moveTo>
                  <a:lnTo>
                    <a:pt x="4275" y="1941"/>
                  </a:lnTo>
                  <a:lnTo>
                    <a:pt x="4275" y="2329"/>
                  </a:lnTo>
                  <a:lnTo>
                    <a:pt x="6995" y="3882"/>
                  </a:lnTo>
                  <a:lnTo>
                    <a:pt x="6607" y="5046"/>
                  </a:lnTo>
                  <a:lnTo>
                    <a:pt x="4275" y="7763"/>
                  </a:lnTo>
                  <a:lnTo>
                    <a:pt x="4275" y="8928"/>
                  </a:lnTo>
                  <a:lnTo>
                    <a:pt x="3109" y="9316"/>
                  </a:lnTo>
                  <a:lnTo>
                    <a:pt x="3109" y="7763"/>
                  </a:lnTo>
                  <a:lnTo>
                    <a:pt x="2332" y="7763"/>
                  </a:lnTo>
                  <a:lnTo>
                    <a:pt x="2332" y="6211"/>
                  </a:lnTo>
                  <a:lnTo>
                    <a:pt x="1555" y="4658"/>
                  </a:lnTo>
                  <a:lnTo>
                    <a:pt x="389" y="3882"/>
                  </a:lnTo>
                  <a:lnTo>
                    <a:pt x="0" y="2717"/>
                  </a:lnTo>
                  <a:lnTo>
                    <a:pt x="389" y="1553"/>
                  </a:lnTo>
                  <a:lnTo>
                    <a:pt x="1166" y="776"/>
                  </a:lnTo>
                  <a:lnTo>
                    <a:pt x="1943" y="0"/>
                  </a:lnTo>
                  <a:lnTo>
                    <a:pt x="2721" y="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75" name="Forma Livre 374">
              <a:extLst>
                <a:ext uri="{FF2B5EF4-FFF2-40B4-BE49-F238E27FC236}">
                  <a16:creationId xmlns:a16="http://schemas.microsoft.com/office/drawing/2014/main" id="{893C3CB1-DD2F-7C76-4428-0F56575C63CB}"/>
                </a:ext>
              </a:extLst>
            </p:cNvPr>
            <p:cNvSpPr/>
            <p:nvPr/>
          </p:nvSpPr>
          <p:spPr>
            <a:xfrm>
              <a:off x="10208000" y="4545027"/>
              <a:ext cx="4138" cy="2347"/>
            </a:xfrm>
            <a:custGeom>
              <a:avLst/>
              <a:gdLst>
                <a:gd name="connsiteX0" fmla="*/ 1943 w 3109"/>
                <a:gd name="connsiteY0" fmla="*/ 388 h 1940"/>
                <a:gd name="connsiteX1" fmla="*/ 3109 w 3109"/>
                <a:gd name="connsiteY1" fmla="*/ 1164 h 1940"/>
                <a:gd name="connsiteX2" fmla="*/ 2332 w 3109"/>
                <a:gd name="connsiteY2" fmla="*/ 1553 h 1940"/>
                <a:gd name="connsiteX3" fmla="*/ 389 w 3109"/>
                <a:gd name="connsiteY3" fmla="*/ 1941 h 1940"/>
                <a:gd name="connsiteX4" fmla="*/ 0 w 3109"/>
                <a:gd name="connsiteY4" fmla="*/ 776 h 1940"/>
                <a:gd name="connsiteX5" fmla="*/ 778 w 3109"/>
                <a:gd name="connsiteY5" fmla="*/ 0 h 1940"/>
                <a:gd name="connsiteX6" fmla="*/ 1943 w 3109"/>
                <a:gd name="connsiteY6" fmla="*/ 388 h 1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9" h="1940">
                  <a:moveTo>
                    <a:pt x="1943" y="388"/>
                  </a:moveTo>
                  <a:lnTo>
                    <a:pt x="3109" y="1164"/>
                  </a:lnTo>
                  <a:lnTo>
                    <a:pt x="2332" y="1553"/>
                  </a:lnTo>
                  <a:lnTo>
                    <a:pt x="389" y="1941"/>
                  </a:lnTo>
                  <a:lnTo>
                    <a:pt x="0" y="776"/>
                  </a:lnTo>
                  <a:lnTo>
                    <a:pt x="778" y="0"/>
                  </a:lnTo>
                  <a:lnTo>
                    <a:pt x="1943" y="388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76" name="Forma Livre 375">
              <a:extLst>
                <a:ext uri="{FF2B5EF4-FFF2-40B4-BE49-F238E27FC236}">
                  <a16:creationId xmlns:a16="http://schemas.microsoft.com/office/drawing/2014/main" id="{23258A81-07C4-37C1-45FF-60D359D541D3}"/>
                </a:ext>
              </a:extLst>
            </p:cNvPr>
            <p:cNvSpPr/>
            <p:nvPr/>
          </p:nvSpPr>
          <p:spPr>
            <a:xfrm>
              <a:off x="10211621" y="4544088"/>
              <a:ext cx="38276" cy="30998"/>
            </a:xfrm>
            <a:custGeom>
              <a:avLst/>
              <a:gdLst>
                <a:gd name="connsiteX0" fmla="*/ 2720 w 28757"/>
                <a:gd name="connsiteY0" fmla="*/ 1164 h 25618"/>
                <a:gd name="connsiteX1" fmla="*/ 3497 w 28757"/>
                <a:gd name="connsiteY1" fmla="*/ 776 h 25618"/>
                <a:gd name="connsiteX2" fmla="*/ 5440 w 28757"/>
                <a:gd name="connsiteY2" fmla="*/ 1941 h 25618"/>
                <a:gd name="connsiteX3" fmla="*/ 6606 w 28757"/>
                <a:gd name="connsiteY3" fmla="*/ 2329 h 25618"/>
                <a:gd name="connsiteX4" fmla="*/ 7383 w 28757"/>
                <a:gd name="connsiteY4" fmla="*/ 3105 h 25618"/>
                <a:gd name="connsiteX5" fmla="*/ 8549 w 28757"/>
                <a:gd name="connsiteY5" fmla="*/ 5046 h 25618"/>
                <a:gd name="connsiteX6" fmla="*/ 9716 w 28757"/>
                <a:gd name="connsiteY6" fmla="*/ 5434 h 25618"/>
                <a:gd name="connsiteX7" fmla="*/ 10881 w 28757"/>
                <a:gd name="connsiteY7" fmla="*/ 6599 h 25618"/>
                <a:gd name="connsiteX8" fmla="*/ 10881 w 28757"/>
                <a:gd name="connsiteY8" fmla="*/ 7763 h 25618"/>
                <a:gd name="connsiteX9" fmla="*/ 12824 w 28757"/>
                <a:gd name="connsiteY9" fmla="*/ 8151 h 25618"/>
                <a:gd name="connsiteX10" fmla="*/ 12824 w 28757"/>
                <a:gd name="connsiteY10" fmla="*/ 9316 h 25618"/>
                <a:gd name="connsiteX11" fmla="*/ 13990 w 28757"/>
                <a:gd name="connsiteY11" fmla="*/ 9704 h 25618"/>
                <a:gd name="connsiteX12" fmla="*/ 15156 w 28757"/>
                <a:gd name="connsiteY12" fmla="*/ 9316 h 25618"/>
                <a:gd name="connsiteX13" fmla="*/ 15545 w 28757"/>
                <a:gd name="connsiteY13" fmla="*/ 9704 h 25618"/>
                <a:gd name="connsiteX14" fmla="*/ 17099 w 28757"/>
                <a:gd name="connsiteY14" fmla="*/ 10481 h 25618"/>
                <a:gd name="connsiteX15" fmla="*/ 17488 w 28757"/>
                <a:gd name="connsiteY15" fmla="*/ 11257 h 25618"/>
                <a:gd name="connsiteX16" fmla="*/ 18653 w 28757"/>
                <a:gd name="connsiteY16" fmla="*/ 10869 h 25618"/>
                <a:gd name="connsiteX17" fmla="*/ 19820 w 28757"/>
                <a:gd name="connsiteY17" fmla="*/ 11257 h 25618"/>
                <a:gd name="connsiteX18" fmla="*/ 20208 w 28757"/>
                <a:gd name="connsiteY18" fmla="*/ 12421 h 25618"/>
                <a:gd name="connsiteX19" fmla="*/ 21763 w 28757"/>
                <a:gd name="connsiteY19" fmla="*/ 13586 h 25618"/>
                <a:gd name="connsiteX20" fmla="*/ 22928 w 28757"/>
                <a:gd name="connsiteY20" fmla="*/ 14750 h 25618"/>
                <a:gd name="connsiteX21" fmla="*/ 24483 w 28757"/>
                <a:gd name="connsiteY21" fmla="*/ 15915 h 25618"/>
                <a:gd name="connsiteX22" fmla="*/ 28369 w 28757"/>
                <a:gd name="connsiteY22" fmla="*/ 19796 h 25618"/>
                <a:gd name="connsiteX23" fmla="*/ 27203 w 28757"/>
                <a:gd name="connsiteY23" fmla="*/ 21349 h 25618"/>
                <a:gd name="connsiteX24" fmla="*/ 28369 w 28757"/>
                <a:gd name="connsiteY24" fmla="*/ 23290 h 25618"/>
                <a:gd name="connsiteX25" fmla="*/ 28758 w 28757"/>
                <a:gd name="connsiteY25" fmla="*/ 25619 h 25618"/>
                <a:gd name="connsiteX26" fmla="*/ 27592 w 28757"/>
                <a:gd name="connsiteY26" fmla="*/ 25231 h 25618"/>
                <a:gd name="connsiteX27" fmla="*/ 26426 w 28757"/>
                <a:gd name="connsiteY27" fmla="*/ 23678 h 25618"/>
                <a:gd name="connsiteX28" fmla="*/ 23706 w 28757"/>
                <a:gd name="connsiteY28" fmla="*/ 20573 h 25618"/>
                <a:gd name="connsiteX29" fmla="*/ 22151 w 28757"/>
                <a:gd name="connsiteY29" fmla="*/ 20185 h 25618"/>
                <a:gd name="connsiteX30" fmla="*/ 20208 w 28757"/>
                <a:gd name="connsiteY30" fmla="*/ 18632 h 25618"/>
                <a:gd name="connsiteX31" fmla="*/ 17876 w 28757"/>
                <a:gd name="connsiteY31" fmla="*/ 18244 h 25618"/>
                <a:gd name="connsiteX32" fmla="*/ 17488 w 28757"/>
                <a:gd name="connsiteY32" fmla="*/ 17079 h 25618"/>
                <a:gd name="connsiteX33" fmla="*/ 15156 w 28757"/>
                <a:gd name="connsiteY33" fmla="*/ 16303 h 25618"/>
                <a:gd name="connsiteX34" fmla="*/ 13213 w 28757"/>
                <a:gd name="connsiteY34" fmla="*/ 14362 h 25618"/>
                <a:gd name="connsiteX35" fmla="*/ 12436 w 28757"/>
                <a:gd name="connsiteY35" fmla="*/ 14362 h 25618"/>
                <a:gd name="connsiteX36" fmla="*/ 9327 w 28757"/>
                <a:gd name="connsiteY36" fmla="*/ 12033 h 25618"/>
                <a:gd name="connsiteX37" fmla="*/ 7383 w 28757"/>
                <a:gd name="connsiteY37" fmla="*/ 10869 h 25618"/>
                <a:gd name="connsiteX38" fmla="*/ 7383 w 28757"/>
                <a:gd name="connsiteY38" fmla="*/ 10092 h 25618"/>
                <a:gd name="connsiteX39" fmla="*/ 5829 w 28757"/>
                <a:gd name="connsiteY39" fmla="*/ 9316 h 25618"/>
                <a:gd name="connsiteX40" fmla="*/ 5052 w 28757"/>
                <a:gd name="connsiteY40" fmla="*/ 8540 h 25618"/>
                <a:gd name="connsiteX41" fmla="*/ 4275 w 28757"/>
                <a:gd name="connsiteY41" fmla="*/ 6987 h 25618"/>
                <a:gd name="connsiteX42" fmla="*/ 2720 w 28757"/>
                <a:gd name="connsiteY42" fmla="*/ 5822 h 25618"/>
                <a:gd name="connsiteX43" fmla="*/ 2332 w 28757"/>
                <a:gd name="connsiteY43" fmla="*/ 5046 h 25618"/>
                <a:gd name="connsiteX44" fmla="*/ 2332 w 28757"/>
                <a:gd name="connsiteY44" fmla="*/ 3493 h 25618"/>
                <a:gd name="connsiteX45" fmla="*/ 777 w 28757"/>
                <a:gd name="connsiteY45" fmla="*/ 1553 h 25618"/>
                <a:gd name="connsiteX46" fmla="*/ 0 w 28757"/>
                <a:gd name="connsiteY46" fmla="*/ 1164 h 25618"/>
                <a:gd name="connsiteX47" fmla="*/ 0 w 28757"/>
                <a:gd name="connsiteY47" fmla="*/ 0 h 25618"/>
                <a:gd name="connsiteX48" fmla="*/ 2720 w 28757"/>
                <a:gd name="connsiteY48" fmla="*/ 1164 h 25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8757" h="25618">
                  <a:moveTo>
                    <a:pt x="2720" y="1164"/>
                  </a:moveTo>
                  <a:lnTo>
                    <a:pt x="3497" y="776"/>
                  </a:lnTo>
                  <a:lnTo>
                    <a:pt x="5440" y="1941"/>
                  </a:lnTo>
                  <a:lnTo>
                    <a:pt x="6606" y="2329"/>
                  </a:lnTo>
                  <a:lnTo>
                    <a:pt x="7383" y="3105"/>
                  </a:lnTo>
                  <a:lnTo>
                    <a:pt x="8549" y="5046"/>
                  </a:lnTo>
                  <a:lnTo>
                    <a:pt x="9716" y="5434"/>
                  </a:lnTo>
                  <a:lnTo>
                    <a:pt x="10881" y="6599"/>
                  </a:lnTo>
                  <a:lnTo>
                    <a:pt x="10881" y="7763"/>
                  </a:lnTo>
                  <a:lnTo>
                    <a:pt x="12824" y="8151"/>
                  </a:lnTo>
                  <a:lnTo>
                    <a:pt x="12824" y="9316"/>
                  </a:lnTo>
                  <a:lnTo>
                    <a:pt x="13990" y="9704"/>
                  </a:lnTo>
                  <a:lnTo>
                    <a:pt x="15156" y="9316"/>
                  </a:lnTo>
                  <a:lnTo>
                    <a:pt x="15545" y="9704"/>
                  </a:lnTo>
                  <a:lnTo>
                    <a:pt x="17099" y="10481"/>
                  </a:lnTo>
                  <a:lnTo>
                    <a:pt x="17488" y="11257"/>
                  </a:lnTo>
                  <a:lnTo>
                    <a:pt x="18653" y="10869"/>
                  </a:lnTo>
                  <a:lnTo>
                    <a:pt x="19820" y="11257"/>
                  </a:lnTo>
                  <a:lnTo>
                    <a:pt x="20208" y="12421"/>
                  </a:lnTo>
                  <a:lnTo>
                    <a:pt x="21763" y="13586"/>
                  </a:lnTo>
                  <a:lnTo>
                    <a:pt x="22928" y="14750"/>
                  </a:lnTo>
                  <a:lnTo>
                    <a:pt x="24483" y="15915"/>
                  </a:lnTo>
                  <a:lnTo>
                    <a:pt x="28369" y="19796"/>
                  </a:lnTo>
                  <a:lnTo>
                    <a:pt x="27203" y="21349"/>
                  </a:lnTo>
                  <a:lnTo>
                    <a:pt x="28369" y="23290"/>
                  </a:lnTo>
                  <a:lnTo>
                    <a:pt x="28758" y="25619"/>
                  </a:lnTo>
                  <a:lnTo>
                    <a:pt x="27592" y="25231"/>
                  </a:lnTo>
                  <a:lnTo>
                    <a:pt x="26426" y="23678"/>
                  </a:lnTo>
                  <a:lnTo>
                    <a:pt x="23706" y="20573"/>
                  </a:lnTo>
                  <a:lnTo>
                    <a:pt x="22151" y="20185"/>
                  </a:lnTo>
                  <a:lnTo>
                    <a:pt x="20208" y="18632"/>
                  </a:lnTo>
                  <a:lnTo>
                    <a:pt x="17876" y="18244"/>
                  </a:lnTo>
                  <a:lnTo>
                    <a:pt x="17488" y="17079"/>
                  </a:lnTo>
                  <a:lnTo>
                    <a:pt x="15156" y="16303"/>
                  </a:lnTo>
                  <a:lnTo>
                    <a:pt x="13213" y="14362"/>
                  </a:lnTo>
                  <a:lnTo>
                    <a:pt x="12436" y="14362"/>
                  </a:lnTo>
                  <a:lnTo>
                    <a:pt x="9327" y="12033"/>
                  </a:lnTo>
                  <a:lnTo>
                    <a:pt x="7383" y="10869"/>
                  </a:lnTo>
                  <a:lnTo>
                    <a:pt x="7383" y="10092"/>
                  </a:lnTo>
                  <a:lnTo>
                    <a:pt x="5829" y="9316"/>
                  </a:lnTo>
                  <a:lnTo>
                    <a:pt x="5052" y="8540"/>
                  </a:lnTo>
                  <a:lnTo>
                    <a:pt x="4275" y="6987"/>
                  </a:lnTo>
                  <a:lnTo>
                    <a:pt x="2720" y="5822"/>
                  </a:lnTo>
                  <a:lnTo>
                    <a:pt x="2332" y="5046"/>
                  </a:lnTo>
                  <a:lnTo>
                    <a:pt x="2332" y="3493"/>
                  </a:lnTo>
                  <a:lnTo>
                    <a:pt x="777" y="1553"/>
                  </a:lnTo>
                  <a:lnTo>
                    <a:pt x="0" y="1164"/>
                  </a:lnTo>
                  <a:lnTo>
                    <a:pt x="0" y="0"/>
                  </a:lnTo>
                  <a:lnTo>
                    <a:pt x="2720" y="1164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77" name="Forma Livre 376">
              <a:extLst>
                <a:ext uri="{FF2B5EF4-FFF2-40B4-BE49-F238E27FC236}">
                  <a16:creationId xmlns:a16="http://schemas.microsoft.com/office/drawing/2014/main" id="{D1874861-DF2A-1CE1-6783-82327123CFC9}"/>
                </a:ext>
              </a:extLst>
            </p:cNvPr>
            <p:cNvSpPr/>
            <p:nvPr/>
          </p:nvSpPr>
          <p:spPr>
            <a:xfrm>
              <a:off x="10207483" y="4542679"/>
              <a:ext cx="3620" cy="2347"/>
            </a:xfrm>
            <a:custGeom>
              <a:avLst/>
              <a:gdLst>
                <a:gd name="connsiteX0" fmla="*/ 0 w 2720"/>
                <a:gd name="connsiteY0" fmla="*/ 0 h 1940"/>
                <a:gd name="connsiteX1" fmla="*/ 777 w 2720"/>
                <a:gd name="connsiteY1" fmla="*/ 776 h 1940"/>
                <a:gd name="connsiteX2" fmla="*/ 1555 w 2720"/>
                <a:gd name="connsiteY2" fmla="*/ 388 h 1940"/>
                <a:gd name="connsiteX3" fmla="*/ 2720 w 2720"/>
                <a:gd name="connsiteY3" fmla="*/ 1164 h 1940"/>
                <a:gd name="connsiteX4" fmla="*/ 2332 w 2720"/>
                <a:gd name="connsiteY4" fmla="*/ 1941 h 1940"/>
                <a:gd name="connsiteX5" fmla="*/ 1166 w 2720"/>
                <a:gd name="connsiteY5" fmla="*/ 1553 h 1940"/>
                <a:gd name="connsiteX6" fmla="*/ 0 w 2720"/>
                <a:gd name="connsiteY6" fmla="*/ 0 h 1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20" h="1940">
                  <a:moveTo>
                    <a:pt x="0" y="0"/>
                  </a:moveTo>
                  <a:lnTo>
                    <a:pt x="777" y="776"/>
                  </a:lnTo>
                  <a:lnTo>
                    <a:pt x="1555" y="388"/>
                  </a:lnTo>
                  <a:lnTo>
                    <a:pt x="2720" y="1164"/>
                  </a:lnTo>
                  <a:lnTo>
                    <a:pt x="2332" y="1941"/>
                  </a:lnTo>
                  <a:lnTo>
                    <a:pt x="1166" y="155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78" name="Forma Livre 377">
              <a:extLst>
                <a:ext uri="{FF2B5EF4-FFF2-40B4-BE49-F238E27FC236}">
                  <a16:creationId xmlns:a16="http://schemas.microsoft.com/office/drawing/2014/main" id="{7B43842C-D6BC-074B-F910-FB4F87C9AD04}"/>
                </a:ext>
              </a:extLst>
            </p:cNvPr>
            <p:cNvSpPr/>
            <p:nvPr/>
          </p:nvSpPr>
          <p:spPr>
            <a:xfrm>
              <a:off x="10184207" y="4539861"/>
              <a:ext cx="2586" cy="939"/>
            </a:xfrm>
            <a:custGeom>
              <a:avLst/>
              <a:gdLst>
                <a:gd name="connsiteX0" fmla="*/ 0 w 1943"/>
                <a:gd name="connsiteY0" fmla="*/ 0 h 776"/>
                <a:gd name="connsiteX1" fmla="*/ 1943 w 1943"/>
                <a:gd name="connsiteY1" fmla="*/ 0 h 776"/>
                <a:gd name="connsiteX2" fmla="*/ 1166 w 1943"/>
                <a:gd name="connsiteY2" fmla="*/ 776 h 776"/>
                <a:gd name="connsiteX3" fmla="*/ 0 w 1943"/>
                <a:gd name="connsiteY3" fmla="*/ 388 h 776"/>
                <a:gd name="connsiteX4" fmla="*/ 0 w 1943"/>
                <a:gd name="connsiteY4" fmla="*/ 0 h 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3" h="776">
                  <a:moveTo>
                    <a:pt x="0" y="0"/>
                  </a:moveTo>
                  <a:lnTo>
                    <a:pt x="1943" y="0"/>
                  </a:lnTo>
                  <a:lnTo>
                    <a:pt x="1166" y="776"/>
                  </a:lnTo>
                  <a:lnTo>
                    <a:pt x="0" y="38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79" name="Forma Livre 378">
              <a:extLst>
                <a:ext uri="{FF2B5EF4-FFF2-40B4-BE49-F238E27FC236}">
                  <a16:creationId xmlns:a16="http://schemas.microsoft.com/office/drawing/2014/main" id="{FD7CD6BD-9804-A339-DF38-73CA8003218C}"/>
                </a:ext>
              </a:extLst>
            </p:cNvPr>
            <p:cNvSpPr/>
            <p:nvPr/>
          </p:nvSpPr>
          <p:spPr>
            <a:xfrm>
              <a:off x="10204897" y="4539861"/>
              <a:ext cx="1552" cy="2347"/>
            </a:xfrm>
            <a:custGeom>
              <a:avLst/>
              <a:gdLst>
                <a:gd name="connsiteX0" fmla="*/ 1166 w 1166"/>
                <a:gd name="connsiteY0" fmla="*/ 0 h 1940"/>
                <a:gd name="connsiteX1" fmla="*/ 389 w 1166"/>
                <a:gd name="connsiteY1" fmla="*/ 1941 h 1940"/>
                <a:gd name="connsiteX2" fmla="*/ 0 w 1166"/>
                <a:gd name="connsiteY2" fmla="*/ 1164 h 1940"/>
                <a:gd name="connsiteX3" fmla="*/ 1166 w 1166"/>
                <a:gd name="connsiteY3" fmla="*/ 0 h 1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6" h="1940">
                  <a:moveTo>
                    <a:pt x="1166" y="0"/>
                  </a:moveTo>
                  <a:lnTo>
                    <a:pt x="389" y="1941"/>
                  </a:lnTo>
                  <a:lnTo>
                    <a:pt x="0" y="1164"/>
                  </a:lnTo>
                  <a:lnTo>
                    <a:pt x="1166" y="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80" name="Forma Livre 379">
              <a:extLst>
                <a:ext uri="{FF2B5EF4-FFF2-40B4-BE49-F238E27FC236}">
                  <a16:creationId xmlns:a16="http://schemas.microsoft.com/office/drawing/2014/main" id="{7FF8BD4F-8DDD-AEAC-C1A2-BD0B22DCF3BC}"/>
                </a:ext>
              </a:extLst>
            </p:cNvPr>
            <p:cNvSpPr/>
            <p:nvPr/>
          </p:nvSpPr>
          <p:spPr>
            <a:xfrm>
              <a:off x="10188862" y="4539391"/>
              <a:ext cx="3620" cy="2817"/>
            </a:xfrm>
            <a:custGeom>
              <a:avLst/>
              <a:gdLst>
                <a:gd name="connsiteX0" fmla="*/ 2720 w 2720"/>
                <a:gd name="connsiteY0" fmla="*/ 1941 h 2328"/>
                <a:gd name="connsiteX1" fmla="*/ 777 w 2720"/>
                <a:gd name="connsiteY1" fmla="*/ 2329 h 2328"/>
                <a:gd name="connsiteX2" fmla="*/ 0 w 2720"/>
                <a:gd name="connsiteY2" fmla="*/ 1553 h 2328"/>
                <a:gd name="connsiteX3" fmla="*/ 1166 w 2720"/>
                <a:gd name="connsiteY3" fmla="*/ 0 h 2328"/>
                <a:gd name="connsiteX4" fmla="*/ 2332 w 2720"/>
                <a:gd name="connsiteY4" fmla="*/ 388 h 2328"/>
                <a:gd name="connsiteX5" fmla="*/ 2720 w 2720"/>
                <a:gd name="connsiteY5" fmla="*/ 1941 h 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0" h="2328">
                  <a:moveTo>
                    <a:pt x="2720" y="1941"/>
                  </a:moveTo>
                  <a:lnTo>
                    <a:pt x="777" y="2329"/>
                  </a:lnTo>
                  <a:lnTo>
                    <a:pt x="0" y="1553"/>
                  </a:lnTo>
                  <a:lnTo>
                    <a:pt x="1166" y="0"/>
                  </a:lnTo>
                  <a:lnTo>
                    <a:pt x="2332" y="388"/>
                  </a:lnTo>
                  <a:lnTo>
                    <a:pt x="2720" y="1941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81" name="Forma Livre 380">
              <a:extLst>
                <a:ext uri="{FF2B5EF4-FFF2-40B4-BE49-F238E27FC236}">
                  <a16:creationId xmlns:a16="http://schemas.microsoft.com/office/drawing/2014/main" id="{61A048A9-7881-11B6-C825-636261BC1BE5}"/>
                </a:ext>
              </a:extLst>
            </p:cNvPr>
            <p:cNvSpPr/>
            <p:nvPr/>
          </p:nvSpPr>
          <p:spPr>
            <a:xfrm>
              <a:off x="10125757" y="4537512"/>
              <a:ext cx="3104" cy="2347"/>
            </a:xfrm>
            <a:custGeom>
              <a:avLst/>
              <a:gdLst>
                <a:gd name="connsiteX0" fmla="*/ 1555 w 2332"/>
                <a:gd name="connsiteY0" fmla="*/ 0 h 1940"/>
                <a:gd name="connsiteX1" fmla="*/ 2332 w 2332"/>
                <a:gd name="connsiteY1" fmla="*/ 1164 h 1940"/>
                <a:gd name="connsiteX2" fmla="*/ 1555 w 2332"/>
                <a:gd name="connsiteY2" fmla="*/ 1941 h 1940"/>
                <a:gd name="connsiteX3" fmla="*/ 389 w 2332"/>
                <a:gd name="connsiteY3" fmla="*/ 1553 h 1940"/>
                <a:gd name="connsiteX4" fmla="*/ 0 w 2332"/>
                <a:gd name="connsiteY4" fmla="*/ 1164 h 1940"/>
                <a:gd name="connsiteX5" fmla="*/ 1555 w 2332"/>
                <a:gd name="connsiteY5" fmla="*/ 0 h 1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32" h="1940">
                  <a:moveTo>
                    <a:pt x="1555" y="0"/>
                  </a:moveTo>
                  <a:lnTo>
                    <a:pt x="2332" y="1164"/>
                  </a:lnTo>
                  <a:lnTo>
                    <a:pt x="1555" y="1941"/>
                  </a:lnTo>
                  <a:lnTo>
                    <a:pt x="389" y="1553"/>
                  </a:lnTo>
                  <a:lnTo>
                    <a:pt x="0" y="1164"/>
                  </a:lnTo>
                  <a:lnTo>
                    <a:pt x="1555" y="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82" name="Forma Livre 381">
              <a:extLst>
                <a:ext uri="{FF2B5EF4-FFF2-40B4-BE49-F238E27FC236}">
                  <a16:creationId xmlns:a16="http://schemas.microsoft.com/office/drawing/2014/main" id="{3B553361-59EC-A596-98F4-38F6240F095A}"/>
                </a:ext>
              </a:extLst>
            </p:cNvPr>
            <p:cNvSpPr/>
            <p:nvPr/>
          </p:nvSpPr>
          <p:spPr>
            <a:xfrm>
              <a:off x="10131447" y="4527180"/>
              <a:ext cx="5689" cy="4696"/>
            </a:xfrm>
            <a:custGeom>
              <a:avLst/>
              <a:gdLst>
                <a:gd name="connsiteX0" fmla="*/ 3109 w 4274"/>
                <a:gd name="connsiteY0" fmla="*/ 1165 h 3881"/>
                <a:gd name="connsiteX1" fmla="*/ 4275 w 4274"/>
                <a:gd name="connsiteY1" fmla="*/ 1941 h 3881"/>
                <a:gd name="connsiteX2" fmla="*/ 3886 w 4274"/>
                <a:gd name="connsiteY2" fmla="*/ 3106 h 3881"/>
                <a:gd name="connsiteX3" fmla="*/ 1166 w 4274"/>
                <a:gd name="connsiteY3" fmla="*/ 3882 h 3881"/>
                <a:gd name="connsiteX4" fmla="*/ 0 w 4274"/>
                <a:gd name="connsiteY4" fmla="*/ 2717 h 3881"/>
                <a:gd name="connsiteX5" fmla="*/ 1166 w 4274"/>
                <a:gd name="connsiteY5" fmla="*/ 388 h 3881"/>
                <a:gd name="connsiteX6" fmla="*/ 1943 w 4274"/>
                <a:gd name="connsiteY6" fmla="*/ 0 h 3881"/>
                <a:gd name="connsiteX7" fmla="*/ 3109 w 4274"/>
                <a:gd name="connsiteY7" fmla="*/ 1165 h 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74" h="3881">
                  <a:moveTo>
                    <a:pt x="3109" y="1165"/>
                  </a:moveTo>
                  <a:lnTo>
                    <a:pt x="4275" y="1941"/>
                  </a:lnTo>
                  <a:lnTo>
                    <a:pt x="3886" y="3106"/>
                  </a:lnTo>
                  <a:lnTo>
                    <a:pt x="1166" y="3882"/>
                  </a:lnTo>
                  <a:lnTo>
                    <a:pt x="0" y="2717"/>
                  </a:lnTo>
                  <a:lnTo>
                    <a:pt x="1166" y="388"/>
                  </a:lnTo>
                  <a:lnTo>
                    <a:pt x="1943" y="0"/>
                  </a:lnTo>
                  <a:lnTo>
                    <a:pt x="3109" y="1165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83" name="Forma Livre 382">
              <a:extLst>
                <a:ext uri="{FF2B5EF4-FFF2-40B4-BE49-F238E27FC236}">
                  <a16:creationId xmlns:a16="http://schemas.microsoft.com/office/drawing/2014/main" id="{D79B1C1B-70F8-7FD2-B0AD-7A1F377202F3}"/>
                </a:ext>
              </a:extLst>
            </p:cNvPr>
            <p:cNvSpPr/>
            <p:nvPr/>
          </p:nvSpPr>
          <p:spPr>
            <a:xfrm>
              <a:off x="10143344" y="4524362"/>
              <a:ext cx="1034" cy="2347"/>
            </a:xfrm>
            <a:custGeom>
              <a:avLst/>
              <a:gdLst>
                <a:gd name="connsiteX0" fmla="*/ 778 w 777"/>
                <a:gd name="connsiteY0" fmla="*/ 0 h 1940"/>
                <a:gd name="connsiteX1" fmla="*/ 778 w 777"/>
                <a:gd name="connsiteY1" fmla="*/ 1941 h 1940"/>
                <a:gd name="connsiteX2" fmla="*/ 0 w 777"/>
                <a:gd name="connsiteY2" fmla="*/ 1164 h 1940"/>
                <a:gd name="connsiteX3" fmla="*/ 0 w 777"/>
                <a:gd name="connsiteY3" fmla="*/ 388 h 1940"/>
                <a:gd name="connsiteX4" fmla="*/ 778 w 777"/>
                <a:gd name="connsiteY4" fmla="*/ 0 h 1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" h="1940">
                  <a:moveTo>
                    <a:pt x="778" y="0"/>
                  </a:moveTo>
                  <a:lnTo>
                    <a:pt x="778" y="1941"/>
                  </a:lnTo>
                  <a:lnTo>
                    <a:pt x="0" y="1164"/>
                  </a:lnTo>
                  <a:lnTo>
                    <a:pt x="0" y="388"/>
                  </a:lnTo>
                  <a:lnTo>
                    <a:pt x="778" y="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84" name="Forma Livre 383">
              <a:extLst>
                <a:ext uri="{FF2B5EF4-FFF2-40B4-BE49-F238E27FC236}">
                  <a16:creationId xmlns:a16="http://schemas.microsoft.com/office/drawing/2014/main" id="{B434C30D-B3F9-40D9-01DD-44D846688CBD}"/>
                </a:ext>
              </a:extLst>
            </p:cNvPr>
            <p:cNvSpPr/>
            <p:nvPr/>
          </p:nvSpPr>
          <p:spPr>
            <a:xfrm>
              <a:off x="10155240" y="4515908"/>
              <a:ext cx="29483" cy="24892"/>
            </a:xfrm>
            <a:custGeom>
              <a:avLst/>
              <a:gdLst>
                <a:gd name="connsiteX0" fmla="*/ 3109 w 22151"/>
                <a:gd name="connsiteY0" fmla="*/ 1164 h 20572"/>
                <a:gd name="connsiteX1" fmla="*/ 4275 w 22151"/>
                <a:gd name="connsiteY1" fmla="*/ 1553 h 20572"/>
                <a:gd name="connsiteX2" fmla="*/ 5829 w 22151"/>
                <a:gd name="connsiteY2" fmla="*/ 3493 h 20572"/>
                <a:gd name="connsiteX3" fmla="*/ 6995 w 22151"/>
                <a:gd name="connsiteY3" fmla="*/ 4270 h 20572"/>
                <a:gd name="connsiteX4" fmla="*/ 8161 w 22151"/>
                <a:gd name="connsiteY4" fmla="*/ 4658 h 20572"/>
                <a:gd name="connsiteX5" fmla="*/ 9327 w 22151"/>
                <a:gd name="connsiteY5" fmla="*/ 5822 h 20572"/>
                <a:gd name="connsiteX6" fmla="*/ 12436 w 22151"/>
                <a:gd name="connsiteY6" fmla="*/ 7375 h 20572"/>
                <a:gd name="connsiteX7" fmla="*/ 13990 w 22151"/>
                <a:gd name="connsiteY7" fmla="*/ 9316 h 20572"/>
                <a:gd name="connsiteX8" fmla="*/ 13990 w 22151"/>
                <a:gd name="connsiteY8" fmla="*/ 10869 h 20572"/>
                <a:gd name="connsiteX9" fmla="*/ 14379 w 22151"/>
                <a:gd name="connsiteY9" fmla="*/ 13198 h 20572"/>
                <a:gd name="connsiteX10" fmla="*/ 15156 w 22151"/>
                <a:gd name="connsiteY10" fmla="*/ 13974 h 20572"/>
                <a:gd name="connsiteX11" fmla="*/ 16322 w 22151"/>
                <a:gd name="connsiteY11" fmla="*/ 15138 h 20572"/>
                <a:gd name="connsiteX12" fmla="*/ 17099 w 22151"/>
                <a:gd name="connsiteY12" fmla="*/ 15138 h 20572"/>
                <a:gd name="connsiteX13" fmla="*/ 17488 w 22151"/>
                <a:gd name="connsiteY13" fmla="*/ 16691 h 20572"/>
                <a:gd name="connsiteX14" fmla="*/ 20208 w 22151"/>
                <a:gd name="connsiteY14" fmla="*/ 17856 h 20572"/>
                <a:gd name="connsiteX15" fmla="*/ 21763 w 22151"/>
                <a:gd name="connsiteY15" fmla="*/ 17467 h 20572"/>
                <a:gd name="connsiteX16" fmla="*/ 22151 w 22151"/>
                <a:gd name="connsiteY16" fmla="*/ 17856 h 20572"/>
                <a:gd name="connsiteX17" fmla="*/ 22151 w 22151"/>
                <a:gd name="connsiteY17" fmla="*/ 19020 h 20572"/>
                <a:gd name="connsiteX18" fmla="*/ 20986 w 22151"/>
                <a:gd name="connsiteY18" fmla="*/ 19408 h 20572"/>
                <a:gd name="connsiteX19" fmla="*/ 20208 w 22151"/>
                <a:gd name="connsiteY19" fmla="*/ 20573 h 20572"/>
                <a:gd name="connsiteX20" fmla="*/ 18265 w 22151"/>
                <a:gd name="connsiteY20" fmla="*/ 19796 h 20572"/>
                <a:gd name="connsiteX21" fmla="*/ 15156 w 22151"/>
                <a:gd name="connsiteY21" fmla="*/ 18244 h 20572"/>
                <a:gd name="connsiteX22" fmla="*/ 13213 w 22151"/>
                <a:gd name="connsiteY22" fmla="*/ 18244 h 20572"/>
                <a:gd name="connsiteX23" fmla="*/ 12047 w 22151"/>
                <a:gd name="connsiteY23" fmla="*/ 16691 h 20572"/>
                <a:gd name="connsiteX24" fmla="*/ 9327 w 22151"/>
                <a:gd name="connsiteY24" fmla="*/ 15138 h 20572"/>
                <a:gd name="connsiteX25" fmla="*/ 6995 w 22151"/>
                <a:gd name="connsiteY25" fmla="*/ 11257 h 20572"/>
                <a:gd name="connsiteX26" fmla="*/ 4663 w 22151"/>
                <a:gd name="connsiteY26" fmla="*/ 7375 h 20572"/>
                <a:gd name="connsiteX27" fmla="*/ 2720 w 22151"/>
                <a:gd name="connsiteY27" fmla="*/ 6211 h 20572"/>
                <a:gd name="connsiteX28" fmla="*/ 0 w 22151"/>
                <a:gd name="connsiteY28" fmla="*/ 3493 h 20572"/>
                <a:gd name="connsiteX29" fmla="*/ 0 w 22151"/>
                <a:gd name="connsiteY29" fmla="*/ 1553 h 20572"/>
                <a:gd name="connsiteX30" fmla="*/ 0 w 22151"/>
                <a:gd name="connsiteY30" fmla="*/ 776 h 20572"/>
                <a:gd name="connsiteX31" fmla="*/ 1166 w 22151"/>
                <a:gd name="connsiteY31" fmla="*/ 0 h 20572"/>
                <a:gd name="connsiteX32" fmla="*/ 2332 w 22151"/>
                <a:gd name="connsiteY32" fmla="*/ 388 h 20572"/>
                <a:gd name="connsiteX33" fmla="*/ 3109 w 22151"/>
                <a:gd name="connsiteY33" fmla="*/ 1164 h 2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2151" h="20572">
                  <a:moveTo>
                    <a:pt x="3109" y="1164"/>
                  </a:moveTo>
                  <a:lnTo>
                    <a:pt x="4275" y="1553"/>
                  </a:lnTo>
                  <a:lnTo>
                    <a:pt x="5829" y="3493"/>
                  </a:lnTo>
                  <a:lnTo>
                    <a:pt x="6995" y="4270"/>
                  </a:lnTo>
                  <a:lnTo>
                    <a:pt x="8161" y="4658"/>
                  </a:lnTo>
                  <a:lnTo>
                    <a:pt x="9327" y="5822"/>
                  </a:lnTo>
                  <a:lnTo>
                    <a:pt x="12436" y="7375"/>
                  </a:lnTo>
                  <a:lnTo>
                    <a:pt x="13990" y="9316"/>
                  </a:lnTo>
                  <a:lnTo>
                    <a:pt x="13990" y="10869"/>
                  </a:lnTo>
                  <a:lnTo>
                    <a:pt x="14379" y="13198"/>
                  </a:lnTo>
                  <a:lnTo>
                    <a:pt x="15156" y="13974"/>
                  </a:lnTo>
                  <a:lnTo>
                    <a:pt x="16322" y="15138"/>
                  </a:lnTo>
                  <a:lnTo>
                    <a:pt x="17099" y="15138"/>
                  </a:lnTo>
                  <a:lnTo>
                    <a:pt x="17488" y="16691"/>
                  </a:lnTo>
                  <a:lnTo>
                    <a:pt x="20208" y="17856"/>
                  </a:lnTo>
                  <a:lnTo>
                    <a:pt x="21763" y="17467"/>
                  </a:lnTo>
                  <a:lnTo>
                    <a:pt x="22151" y="17856"/>
                  </a:lnTo>
                  <a:lnTo>
                    <a:pt x="22151" y="19020"/>
                  </a:lnTo>
                  <a:lnTo>
                    <a:pt x="20986" y="19408"/>
                  </a:lnTo>
                  <a:lnTo>
                    <a:pt x="20208" y="20573"/>
                  </a:lnTo>
                  <a:lnTo>
                    <a:pt x="18265" y="19796"/>
                  </a:lnTo>
                  <a:lnTo>
                    <a:pt x="15156" y="18244"/>
                  </a:lnTo>
                  <a:lnTo>
                    <a:pt x="13213" y="18244"/>
                  </a:lnTo>
                  <a:lnTo>
                    <a:pt x="12047" y="16691"/>
                  </a:lnTo>
                  <a:lnTo>
                    <a:pt x="9327" y="15138"/>
                  </a:lnTo>
                  <a:lnTo>
                    <a:pt x="6995" y="11257"/>
                  </a:lnTo>
                  <a:lnTo>
                    <a:pt x="4663" y="7375"/>
                  </a:lnTo>
                  <a:lnTo>
                    <a:pt x="2720" y="6211"/>
                  </a:lnTo>
                  <a:lnTo>
                    <a:pt x="0" y="3493"/>
                  </a:lnTo>
                  <a:lnTo>
                    <a:pt x="0" y="1553"/>
                  </a:lnTo>
                  <a:lnTo>
                    <a:pt x="0" y="776"/>
                  </a:lnTo>
                  <a:lnTo>
                    <a:pt x="1166" y="0"/>
                  </a:lnTo>
                  <a:lnTo>
                    <a:pt x="2332" y="388"/>
                  </a:lnTo>
                  <a:lnTo>
                    <a:pt x="3109" y="1164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85" name="Forma Livre 384">
              <a:extLst>
                <a:ext uri="{FF2B5EF4-FFF2-40B4-BE49-F238E27FC236}">
                  <a16:creationId xmlns:a16="http://schemas.microsoft.com/office/drawing/2014/main" id="{BFED9BC7-4059-84D5-F399-E78B612FB4CA}"/>
                </a:ext>
              </a:extLst>
            </p:cNvPr>
            <p:cNvSpPr/>
            <p:nvPr/>
          </p:nvSpPr>
          <p:spPr>
            <a:xfrm>
              <a:off x="5766864" y="4304551"/>
              <a:ext cx="8793" cy="11271"/>
            </a:xfrm>
            <a:custGeom>
              <a:avLst/>
              <a:gdLst>
                <a:gd name="connsiteX0" fmla="*/ 3498 w 6606"/>
                <a:gd name="connsiteY0" fmla="*/ 8151 h 9315"/>
                <a:gd name="connsiteX1" fmla="*/ 2720 w 6606"/>
                <a:gd name="connsiteY1" fmla="*/ 8151 h 9315"/>
                <a:gd name="connsiteX2" fmla="*/ 1943 w 6606"/>
                <a:gd name="connsiteY2" fmla="*/ 9316 h 9315"/>
                <a:gd name="connsiteX3" fmla="*/ 1166 w 6606"/>
                <a:gd name="connsiteY3" fmla="*/ 9316 h 9315"/>
                <a:gd name="connsiteX4" fmla="*/ 777 w 6606"/>
                <a:gd name="connsiteY4" fmla="*/ 7763 h 9315"/>
                <a:gd name="connsiteX5" fmla="*/ 0 w 6606"/>
                <a:gd name="connsiteY5" fmla="*/ 4658 h 9315"/>
                <a:gd name="connsiteX6" fmla="*/ 0 w 6606"/>
                <a:gd name="connsiteY6" fmla="*/ 3493 h 9315"/>
                <a:gd name="connsiteX7" fmla="*/ 1555 w 6606"/>
                <a:gd name="connsiteY7" fmla="*/ 1553 h 9315"/>
                <a:gd name="connsiteX8" fmla="*/ 2720 w 6606"/>
                <a:gd name="connsiteY8" fmla="*/ 1164 h 9315"/>
                <a:gd name="connsiteX9" fmla="*/ 3886 w 6606"/>
                <a:gd name="connsiteY9" fmla="*/ 0 h 9315"/>
                <a:gd name="connsiteX10" fmla="*/ 5441 w 6606"/>
                <a:gd name="connsiteY10" fmla="*/ 388 h 9315"/>
                <a:gd name="connsiteX11" fmla="*/ 6218 w 6606"/>
                <a:gd name="connsiteY11" fmla="*/ 1941 h 9315"/>
                <a:gd name="connsiteX12" fmla="*/ 6606 w 6606"/>
                <a:gd name="connsiteY12" fmla="*/ 3105 h 9315"/>
                <a:gd name="connsiteX13" fmla="*/ 6218 w 6606"/>
                <a:gd name="connsiteY13" fmla="*/ 4658 h 9315"/>
                <a:gd name="connsiteX14" fmla="*/ 5441 w 6606"/>
                <a:gd name="connsiteY14" fmla="*/ 5822 h 9315"/>
                <a:gd name="connsiteX15" fmla="*/ 4275 w 6606"/>
                <a:gd name="connsiteY15" fmla="*/ 7375 h 9315"/>
                <a:gd name="connsiteX16" fmla="*/ 3498 w 6606"/>
                <a:gd name="connsiteY16" fmla="*/ 8151 h 9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606" h="9315">
                  <a:moveTo>
                    <a:pt x="3498" y="8151"/>
                  </a:moveTo>
                  <a:lnTo>
                    <a:pt x="2720" y="8151"/>
                  </a:lnTo>
                  <a:lnTo>
                    <a:pt x="1943" y="9316"/>
                  </a:lnTo>
                  <a:lnTo>
                    <a:pt x="1166" y="9316"/>
                  </a:lnTo>
                  <a:lnTo>
                    <a:pt x="777" y="7763"/>
                  </a:lnTo>
                  <a:lnTo>
                    <a:pt x="0" y="4658"/>
                  </a:lnTo>
                  <a:lnTo>
                    <a:pt x="0" y="3493"/>
                  </a:lnTo>
                  <a:lnTo>
                    <a:pt x="1555" y="1553"/>
                  </a:lnTo>
                  <a:lnTo>
                    <a:pt x="2720" y="1164"/>
                  </a:lnTo>
                  <a:lnTo>
                    <a:pt x="3886" y="0"/>
                  </a:lnTo>
                  <a:lnTo>
                    <a:pt x="5441" y="388"/>
                  </a:lnTo>
                  <a:lnTo>
                    <a:pt x="6218" y="1941"/>
                  </a:lnTo>
                  <a:lnTo>
                    <a:pt x="6606" y="3105"/>
                  </a:lnTo>
                  <a:lnTo>
                    <a:pt x="6218" y="4658"/>
                  </a:lnTo>
                  <a:lnTo>
                    <a:pt x="5441" y="5822"/>
                  </a:lnTo>
                  <a:lnTo>
                    <a:pt x="4275" y="7375"/>
                  </a:lnTo>
                  <a:lnTo>
                    <a:pt x="3498" y="8151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86" name="Forma Livre 385">
              <a:extLst>
                <a:ext uri="{FF2B5EF4-FFF2-40B4-BE49-F238E27FC236}">
                  <a16:creationId xmlns:a16="http://schemas.microsoft.com/office/drawing/2014/main" id="{7776E6BE-A015-9026-C2A2-18B9945F46F8}"/>
                </a:ext>
              </a:extLst>
            </p:cNvPr>
            <p:cNvSpPr/>
            <p:nvPr/>
          </p:nvSpPr>
          <p:spPr>
            <a:xfrm>
              <a:off x="5792210" y="4265567"/>
              <a:ext cx="3620" cy="4696"/>
            </a:xfrm>
            <a:custGeom>
              <a:avLst/>
              <a:gdLst>
                <a:gd name="connsiteX0" fmla="*/ 2332 w 2720"/>
                <a:gd name="connsiteY0" fmla="*/ 2329 h 3881"/>
                <a:gd name="connsiteX1" fmla="*/ 1943 w 2720"/>
                <a:gd name="connsiteY1" fmla="*/ 3493 h 3881"/>
                <a:gd name="connsiteX2" fmla="*/ 1166 w 2720"/>
                <a:gd name="connsiteY2" fmla="*/ 3882 h 3881"/>
                <a:gd name="connsiteX3" fmla="*/ 0 w 2720"/>
                <a:gd name="connsiteY3" fmla="*/ 3493 h 3881"/>
                <a:gd name="connsiteX4" fmla="*/ 0 w 2720"/>
                <a:gd name="connsiteY4" fmla="*/ 2329 h 3881"/>
                <a:gd name="connsiteX5" fmla="*/ 777 w 2720"/>
                <a:gd name="connsiteY5" fmla="*/ 1941 h 3881"/>
                <a:gd name="connsiteX6" fmla="*/ 777 w 2720"/>
                <a:gd name="connsiteY6" fmla="*/ 776 h 3881"/>
                <a:gd name="connsiteX7" fmla="*/ 1555 w 2720"/>
                <a:gd name="connsiteY7" fmla="*/ 0 h 3881"/>
                <a:gd name="connsiteX8" fmla="*/ 2720 w 2720"/>
                <a:gd name="connsiteY8" fmla="*/ 388 h 3881"/>
                <a:gd name="connsiteX9" fmla="*/ 2332 w 2720"/>
                <a:gd name="connsiteY9" fmla="*/ 2329 h 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20" h="3881">
                  <a:moveTo>
                    <a:pt x="2332" y="2329"/>
                  </a:moveTo>
                  <a:lnTo>
                    <a:pt x="1943" y="3493"/>
                  </a:lnTo>
                  <a:lnTo>
                    <a:pt x="1166" y="3882"/>
                  </a:lnTo>
                  <a:lnTo>
                    <a:pt x="0" y="3493"/>
                  </a:lnTo>
                  <a:lnTo>
                    <a:pt x="0" y="2329"/>
                  </a:lnTo>
                  <a:lnTo>
                    <a:pt x="777" y="1941"/>
                  </a:lnTo>
                  <a:lnTo>
                    <a:pt x="777" y="776"/>
                  </a:lnTo>
                  <a:lnTo>
                    <a:pt x="1555" y="0"/>
                  </a:lnTo>
                  <a:lnTo>
                    <a:pt x="2720" y="388"/>
                  </a:lnTo>
                  <a:lnTo>
                    <a:pt x="2332" y="2329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87" name="Forma Livre 386">
              <a:extLst>
                <a:ext uri="{FF2B5EF4-FFF2-40B4-BE49-F238E27FC236}">
                  <a16:creationId xmlns:a16="http://schemas.microsoft.com/office/drawing/2014/main" id="{B082DC87-D4A4-4ED1-1D32-C91DAC3D7BB6}"/>
                </a:ext>
              </a:extLst>
            </p:cNvPr>
            <p:cNvSpPr/>
            <p:nvPr/>
          </p:nvSpPr>
          <p:spPr>
            <a:xfrm>
              <a:off x="3753714" y="3772401"/>
              <a:ext cx="2068" cy="939"/>
            </a:xfrm>
            <a:custGeom>
              <a:avLst/>
              <a:gdLst>
                <a:gd name="connsiteX0" fmla="*/ 1555 w 1554"/>
                <a:gd name="connsiteY0" fmla="*/ 388 h 776"/>
                <a:gd name="connsiteX1" fmla="*/ 1555 w 1554"/>
                <a:gd name="connsiteY1" fmla="*/ 776 h 776"/>
                <a:gd name="connsiteX2" fmla="*/ 0 w 1554"/>
                <a:gd name="connsiteY2" fmla="*/ 388 h 776"/>
                <a:gd name="connsiteX3" fmla="*/ 0 w 1554"/>
                <a:gd name="connsiteY3" fmla="*/ 0 h 776"/>
                <a:gd name="connsiteX4" fmla="*/ 1555 w 1554"/>
                <a:gd name="connsiteY4" fmla="*/ 388 h 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" h="776">
                  <a:moveTo>
                    <a:pt x="1555" y="388"/>
                  </a:moveTo>
                  <a:lnTo>
                    <a:pt x="1555" y="776"/>
                  </a:lnTo>
                  <a:lnTo>
                    <a:pt x="0" y="388"/>
                  </a:lnTo>
                  <a:lnTo>
                    <a:pt x="0" y="0"/>
                  </a:lnTo>
                  <a:lnTo>
                    <a:pt x="1555" y="388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88" name="Forma Livre 387">
              <a:extLst>
                <a:ext uri="{FF2B5EF4-FFF2-40B4-BE49-F238E27FC236}">
                  <a16:creationId xmlns:a16="http://schemas.microsoft.com/office/drawing/2014/main" id="{6F992CA5-C52F-5DD7-F73E-8D23007991E1}"/>
                </a:ext>
              </a:extLst>
            </p:cNvPr>
            <p:cNvSpPr/>
            <p:nvPr/>
          </p:nvSpPr>
          <p:spPr>
            <a:xfrm>
              <a:off x="6927580" y="4599041"/>
              <a:ext cx="8275" cy="2817"/>
            </a:xfrm>
            <a:custGeom>
              <a:avLst/>
              <a:gdLst>
                <a:gd name="connsiteX0" fmla="*/ 6218 w 6217"/>
                <a:gd name="connsiteY0" fmla="*/ 776 h 2328"/>
                <a:gd name="connsiteX1" fmla="*/ 5052 w 6217"/>
                <a:gd name="connsiteY1" fmla="*/ 1553 h 2328"/>
                <a:gd name="connsiteX2" fmla="*/ 3109 w 6217"/>
                <a:gd name="connsiteY2" fmla="*/ 1553 h 2328"/>
                <a:gd name="connsiteX3" fmla="*/ 1555 w 6217"/>
                <a:gd name="connsiteY3" fmla="*/ 2329 h 2328"/>
                <a:gd name="connsiteX4" fmla="*/ 0 w 6217"/>
                <a:gd name="connsiteY4" fmla="*/ 2329 h 2328"/>
                <a:gd name="connsiteX5" fmla="*/ 0 w 6217"/>
                <a:gd name="connsiteY5" fmla="*/ 1553 h 2328"/>
                <a:gd name="connsiteX6" fmla="*/ 1943 w 6217"/>
                <a:gd name="connsiteY6" fmla="*/ 1553 h 2328"/>
                <a:gd name="connsiteX7" fmla="*/ 3498 w 6217"/>
                <a:gd name="connsiteY7" fmla="*/ 1164 h 2328"/>
                <a:gd name="connsiteX8" fmla="*/ 5052 w 6217"/>
                <a:gd name="connsiteY8" fmla="*/ 0 h 2328"/>
                <a:gd name="connsiteX9" fmla="*/ 5829 w 6217"/>
                <a:gd name="connsiteY9" fmla="*/ 0 h 2328"/>
                <a:gd name="connsiteX10" fmla="*/ 6218 w 6217"/>
                <a:gd name="connsiteY10" fmla="*/ 776 h 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17" h="2328">
                  <a:moveTo>
                    <a:pt x="6218" y="776"/>
                  </a:moveTo>
                  <a:lnTo>
                    <a:pt x="5052" y="1553"/>
                  </a:lnTo>
                  <a:lnTo>
                    <a:pt x="3109" y="1553"/>
                  </a:lnTo>
                  <a:lnTo>
                    <a:pt x="1555" y="2329"/>
                  </a:lnTo>
                  <a:lnTo>
                    <a:pt x="0" y="2329"/>
                  </a:lnTo>
                  <a:lnTo>
                    <a:pt x="0" y="1553"/>
                  </a:lnTo>
                  <a:lnTo>
                    <a:pt x="1943" y="1553"/>
                  </a:lnTo>
                  <a:lnTo>
                    <a:pt x="3498" y="1164"/>
                  </a:lnTo>
                  <a:lnTo>
                    <a:pt x="5052" y="0"/>
                  </a:lnTo>
                  <a:lnTo>
                    <a:pt x="5829" y="0"/>
                  </a:lnTo>
                  <a:lnTo>
                    <a:pt x="6218" y="776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89" name="Forma Livre 388">
              <a:extLst>
                <a:ext uri="{FF2B5EF4-FFF2-40B4-BE49-F238E27FC236}">
                  <a16:creationId xmlns:a16="http://schemas.microsoft.com/office/drawing/2014/main" id="{965073F6-185C-4544-2040-F955F448D5B3}"/>
                </a:ext>
              </a:extLst>
            </p:cNvPr>
            <p:cNvSpPr/>
            <p:nvPr/>
          </p:nvSpPr>
          <p:spPr>
            <a:xfrm>
              <a:off x="6930167" y="4598102"/>
              <a:ext cx="3103" cy="939"/>
            </a:xfrm>
            <a:custGeom>
              <a:avLst/>
              <a:gdLst>
                <a:gd name="connsiteX0" fmla="*/ 2332 w 2331"/>
                <a:gd name="connsiteY0" fmla="*/ 388 h 776"/>
                <a:gd name="connsiteX1" fmla="*/ 1555 w 2331"/>
                <a:gd name="connsiteY1" fmla="*/ 776 h 776"/>
                <a:gd name="connsiteX2" fmla="*/ 0 w 2331"/>
                <a:gd name="connsiteY2" fmla="*/ 776 h 776"/>
                <a:gd name="connsiteX3" fmla="*/ 0 w 2331"/>
                <a:gd name="connsiteY3" fmla="*/ 0 h 776"/>
                <a:gd name="connsiteX4" fmla="*/ 2332 w 2331"/>
                <a:gd name="connsiteY4" fmla="*/ 388 h 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1" h="776">
                  <a:moveTo>
                    <a:pt x="2332" y="388"/>
                  </a:moveTo>
                  <a:lnTo>
                    <a:pt x="1555" y="776"/>
                  </a:lnTo>
                  <a:lnTo>
                    <a:pt x="0" y="776"/>
                  </a:lnTo>
                  <a:lnTo>
                    <a:pt x="0" y="0"/>
                  </a:lnTo>
                  <a:lnTo>
                    <a:pt x="2332" y="388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90" name="Forma Livre 389">
              <a:extLst>
                <a:ext uri="{FF2B5EF4-FFF2-40B4-BE49-F238E27FC236}">
                  <a16:creationId xmlns:a16="http://schemas.microsoft.com/office/drawing/2014/main" id="{6DBD3C15-4283-B9F7-E882-6E7166271C17}"/>
                </a:ext>
              </a:extLst>
            </p:cNvPr>
            <p:cNvSpPr/>
            <p:nvPr/>
          </p:nvSpPr>
          <p:spPr>
            <a:xfrm>
              <a:off x="7200172" y="4454848"/>
              <a:ext cx="3620" cy="4696"/>
            </a:xfrm>
            <a:custGeom>
              <a:avLst/>
              <a:gdLst>
                <a:gd name="connsiteX0" fmla="*/ 1166 w 2720"/>
                <a:gd name="connsiteY0" fmla="*/ 1164 h 3881"/>
                <a:gd name="connsiteX1" fmla="*/ 2721 w 2720"/>
                <a:gd name="connsiteY1" fmla="*/ 2717 h 3881"/>
                <a:gd name="connsiteX2" fmla="*/ 1943 w 2720"/>
                <a:gd name="connsiteY2" fmla="*/ 3882 h 3881"/>
                <a:gd name="connsiteX3" fmla="*/ 1166 w 2720"/>
                <a:gd name="connsiteY3" fmla="*/ 2717 h 3881"/>
                <a:gd name="connsiteX4" fmla="*/ 0 w 2720"/>
                <a:gd name="connsiteY4" fmla="*/ 1941 h 3881"/>
                <a:gd name="connsiteX5" fmla="*/ 778 w 2720"/>
                <a:gd name="connsiteY5" fmla="*/ 0 h 3881"/>
                <a:gd name="connsiteX6" fmla="*/ 1166 w 2720"/>
                <a:gd name="connsiteY6" fmla="*/ 1164 h 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20" h="3881">
                  <a:moveTo>
                    <a:pt x="1166" y="1164"/>
                  </a:moveTo>
                  <a:lnTo>
                    <a:pt x="2721" y="2717"/>
                  </a:lnTo>
                  <a:lnTo>
                    <a:pt x="1943" y="3882"/>
                  </a:lnTo>
                  <a:lnTo>
                    <a:pt x="1166" y="2717"/>
                  </a:lnTo>
                  <a:lnTo>
                    <a:pt x="0" y="1941"/>
                  </a:lnTo>
                  <a:lnTo>
                    <a:pt x="778" y="0"/>
                  </a:lnTo>
                  <a:lnTo>
                    <a:pt x="1166" y="1164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91" name="Forma Livre 390">
              <a:extLst>
                <a:ext uri="{FF2B5EF4-FFF2-40B4-BE49-F238E27FC236}">
                  <a16:creationId xmlns:a16="http://schemas.microsoft.com/office/drawing/2014/main" id="{F24D9635-14A6-B1FB-EA32-887ECC6E08F3}"/>
                </a:ext>
              </a:extLst>
            </p:cNvPr>
            <p:cNvSpPr/>
            <p:nvPr/>
          </p:nvSpPr>
          <p:spPr>
            <a:xfrm>
              <a:off x="3514226" y="3658269"/>
              <a:ext cx="6206" cy="1878"/>
            </a:xfrm>
            <a:custGeom>
              <a:avLst/>
              <a:gdLst>
                <a:gd name="connsiteX0" fmla="*/ 777 w 4663"/>
                <a:gd name="connsiteY0" fmla="*/ 0 h 1552"/>
                <a:gd name="connsiteX1" fmla="*/ 3498 w 4663"/>
                <a:gd name="connsiteY1" fmla="*/ 0 h 1552"/>
                <a:gd name="connsiteX2" fmla="*/ 4663 w 4663"/>
                <a:gd name="connsiteY2" fmla="*/ 1553 h 1552"/>
                <a:gd name="connsiteX3" fmla="*/ 3498 w 4663"/>
                <a:gd name="connsiteY3" fmla="*/ 1553 h 1552"/>
                <a:gd name="connsiteX4" fmla="*/ 2332 w 4663"/>
                <a:gd name="connsiteY4" fmla="*/ 1164 h 1552"/>
                <a:gd name="connsiteX5" fmla="*/ 389 w 4663"/>
                <a:gd name="connsiteY5" fmla="*/ 1553 h 1552"/>
                <a:gd name="connsiteX6" fmla="*/ 0 w 4663"/>
                <a:gd name="connsiteY6" fmla="*/ 388 h 1552"/>
                <a:gd name="connsiteX7" fmla="*/ 777 w 4663"/>
                <a:gd name="connsiteY7" fmla="*/ 0 h 1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63" h="1552">
                  <a:moveTo>
                    <a:pt x="777" y="0"/>
                  </a:moveTo>
                  <a:lnTo>
                    <a:pt x="3498" y="0"/>
                  </a:lnTo>
                  <a:lnTo>
                    <a:pt x="4663" y="1553"/>
                  </a:lnTo>
                  <a:lnTo>
                    <a:pt x="3498" y="1553"/>
                  </a:lnTo>
                  <a:lnTo>
                    <a:pt x="2332" y="1164"/>
                  </a:lnTo>
                  <a:lnTo>
                    <a:pt x="389" y="1553"/>
                  </a:lnTo>
                  <a:lnTo>
                    <a:pt x="0" y="388"/>
                  </a:lnTo>
                  <a:lnTo>
                    <a:pt x="777" y="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92" name="Forma Livre 391">
              <a:extLst>
                <a:ext uri="{FF2B5EF4-FFF2-40B4-BE49-F238E27FC236}">
                  <a16:creationId xmlns:a16="http://schemas.microsoft.com/office/drawing/2014/main" id="{174977A5-7E93-8C74-7C86-784BB1A5F7FE}"/>
                </a:ext>
              </a:extLst>
            </p:cNvPr>
            <p:cNvSpPr/>
            <p:nvPr/>
          </p:nvSpPr>
          <p:spPr>
            <a:xfrm>
              <a:off x="3499743" y="3657798"/>
              <a:ext cx="6206" cy="2347"/>
            </a:xfrm>
            <a:custGeom>
              <a:avLst/>
              <a:gdLst>
                <a:gd name="connsiteX0" fmla="*/ 1166 w 4663"/>
                <a:gd name="connsiteY0" fmla="*/ 0 h 1940"/>
                <a:gd name="connsiteX1" fmla="*/ 2332 w 4663"/>
                <a:gd name="connsiteY1" fmla="*/ 1553 h 1940"/>
                <a:gd name="connsiteX2" fmla="*/ 4663 w 4663"/>
                <a:gd name="connsiteY2" fmla="*/ 1164 h 1940"/>
                <a:gd name="connsiteX3" fmla="*/ 3886 w 4663"/>
                <a:gd name="connsiteY3" fmla="*/ 1941 h 1940"/>
                <a:gd name="connsiteX4" fmla="*/ 1554 w 4663"/>
                <a:gd name="connsiteY4" fmla="*/ 1941 h 1940"/>
                <a:gd name="connsiteX5" fmla="*/ 0 w 4663"/>
                <a:gd name="connsiteY5" fmla="*/ 1164 h 1940"/>
                <a:gd name="connsiteX6" fmla="*/ 1166 w 4663"/>
                <a:gd name="connsiteY6" fmla="*/ 0 h 1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63" h="1940">
                  <a:moveTo>
                    <a:pt x="1166" y="0"/>
                  </a:moveTo>
                  <a:lnTo>
                    <a:pt x="2332" y="1553"/>
                  </a:lnTo>
                  <a:lnTo>
                    <a:pt x="4663" y="1164"/>
                  </a:lnTo>
                  <a:lnTo>
                    <a:pt x="3886" y="1941"/>
                  </a:lnTo>
                  <a:lnTo>
                    <a:pt x="1554" y="1941"/>
                  </a:lnTo>
                  <a:lnTo>
                    <a:pt x="0" y="1164"/>
                  </a:lnTo>
                  <a:lnTo>
                    <a:pt x="1166" y="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93" name="Forma Livre 392">
              <a:extLst>
                <a:ext uri="{FF2B5EF4-FFF2-40B4-BE49-F238E27FC236}">
                  <a16:creationId xmlns:a16="http://schemas.microsoft.com/office/drawing/2014/main" id="{2876C19A-0D62-D272-FF79-171007A007F1}"/>
                </a:ext>
              </a:extLst>
            </p:cNvPr>
            <p:cNvSpPr/>
            <p:nvPr/>
          </p:nvSpPr>
          <p:spPr>
            <a:xfrm>
              <a:off x="3509570" y="3654511"/>
              <a:ext cx="3103" cy="2818"/>
            </a:xfrm>
            <a:custGeom>
              <a:avLst/>
              <a:gdLst>
                <a:gd name="connsiteX0" fmla="*/ 2332 w 2331"/>
                <a:gd name="connsiteY0" fmla="*/ 388 h 2329"/>
                <a:gd name="connsiteX1" fmla="*/ 2332 w 2331"/>
                <a:gd name="connsiteY1" fmla="*/ 2329 h 2329"/>
                <a:gd name="connsiteX2" fmla="*/ 389 w 2331"/>
                <a:gd name="connsiteY2" fmla="*/ 1553 h 2329"/>
                <a:gd name="connsiteX3" fmla="*/ 0 w 2331"/>
                <a:gd name="connsiteY3" fmla="*/ 388 h 2329"/>
                <a:gd name="connsiteX4" fmla="*/ 389 w 2331"/>
                <a:gd name="connsiteY4" fmla="*/ 0 h 2329"/>
                <a:gd name="connsiteX5" fmla="*/ 2332 w 2331"/>
                <a:gd name="connsiteY5" fmla="*/ 388 h 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31" h="2329">
                  <a:moveTo>
                    <a:pt x="2332" y="388"/>
                  </a:moveTo>
                  <a:lnTo>
                    <a:pt x="2332" y="2329"/>
                  </a:lnTo>
                  <a:lnTo>
                    <a:pt x="389" y="1553"/>
                  </a:lnTo>
                  <a:lnTo>
                    <a:pt x="0" y="388"/>
                  </a:lnTo>
                  <a:lnTo>
                    <a:pt x="389" y="0"/>
                  </a:lnTo>
                  <a:lnTo>
                    <a:pt x="2332" y="388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94" name="Forma Livre 393">
              <a:extLst>
                <a:ext uri="{FF2B5EF4-FFF2-40B4-BE49-F238E27FC236}">
                  <a16:creationId xmlns:a16="http://schemas.microsoft.com/office/drawing/2014/main" id="{8D3D8993-4115-7F74-D7E7-7D9BF88AA7FC}"/>
                </a:ext>
              </a:extLst>
            </p:cNvPr>
            <p:cNvSpPr/>
            <p:nvPr/>
          </p:nvSpPr>
          <p:spPr>
            <a:xfrm>
              <a:off x="3769749" y="3989864"/>
              <a:ext cx="30517" cy="23953"/>
            </a:xfrm>
            <a:custGeom>
              <a:avLst/>
              <a:gdLst>
                <a:gd name="connsiteX0" fmla="*/ 22928 w 22928"/>
                <a:gd name="connsiteY0" fmla="*/ 0 h 19796"/>
                <a:gd name="connsiteX1" fmla="*/ 22151 w 22928"/>
                <a:gd name="connsiteY1" fmla="*/ 1941 h 19796"/>
                <a:gd name="connsiteX2" fmla="*/ 20985 w 22928"/>
                <a:gd name="connsiteY2" fmla="*/ 3493 h 19796"/>
                <a:gd name="connsiteX3" fmla="*/ 20208 w 22928"/>
                <a:gd name="connsiteY3" fmla="*/ 3882 h 19796"/>
                <a:gd name="connsiteX4" fmla="*/ 19820 w 22928"/>
                <a:gd name="connsiteY4" fmla="*/ 5434 h 19796"/>
                <a:gd name="connsiteX5" fmla="*/ 20597 w 22928"/>
                <a:gd name="connsiteY5" fmla="*/ 7763 h 19796"/>
                <a:gd name="connsiteX6" fmla="*/ 19820 w 22928"/>
                <a:gd name="connsiteY6" fmla="*/ 8151 h 19796"/>
                <a:gd name="connsiteX7" fmla="*/ 19820 w 22928"/>
                <a:gd name="connsiteY7" fmla="*/ 10869 h 19796"/>
                <a:gd name="connsiteX8" fmla="*/ 20597 w 22928"/>
                <a:gd name="connsiteY8" fmla="*/ 12033 h 19796"/>
                <a:gd name="connsiteX9" fmla="*/ 21374 w 22928"/>
                <a:gd name="connsiteY9" fmla="*/ 12809 h 19796"/>
                <a:gd name="connsiteX10" fmla="*/ 20597 w 22928"/>
                <a:gd name="connsiteY10" fmla="*/ 13586 h 19796"/>
                <a:gd name="connsiteX11" fmla="*/ 20208 w 22928"/>
                <a:gd name="connsiteY11" fmla="*/ 14750 h 19796"/>
                <a:gd name="connsiteX12" fmla="*/ 20208 w 22928"/>
                <a:gd name="connsiteY12" fmla="*/ 17467 h 19796"/>
                <a:gd name="connsiteX13" fmla="*/ 19431 w 22928"/>
                <a:gd name="connsiteY13" fmla="*/ 17856 h 19796"/>
                <a:gd name="connsiteX14" fmla="*/ 17876 w 22928"/>
                <a:gd name="connsiteY14" fmla="*/ 18632 h 19796"/>
                <a:gd name="connsiteX15" fmla="*/ 15933 w 22928"/>
                <a:gd name="connsiteY15" fmla="*/ 19020 h 19796"/>
                <a:gd name="connsiteX16" fmla="*/ 14768 w 22928"/>
                <a:gd name="connsiteY16" fmla="*/ 19020 h 19796"/>
                <a:gd name="connsiteX17" fmla="*/ 12824 w 22928"/>
                <a:gd name="connsiteY17" fmla="*/ 19408 h 19796"/>
                <a:gd name="connsiteX18" fmla="*/ 10881 w 22928"/>
                <a:gd name="connsiteY18" fmla="*/ 19020 h 19796"/>
                <a:gd name="connsiteX19" fmla="*/ 9327 w 22928"/>
                <a:gd name="connsiteY19" fmla="*/ 19408 h 19796"/>
                <a:gd name="connsiteX20" fmla="*/ 8161 w 22928"/>
                <a:gd name="connsiteY20" fmla="*/ 19020 h 19796"/>
                <a:gd name="connsiteX21" fmla="*/ 6218 w 22928"/>
                <a:gd name="connsiteY21" fmla="*/ 19796 h 19796"/>
                <a:gd name="connsiteX22" fmla="*/ 4663 w 22928"/>
                <a:gd name="connsiteY22" fmla="*/ 19020 h 19796"/>
                <a:gd name="connsiteX23" fmla="*/ 2332 w 22928"/>
                <a:gd name="connsiteY23" fmla="*/ 19020 h 19796"/>
                <a:gd name="connsiteX24" fmla="*/ 1166 w 22928"/>
                <a:gd name="connsiteY24" fmla="*/ 19796 h 19796"/>
                <a:gd name="connsiteX25" fmla="*/ 0 w 22928"/>
                <a:gd name="connsiteY25" fmla="*/ 19408 h 19796"/>
                <a:gd name="connsiteX26" fmla="*/ 1943 w 22928"/>
                <a:gd name="connsiteY26" fmla="*/ 18632 h 19796"/>
                <a:gd name="connsiteX27" fmla="*/ 3109 w 22928"/>
                <a:gd name="connsiteY27" fmla="*/ 17467 h 19796"/>
                <a:gd name="connsiteX28" fmla="*/ 4663 w 22928"/>
                <a:gd name="connsiteY28" fmla="*/ 17079 h 19796"/>
                <a:gd name="connsiteX29" fmla="*/ 6218 w 22928"/>
                <a:gd name="connsiteY29" fmla="*/ 15915 h 19796"/>
                <a:gd name="connsiteX30" fmla="*/ 6995 w 22928"/>
                <a:gd name="connsiteY30" fmla="*/ 14750 h 19796"/>
                <a:gd name="connsiteX31" fmla="*/ 9327 w 22928"/>
                <a:gd name="connsiteY31" fmla="*/ 15138 h 19796"/>
                <a:gd name="connsiteX32" fmla="*/ 10493 w 22928"/>
                <a:gd name="connsiteY32" fmla="*/ 13586 h 19796"/>
                <a:gd name="connsiteX33" fmla="*/ 9716 w 22928"/>
                <a:gd name="connsiteY33" fmla="*/ 10480 h 19796"/>
                <a:gd name="connsiteX34" fmla="*/ 10493 w 22928"/>
                <a:gd name="connsiteY34" fmla="*/ 8928 h 19796"/>
                <a:gd name="connsiteX35" fmla="*/ 10493 w 22928"/>
                <a:gd name="connsiteY35" fmla="*/ 6987 h 19796"/>
                <a:gd name="connsiteX36" fmla="*/ 10493 w 22928"/>
                <a:gd name="connsiteY36" fmla="*/ 6211 h 19796"/>
                <a:gd name="connsiteX37" fmla="*/ 9327 w 22928"/>
                <a:gd name="connsiteY37" fmla="*/ 4658 h 19796"/>
                <a:gd name="connsiteX38" fmla="*/ 8161 w 22928"/>
                <a:gd name="connsiteY38" fmla="*/ 4270 h 19796"/>
                <a:gd name="connsiteX39" fmla="*/ 6606 w 22928"/>
                <a:gd name="connsiteY39" fmla="*/ 3882 h 19796"/>
                <a:gd name="connsiteX40" fmla="*/ 6218 w 22928"/>
                <a:gd name="connsiteY40" fmla="*/ 3493 h 19796"/>
                <a:gd name="connsiteX41" fmla="*/ 7772 w 22928"/>
                <a:gd name="connsiteY41" fmla="*/ 2329 h 19796"/>
                <a:gd name="connsiteX42" fmla="*/ 12047 w 22928"/>
                <a:gd name="connsiteY42" fmla="*/ 1941 h 19796"/>
                <a:gd name="connsiteX43" fmla="*/ 12824 w 22928"/>
                <a:gd name="connsiteY43" fmla="*/ 1164 h 19796"/>
                <a:gd name="connsiteX44" fmla="*/ 17099 w 22928"/>
                <a:gd name="connsiteY44" fmla="*/ 1164 h 19796"/>
                <a:gd name="connsiteX45" fmla="*/ 17488 w 22928"/>
                <a:gd name="connsiteY45" fmla="*/ 776 h 19796"/>
                <a:gd name="connsiteX46" fmla="*/ 22151 w 22928"/>
                <a:gd name="connsiteY46" fmla="*/ 0 h 19796"/>
                <a:gd name="connsiteX47" fmla="*/ 22928 w 22928"/>
                <a:gd name="connsiteY47" fmla="*/ 0 h 1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928" h="19796">
                  <a:moveTo>
                    <a:pt x="22928" y="0"/>
                  </a:moveTo>
                  <a:lnTo>
                    <a:pt x="22151" y="1941"/>
                  </a:lnTo>
                  <a:lnTo>
                    <a:pt x="20985" y="3493"/>
                  </a:lnTo>
                  <a:lnTo>
                    <a:pt x="20208" y="3882"/>
                  </a:lnTo>
                  <a:lnTo>
                    <a:pt x="19820" y="5434"/>
                  </a:lnTo>
                  <a:lnTo>
                    <a:pt x="20597" y="7763"/>
                  </a:lnTo>
                  <a:lnTo>
                    <a:pt x="19820" y="8151"/>
                  </a:lnTo>
                  <a:lnTo>
                    <a:pt x="19820" y="10869"/>
                  </a:lnTo>
                  <a:lnTo>
                    <a:pt x="20597" y="12033"/>
                  </a:lnTo>
                  <a:lnTo>
                    <a:pt x="21374" y="12809"/>
                  </a:lnTo>
                  <a:lnTo>
                    <a:pt x="20597" y="13586"/>
                  </a:lnTo>
                  <a:lnTo>
                    <a:pt x="20208" y="14750"/>
                  </a:lnTo>
                  <a:lnTo>
                    <a:pt x="20208" y="17467"/>
                  </a:lnTo>
                  <a:lnTo>
                    <a:pt x="19431" y="17856"/>
                  </a:lnTo>
                  <a:lnTo>
                    <a:pt x="17876" y="18632"/>
                  </a:lnTo>
                  <a:lnTo>
                    <a:pt x="15933" y="19020"/>
                  </a:lnTo>
                  <a:lnTo>
                    <a:pt x="14768" y="19020"/>
                  </a:lnTo>
                  <a:lnTo>
                    <a:pt x="12824" y="19408"/>
                  </a:lnTo>
                  <a:lnTo>
                    <a:pt x="10881" y="19020"/>
                  </a:lnTo>
                  <a:lnTo>
                    <a:pt x="9327" y="19408"/>
                  </a:lnTo>
                  <a:lnTo>
                    <a:pt x="8161" y="19020"/>
                  </a:lnTo>
                  <a:lnTo>
                    <a:pt x="6218" y="19796"/>
                  </a:lnTo>
                  <a:lnTo>
                    <a:pt x="4663" y="19020"/>
                  </a:lnTo>
                  <a:lnTo>
                    <a:pt x="2332" y="19020"/>
                  </a:lnTo>
                  <a:lnTo>
                    <a:pt x="1166" y="19796"/>
                  </a:lnTo>
                  <a:lnTo>
                    <a:pt x="0" y="19408"/>
                  </a:lnTo>
                  <a:lnTo>
                    <a:pt x="1943" y="18632"/>
                  </a:lnTo>
                  <a:lnTo>
                    <a:pt x="3109" y="17467"/>
                  </a:lnTo>
                  <a:lnTo>
                    <a:pt x="4663" y="17079"/>
                  </a:lnTo>
                  <a:lnTo>
                    <a:pt x="6218" y="15915"/>
                  </a:lnTo>
                  <a:lnTo>
                    <a:pt x="6995" y="14750"/>
                  </a:lnTo>
                  <a:lnTo>
                    <a:pt x="9327" y="15138"/>
                  </a:lnTo>
                  <a:lnTo>
                    <a:pt x="10493" y="13586"/>
                  </a:lnTo>
                  <a:lnTo>
                    <a:pt x="9716" y="10480"/>
                  </a:lnTo>
                  <a:lnTo>
                    <a:pt x="10493" y="8928"/>
                  </a:lnTo>
                  <a:lnTo>
                    <a:pt x="10493" y="6987"/>
                  </a:lnTo>
                  <a:lnTo>
                    <a:pt x="10493" y="6211"/>
                  </a:lnTo>
                  <a:lnTo>
                    <a:pt x="9327" y="4658"/>
                  </a:lnTo>
                  <a:lnTo>
                    <a:pt x="8161" y="4270"/>
                  </a:lnTo>
                  <a:lnTo>
                    <a:pt x="6606" y="3882"/>
                  </a:lnTo>
                  <a:lnTo>
                    <a:pt x="6218" y="3493"/>
                  </a:lnTo>
                  <a:lnTo>
                    <a:pt x="7772" y="2329"/>
                  </a:lnTo>
                  <a:lnTo>
                    <a:pt x="12047" y="1941"/>
                  </a:lnTo>
                  <a:lnTo>
                    <a:pt x="12824" y="1164"/>
                  </a:lnTo>
                  <a:lnTo>
                    <a:pt x="17099" y="1164"/>
                  </a:lnTo>
                  <a:lnTo>
                    <a:pt x="17488" y="776"/>
                  </a:lnTo>
                  <a:lnTo>
                    <a:pt x="22151" y="0"/>
                  </a:lnTo>
                  <a:lnTo>
                    <a:pt x="22928" y="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95" name="Forma Livre 394">
              <a:extLst>
                <a:ext uri="{FF2B5EF4-FFF2-40B4-BE49-F238E27FC236}">
                  <a16:creationId xmlns:a16="http://schemas.microsoft.com/office/drawing/2014/main" id="{2CB802F9-5431-7FD0-3A6A-0D6C4D664340}"/>
                </a:ext>
              </a:extLst>
            </p:cNvPr>
            <p:cNvSpPr/>
            <p:nvPr/>
          </p:nvSpPr>
          <p:spPr>
            <a:xfrm>
              <a:off x="3802853" y="3974834"/>
              <a:ext cx="9827" cy="6106"/>
            </a:xfrm>
            <a:custGeom>
              <a:avLst/>
              <a:gdLst>
                <a:gd name="connsiteX0" fmla="*/ 7384 w 7383"/>
                <a:gd name="connsiteY0" fmla="*/ 0 h 5046"/>
                <a:gd name="connsiteX1" fmla="*/ 6995 w 7383"/>
                <a:gd name="connsiteY1" fmla="*/ 1941 h 5046"/>
                <a:gd name="connsiteX2" fmla="*/ 5829 w 7383"/>
                <a:gd name="connsiteY2" fmla="*/ 2329 h 5046"/>
                <a:gd name="connsiteX3" fmla="*/ 4275 w 7383"/>
                <a:gd name="connsiteY3" fmla="*/ 3493 h 5046"/>
                <a:gd name="connsiteX4" fmla="*/ 3498 w 7383"/>
                <a:gd name="connsiteY4" fmla="*/ 3493 h 5046"/>
                <a:gd name="connsiteX5" fmla="*/ 777 w 7383"/>
                <a:gd name="connsiteY5" fmla="*/ 5046 h 5046"/>
                <a:gd name="connsiteX6" fmla="*/ 0 w 7383"/>
                <a:gd name="connsiteY6" fmla="*/ 4270 h 5046"/>
                <a:gd name="connsiteX7" fmla="*/ 1166 w 7383"/>
                <a:gd name="connsiteY7" fmla="*/ 3105 h 5046"/>
                <a:gd name="connsiteX8" fmla="*/ 3886 w 7383"/>
                <a:gd name="connsiteY8" fmla="*/ 1164 h 5046"/>
                <a:gd name="connsiteX9" fmla="*/ 7384 w 7383"/>
                <a:gd name="connsiteY9" fmla="*/ 0 h 5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83" h="5046">
                  <a:moveTo>
                    <a:pt x="7384" y="0"/>
                  </a:moveTo>
                  <a:lnTo>
                    <a:pt x="6995" y="1941"/>
                  </a:lnTo>
                  <a:lnTo>
                    <a:pt x="5829" y="2329"/>
                  </a:lnTo>
                  <a:lnTo>
                    <a:pt x="4275" y="3493"/>
                  </a:lnTo>
                  <a:lnTo>
                    <a:pt x="3498" y="3493"/>
                  </a:lnTo>
                  <a:lnTo>
                    <a:pt x="777" y="5046"/>
                  </a:lnTo>
                  <a:lnTo>
                    <a:pt x="0" y="4270"/>
                  </a:lnTo>
                  <a:lnTo>
                    <a:pt x="1166" y="3105"/>
                  </a:lnTo>
                  <a:lnTo>
                    <a:pt x="3886" y="1164"/>
                  </a:lnTo>
                  <a:lnTo>
                    <a:pt x="7384" y="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96" name="Forma Livre 395">
              <a:extLst>
                <a:ext uri="{FF2B5EF4-FFF2-40B4-BE49-F238E27FC236}">
                  <a16:creationId xmlns:a16="http://schemas.microsoft.com/office/drawing/2014/main" id="{E74F79E3-6B4F-1811-373E-1BF72F824928}"/>
                </a:ext>
              </a:extLst>
            </p:cNvPr>
            <p:cNvSpPr/>
            <p:nvPr/>
          </p:nvSpPr>
          <p:spPr>
            <a:xfrm>
              <a:off x="10814739" y="4573208"/>
              <a:ext cx="516" cy="939"/>
            </a:xfrm>
            <a:custGeom>
              <a:avLst/>
              <a:gdLst>
                <a:gd name="connsiteX0" fmla="*/ 0 w 388"/>
                <a:gd name="connsiteY0" fmla="*/ 776 h 776"/>
                <a:gd name="connsiteX1" fmla="*/ 0 w 388"/>
                <a:gd name="connsiteY1" fmla="*/ 0 h 776"/>
                <a:gd name="connsiteX2" fmla="*/ 389 w 388"/>
                <a:gd name="connsiteY2" fmla="*/ 0 h 776"/>
                <a:gd name="connsiteX3" fmla="*/ 389 w 388"/>
                <a:gd name="connsiteY3" fmla="*/ 388 h 776"/>
                <a:gd name="connsiteX4" fmla="*/ 0 w 388"/>
                <a:gd name="connsiteY4" fmla="*/ 776 h 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8" h="776">
                  <a:moveTo>
                    <a:pt x="0" y="776"/>
                  </a:moveTo>
                  <a:lnTo>
                    <a:pt x="0" y="0"/>
                  </a:lnTo>
                  <a:lnTo>
                    <a:pt x="389" y="0"/>
                  </a:lnTo>
                  <a:lnTo>
                    <a:pt x="389" y="388"/>
                  </a:lnTo>
                  <a:lnTo>
                    <a:pt x="0" y="776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97" name="Forma Livre 396">
              <a:extLst>
                <a:ext uri="{FF2B5EF4-FFF2-40B4-BE49-F238E27FC236}">
                  <a16:creationId xmlns:a16="http://schemas.microsoft.com/office/drawing/2014/main" id="{8E289537-AFF5-894C-F7BD-08B3291697FE}"/>
                </a:ext>
              </a:extLst>
            </p:cNvPr>
            <p:cNvSpPr/>
            <p:nvPr/>
          </p:nvSpPr>
          <p:spPr>
            <a:xfrm>
              <a:off x="3794059" y="3913775"/>
              <a:ext cx="4655" cy="7045"/>
            </a:xfrm>
            <a:custGeom>
              <a:avLst/>
              <a:gdLst>
                <a:gd name="connsiteX0" fmla="*/ 2332 w 3497"/>
                <a:gd name="connsiteY0" fmla="*/ 5434 h 5822"/>
                <a:gd name="connsiteX1" fmla="*/ 1943 w 3497"/>
                <a:gd name="connsiteY1" fmla="*/ 5822 h 5822"/>
                <a:gd name="connsiteX2" fmla="*/ 0 w 3497"/>
                <a:gd name="connsiteY2" fmla="*/ 4658 h 5822"/>
                <a:gd name="connsiteX3" fmla="*/ 0 w 3497"/>
                <a:gd name="connsiteY3" fmla="*/ 3105 h 5822"/>
                <a:gd name="connsiteX4" fmla="*/ 777 w 3497"/>
                <a:gd name="connsiteY4" fmla="*/ 1941 h 5822"/>
                <a:gd name="connsiteX5" fmla="*/ 1555 w 3497"/>
                <a:gd name="connsiteY5" fmla="*/ 0 h 5822"/>
                <a:gd name="connsiteX6" fmla="*/ 3109 w 3497"/>
                <a:gd name="connsiteY6" fmla="*/ 0 h 5822"/>
                <a:gd name="connsiteX7" fmla="*/ 3498 w 3497"/>
                <a:gd name="connsiteY7" fmla="*/ 1553 h 5822"/>
                <a:gd name="connsiteX8" fmla="*/ 3109 w 3497"/>
                <a:gd name="connsiteY8" fmla="*/ 4658 h 5822"/>
                <a:gd name="connsiteX9" fmla="*/ 2332 w 3497"/>
                <a:gd name="connsiteY9" fmla="*/ 5434 h 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97" h="5822">
                  <a:moveTo>
                    <a:pt x="2332" y="5434"/>
                  </a:moveTo>
                  <a:lnTo>
                    <a:pt x="1943" y="5822"/>
                  </a:lnTo>
                  <a:lnTo>
                    <a:pt x="0" y="4658"/>
                  </a:lnTo>
                  <a:lnTo>
                    <a:pt x="0" y="3105"/>
                  </a:lnTo>
                  <a:lnTo>
                    <a:pt x="777" y="1941"/>
                  </a:lnTo>
                  <a:lnTo>
                    <a:pt x="1555" y="0"/>
                  </a:lnTo>
                  <a:lnTo>
                    <a:pt x="3109" y="0"/>
                  </a:lnTo>
                  <a:lnTo>
                    <a:pt x="3498" y="1553"/>
                  </a:lnTo>
                  <a:lnTo>
                    <a:pt x="3109" y="4658"/>
                  </a:lnTo>
                  <a:lnTo>
                    <a:pt x="2332" y="5434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98" name="Forma Livre 397">
              <a:extLst>
                <a:ext uri="{FF2B5EF4-FFF2-40B4-BE49-F238E27FC236}">
                  <a16:creationId xmlns:a16="http://schemas.microsoft.com/office/drawing/2014/main" id="{E11DC1DA-0CF3-FC10-45AA-BDD3D9CB5C2F}"/>
                </a:ext>
              </a:extLst>
            </p:cNvPr>
            <p:cNvSpPr/>
            <p:nvPr/>
          </p:nvSpPr>
          <p:spPr>
            <a:xfrm>
              <a:off x="3709231" y="3760190"/>
              <a:ext cx="4655" cy="2347"/>
            </a:xfrm>
            <a:custGeom>
              <a:avLst/>
              <a:gdLst>
                <a:gd name="connsiteX0" fmla="*/ 3497 w 3497"/>
                <a:gd name="connsiteY0" fmla="*/ 388 h 1940"/>
                <a:gd name="connsiteX1" fmla="*/ 1943 w 3497"/>
                <a:gd name="connsiteY1" fmla="*/ 1165 h 1940"/>
                <a:gd name="connsiteX2" fmla="*/ 1554 w 3497"/>
                <a:gd name="connsiteY2" fmla="*/ 1165 h 1940"/>
                <a:gd name="connsiteX3" fmla="*/ 389 w 3497"/>
                <a:gd name="connsiteY3" fmla="*/ 1941 h 1940"/>
                <a:gd name="connsiteX4" fmla="*/ 0 w 3497"/>
                <a:gd name="connsiteY4" fmla="*/ 1553 h 1940"/>
                <a:gd name="connsiteX5" fmla="*/ 389 w 3497"/>
                <a:gd name="connsiteY5" fmla="*/ 388 h 1940"/>
                <a:gd name="connsiteX6" fmla="*/ 2720 w 3497"/>
                <a:gd name="connsiteY6" fmla="*/ 0 h 1940"/>
                <a:gd name="connsiteX7" fmla="*/ 3497 w 3497"/>
                <a:gd name="connsiteY7" fmla="*/ 388 h 1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7" h="1940">
                  <a:moveTo>
                    <a:pt x="3497" y="388"/>
                  </a:moveTo>
                  <a:lnTo>
                    <a:pt x="1943" y="1165"/>
                  </a:lnTo>
                  <a:lnTo>
                    <a:pt x="1554" y="1165"/>
                  </a:lnTo>
                  <a:lnTo>
                    <a:pt x="389" y="1941"/>
                  </a:lnTo>
                  <a:lnTo>
                    <a:pt x="0" y="1553"/>
                  </a:lnTo>
                  <a:lnTo>
                    <a:pt x="389" y="388"/>
                  </a:lnTo>
                  <a:lnTo>
                    <a:pt x="2720" y="0"/>
                  </a:lnTo>
                  <a:lnTo>
                    <a:pt x="3497" y="388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99" name="Forma Livre 398">
              <a:extLst>
                <a:ext uri="{FF2B5EF4-FFF2-40B4-BE49-F238E27FC236}">
                  <a16:creationId xmlns:a16="http://schemas.microsoft.com/office/drawing/2014/main" id="{1281A95D-2C0A-8CF5-C9C0-926DEBC92EEF}"/>
                </a:ext>
              </a:extLst>
            </p:cNvPr>
            <p:cNvSpPr/>
            <p:nvPr/>
          </p:nvSpPr>
          <p:spPr>
            <a:xfrm>
              <a:off x="3700955" y="3780386"/>
              <a:ext cx="6206" cy="3288"/>
            </a:xfrm>
            <a:custGeom>
              <a:avLst/>
              <a:gdLst>
                <a:gd name="connsiteX0" fmla="*/ 3498 w 4663"/>
                <a:gd name="connsiteY0" fmla="*/ 776 h 2717"/>
                <a:gd name="connsiteX1" fmla="*/ 4663 w 4663"/>
                <a:gd name="connsiteY1" fmla="*/ 1941 h 2717"/>
                <a:gd name="connsiteX2" fmla="*/ 389 w 4663"/>
                <a:gd name="connsiteY2" fmla="*/ 2717 h 2717"/>
                <a:gd name="connsiteX3" fmla="*/ 0 w 4663"/>
                <a:gd name="connsiteY3" fmla="*/ 776 h 2717"/>
                <a:gd name="connsiteX4" fmla="*/ 2720 w 4663"/>
                <a:gd name="connsiteY4" fmla="*/ 0 h 2717"/>
                <a:gd name="connsiteX5" fmla="*/ 3498 w 4663"/>
                <a:gd name="connsiteY5" fmla="*/ 776 h 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3" h="2717">
                  <a:moveTo>
                    <a:pt x="3498" y="776"/>
                  </a:moveTo>
                  <a:lnTo>
                    <a:pt x="4663" y="1941"/>
                  </a:lnTo>
                  <a:lnTo>
                    <a:pt x="389" y="2717"/>
                  </a:lnTo>
                  <a:lnTo>
                    <a:pt x="0" y="776"/>
                  </a:lnTo>
                  <a:lnTo>
                    <a:pt x="2720" y="0"/>
                  </a:lnTo>
                  <a:lnTo>
                    <a:pt x="3498" y="776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00" name="Forma Livre 399">
              <a:extLst>
                <a:ext uri="{FF2B5EF4-FFF2-40B4-BE49-F238E27FC236}">
                  <a16:creationId xmlns:a16="http://schemas.microsoft.com/office/drawing/2014/main" id="{8931A174-F861-7963-B9A6-03E502566644}"/>
                </a:ext>
              </a:extLst>
            </p:cNvPr>
            <p:cNvSpPr/>
            <p:nvPr/>
          </p:nvSpPr>
          <p:spPr>
            <a:xfrm>
              <a:off x="3705609" y="3763008"/>
              <a:ext cx="3620" cy="1408"/>
            </a:xfrm>
            <a:custGeom>
              <a:avLst/>
              <a:gdLst>
                <a:gd name="connsiteX0" fmla="*/ 2720 w 2720"/>
                <a:gd name="connsiteY0" fmla="*/ 388 h 1164"/>
                <a:gd name="connsiteX1" fmla="*/ 1943 w 2720"/>
                <a:gd name="connsiteY1" fmla="*/ 1165 h 1164"/>
                <a:gd name="connsiteX2" fmla="*/ 0 w 2720"/>
                <a:gd name="connsiteY2" fmla="*/ 1165 h 1164"/>
                <a:gd name="connsiteX3" fmla="*/ 0 w 2720"/>
                <a:gd name="connsiteY3" fmla="*/ 388 h 1164"/>
                <a:gd name="connsiteX4" fmla="*/ 1166 w 2720"/>
                <a:gd name="connsiteY4" fmla="*/ 0 h 1164"/>
                <a:gd name="connsiteX5" fmla="*/ 2720 w 2720"/>
                <a:gd name="connsiteY5" fmla="*/ 388 h 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0" h="1164">
                  <a:moveTo>
                    <a:pt x="2720" y="388"/>
                  </a:moveTo>
                  <a:lnTo>
                    <a:pt x="1943" y="1165"/>
                  </a:lnTo>
                  <a:lnTo>
                    <a:pt x="0" y="1165"/>
                  </a:lnTo>
                  <a:lnTo>
                    <a:pt x="0" y="388"/>
                  </a:lnTo>
                  <a:lnTo>
                    <a:pt x="1166" y="0"/>
                  </a:lnTo>
                  <a:lnTo>
                    <a:pt x="2720" y="388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01" name="Forma Livre 400">
              <a:extLst>
                <a:ext uri="{FF2B5EF4-FFF2-40B4-BE49-F238E27FC236}">
                  <a16:creationId xmlns:a16="http://schemas.microsoft.com/office/drawing/2014/main" id="{F68BBE11-382E-0CDA-9FCA-A0522724027A}"/>
                </a:ext>
              </a:extLst>
            </p:cNvPr>
            <p:cNvSpPr/>
            <p:nvPr/>
          </p:nvSpPr>
          <p:spPr>
            <a:xfrm>
              <a:off x="3698885" y="3762538"/>
              <a:ext cx="5172" cy="2347"/>
            </a:xfrm>
            <a:custGeom>
              <a:avLst/>
              <a:gdLst>
                <a:gd name="connsiteX0" fmla="*/ 2332 w 3886"/>
                <a:gd name="connsiteY0" fmla="*/ 0 h 1940"/>
                <a:gd name="connsiteX1" fmla="*/ 3886 w 3886"/>
                <a:gd name="connsiteY1" fmla="*/ 1165 h 1940"/>
                <a:gd name="connsiteX2" fmla="*/ 3109 w 3886"/>
                <a:gd name="connsiteY2" fmla="*/ 1941 h 1940"/>
                <a:gd name="connsiteX3" fmla="*/ 1943 w 3886"/>
                <a:gd name="connsiteY3" fmla="*/ 1165 h 1940"/>
                <a:gd name="connsiteX4" fmla="*/ 0 w 3886"/>
                <a:gd name="connsiteY4" fmla="*/ 1165 h 1940"/>
                <a:gd name="connsiteX5" fmla="*/ 777 w 3886"/>
                <a:gd name="connsiteY5" fmla="*/ 388 h 1940"/>
                <a:gd name="connsiteX6" fmla="*/ 2332 w 3886"/>
                <a:gd name="connsiteY6" fmla="*/ 0 h 1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86" h="1940">
                  <a:moveTo>
                    <a:pt x="2332" y="0"/>
                  </a:moveTo>
                  <a:lnTo>
                    <a:pt x="3886" y="1165"/>
                  </a:lnTo>
                  <a:lnTo>
                    <a:pt x="3109" y="1941"/>
                  </a:lnTo>
                  <a:lnTo>
                    <a:pt x="1943" y="1165"/>
                  </a:lnTo>
                  <a:lnTo>
                    <a:pt x="0" y="1165"/>
                  </a:lnTo>
                  <a:lnTo>
                    <a:pt x="777" y="388"/>
                  </a:lnTo>
                  <a:lnTo>
                    <a:pt x="2332" y="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02" name="Forma Livre 401">
              <a:extLst>
                <a:ext uri="{FF2B5EF4-FFF2-40B4-BE49-F238E27FC236}">
                  <a16:creationId xmlns:a16="http://schemas.microsoft.com/office/drawing/2014/main" id="{E0707054-B07C-AFFE-142A-4DA7FE454715}"/>
                </a:ext>
              </a:extLst>
            </p:cNvPr>
            <p:cNvSpPr/>
            <p:nvPr/>
          </p:nvSpPr>
          <p:spPr>
            <a:xfrm>
              <a:off x="10465076" y="4924060"/>
              <a:ext cx="4655" cy="3288"/>
            </a:xfrm>
            <a:custGeom>
              <a:avLst/>
              <a:gdLst>
                <a:gd name="connsiteX0" fmla="*/ 1943 w 3497"/>
                <a:gd name="connsiteY0" fmla="*/ 2717 h 2717"/>
                <a:gd name="connsiteX1" fmla="*/ 0 w 3497"/>
                <a:gd name="connsiteY1" fmla="*/ 1941 h 2717"/>
                <a:gd name="connsiteX2" fmla="*/ 777 w 3497"/>
                <a:gd name="connsiteY2" fmla="*/ 388 h 2717"/>
                <a:gd name="connsiteX3" fmla="*/ 2720 w 3497"/>
                <a:gd name="connsiteY3" fmla="*/ 0 h 2717"/>
                <a:gd name="connsiteX4" fmla="*/ 3497 w 3497"/>
                <a:gd name="connsiteY4" fmla="*/ 1553 h 2717"/>
                <a:gd name="connsiteX5" fmla="*/ 3109 w 3497"/>
                <a:gd name="connsiteY5" fmla="*/ 2329 h 2717"/>
                <a:gd name="connsiteX6" fmla="*/ 1943 w 3497"/>
                <a:gd name="connsiteY6" fmla="*/ 2717 h 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97" h="2717">
                  <a:moveTo>
                    <a:pt x="1943" y="2717"/>
                  </a:moveTo>
                  <a:lnTo>
                    <a:pt x="0" y="1941"/>
                  </a:lnTo>
                  <a:lnTo>
                    <a:pt x="777" y="388"/>
                  </a:lnTo>
                  <a:lnTo>
                    <a:pt x="2720" y="0"/>
                  </a:lnTo>
                  <a:lnTo>
                    <a:pt x="3497" y="1553"/>
                  </a:lnTo>
                  <a:lnTo>
                    <a:pt x="3109" y="2329"/>
                  </a:lnTo>
                  <a:lnTo>
                    <a:pt x="1943" y="2717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03" name="Forma Livre 402">
              <a:extLst>
                <a:ext uri="{FF2B5EF4-FFF2-40B4-BE49-F238E27FC236}">
                  <a16:creationId xmlns:a16="http://schemas.microsoft.com/office/drawing/2014/main" id="{F0523305-7BB8-8728-DE93-C3AA84D2AE24}"/>
                </a:ext>
              </a:extLst>
            </p:cNvPr>
            <p:cNvSpPr/>
            <p:nvPr/>
          </p:nvSpPr>
          <p:spPr>
            <a:xfrm>
              <a:off x="10456282" y="4899637"/>
              <a:ext cx="7758" cy="9863"/>
            </a:xfrm>
            <a:custGeom>
              <a:avLst/>
              <a:gdLst>
                <a:gd name="connsiteX0" fmla="*/ 3886 w 5829"/>
                <a:gd name="connsiteY0" fmla="*/ 8151 h 8151"/>
                <a:gd name="connsiteX1" fmla="*/ 3109 w 5829"/>
                <a:gd name="connsiteY1" fmla="*/ 8151 h 8151"/>
                <a:gd name="connsiteX2" fmla="*/ 1943 w 5829"/>
                <a:gd name="connsiteY2" fmla="*/ 7763 h 8151"/>
                <a:gd name="connsiteX3" fmla="*/ 389 w 5829"/>
                <a:gd name="connsiteY3" fmla="*/ 5822 h 8151"/>
                <a:gd name="connsiteX4" fmla="*/ 0 w 5829"/>
                <a:gd name="connsiteY4" fmla="*/ 4270 h 8151"/>
                <a:gd name="connsiteX5" fmla="*/ 0 w 5829"/>
                <a:gd name="connsiteY5" fmla="*/ 2717 h 8151"/>
                <a:gd name="connsiteX6" fmla="*/ 778 w 5829"/>
                <a:gd name="connsiteY6" fmla="*/ 1941 h 8151"/>
                <a:gd name="connsiteX7" fmla="*/ 1166 w 5829"/>
                <a:gd name="connsiteY7" fmla="*/ 388 h 8151"/>
                <a:gd name="connsiteX8" fmla="*/ 2332 w 5829"/>
                <a:gd name="connsiteY8" fmla="*/ 0 h 8151"/>
                <a:gd name="connsiteX9" fmla="*/ 3886 w 5829"/>
                <a:gd name="connsiteY9" fmla="*/ 0 h 8151"/>
                <a:gd name="connsiteX10" fmla="*/ 3109 w 5829"/>
                <a:gd name="connsiteY10" fmla="*/ 1164 h 8151"/>
                <a:gd name="connsiteX11" fmla="*/ 3109 w 5829"/>
                <a:gd name="connsiteY11" fmla="*/ 3105 h 8151"/>
                <a:gd name="connsiteX12" fmla="*/ 5829 w 5829"/>
                <a:gd name="connsiteY12" fmla="*/ 5046 h 8151"/>
                <a:gd name="connsiteX13" fmla="*/ 4664 w 5829"/>
                <a:gd name="connsiteY13" fmla="*/ 6211 h 8151"/>
                <a:gd name="connsiteX14" fmla="*/ 3886 w 5829"/>
                <a:gd name="connsiteY14" fmla="*/ 8151 h 8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29" h="8151">
                  <a:moveTo>
                    <a:pt x="3886" y="8151"/>
                  </a:moveTo>
                  <a:lnTo>
                    <a:pt x="3109" y="8151"/>
                  </a:lnTo>
                  <a:lnTo>
                    <a:pt x="1943" y="7763"/>
                  </a:lnTo>
                  <a:lnTo>
                    <a:pt x="389" y="5822"/>
                  </a:lnTo>
                  <a:lnTo>
                    <a:pt x="0" y="4270"/>
                  </a:lnTo>
                  <a:lnTo>
                    <a:pt x="0" y="2717"/>
                  </a:lnTo>
                  <a:lnTo>
                    <a:pt x="778" y="1941"/>
                  </a:lnTo>
                  <a:lnTo>
                    <a:pt x="1166" y="388"/>
                  </a:lnTo>
                  <a:lnTo>
                    <a:pt x="2332" y="0"/>
                  </a:lnTo>
                  <a:lnTo>
                    <a:pt x="3886" y="0"/>
                  </a:lnTo>
                  <a:lnTo>
                    <a:pt x="3109" y="1164"/>
                  </a:lnTo>
                  <a:lnTo>
                    <a:pt x="3109" y="3105"/>
                  </a:lnTo>
                  <a:lnTo>
                    <a:pt x="5829" y="5046"/>
                  </a:lnTo>
                  <a:lnTo>
                    <a:pt x="4664" y="6211"/>
                  </a:lnTo>
                  <a:lnTo>
                    <a:pt x="3886" y="8151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04" name="Forma Livre 403">
              <a:extLst>
                <a:ext uri="{FF2B5EF4-FFF2-40B4-BE49-F238E27FC236}">
                  <a16:creationId xmlns:a16="http://schemas.microsoft.com/office/drawing/2014/main" id="{465FE35C-66BC-7C41-2692-CA96A172C9A2}"/>
                </a:ext>
              </a:extLst>
            </p:cNvPr>
            <p:cNvSpPr/>
            <p:nvPr/>
          </p:nvSpPr>
          <p:spPr>
            <a:xfrm>
              <a:off x="10454730" y="4878501"/>
              <a:ext cx="9309" cy="10802"/>
            </a:xfrm>
            <a:custGeom>
              <a:avLst/>
              <a:gdLst>
                <a:gd name="connsiteX0" fmla="*/ 5052 w 6994"/>
                <a:gd name="connsiteY0" fmla="*/ 2717 h 8927"/>
                <a:gd name="connsiteX1" fmla="*/ 6218 w 6994"/>
                <a:gd name="connsiteY1" fmla="*/ 2717 h 8927"/>
                <a:gd name="connsiteX2" fmla="*/ 6606 w 6994"/>
                <a:gd name="connsiteY2" fmla="*/ 3493 h 8927"/>
                <a:gd name="connsiteX3" fmla="*/ 4663 w 6994"/>
                <a:gd name="connsiteY3" fmla="*/ 3882 h 8927"/>
                <a:gd name="connsiteX4" fmla="*/ 5052 w 6994"/>
                <a:gd name="connsiteY4" fmla="*/ 5046 h 8927"/>
                <a:gd name="connsiteX5" fmla="*/ 6606 w 6994"/>
                <a:gd name="connsiteY5" fmla="*/ 5822 h 8927"/>
                <a:gd name="connsiteX6" fmla="*/ 6995 w 6994"/>
                <a:gd name="connsiteY6" fmla="*/ 6987 h 8927"/>
                <a:gd name="connsiteX7" fmla="*/ 6606 w 6994"/>
                <a:gd name="connsiteY7" fmla="*/ 8539 h 8927"/>
                <a:gd name="connsiteX8" fmla="*/ 5052 w 6994"/>
                <a:gd name="connsiteY8" fmla="*/ 8928 h 8927"/>
                <a:gd name="connsiteX9" fmla="*/ 3497 w 6994"/>
                <a:gd name="connsiteY9" fmla="*/ 7763 h 8927"/>
                <a:gd name="connsiteX10" fmla="*/ 1943 w 6994"/>
                <a:gd name="connsiteY10" fmla="*/ 7763 h 8927"/>
                <a:gd name="connsiteX11" fmla="*/ 1166 w 6994"/>
                <a:gd name="connsiteY11" fmla="*/ 6987 h 8927"/>
                <a:gd name="connsiteX12" fmla="*/ 0 w 6994"/>
                <a:gd name="connsiteY12" fmla="*/ 6211 h 8927"/>
                <a:gd name="connsiteX13" fmla="*/ 389 w 6994"/>
                <a:gd name="connsiteY13" fmla="*/ 4658 h 8927"/>
                <a:gd name="connsiteX14" fmla="*/ 389 w 6994"/>
                <a:gd name="connsiteY14" fmla="*/ 3493 h 8927"/>
                <a:gd name="connsiteX15" fmla="*/ 1166 w 6994"/>
                <a:gd name="connsiteY15" fmla="*/ 1553 h 8927"/>
                <a:gd name="connsiteX16" fmla="*/ 2332 w 6994"/>
                <a:gd name="connsiteY16" fmla="*/ 0 h 8927"/>
                <a:gd name="connsiteX17" fmla="*/ 4275 w 6994"/>
                <a:gd name="connsiteY17" fmla="*/ 0 h 8927"/>
                <a:gd name="connsiteX18" fmla="*/ 5052 w 6994"/>
                <a:gd name="connsiteY18" fmla="*/ 388 h 8927"/>
                <a:gd name="connsiteX19" fmla="*/ 4663 w 6994"/>
                <a:gd name="connsiteY19" fmla="*/ 1941 h 8927"/>
                <a:gd name="connsiteX20" fmla="*/ 5052 w 6994"/>
                <a:gd name="connsiteY20" fmla="*/ 2717 h 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994" h="8927">
                  <a:moveTo>
                    <a:pt x="5052" y="2717"/>
                  </a:moveTo>
                  <a:lnTo>
                    <a:pt x="6218" y="2717"/>
                  </a:lnTo>
                  <a:lnTo>
                    <a:pt x="6606" y="3493"/>
                  </a:lnTo>
                  <a:lnTo>
                    <a:pt x="4663" y="3882"/>
                  </a:lnTo>
                  <a:lnTo>
                    <a:pt x="5052" y="5046"/>
                  </a:lnTo>
                  <a:lnTo>
                    <a:pt x="6606" y="5822"/>
                  </a:lnTo>
                  <a:lnTo>
                    <a:pt x="6995" y="6987"/>
                  </a:lnTo>
                  <a:lnTo>
                    <a:pt x="6606" y="8539"/>
                  </a:lnTo>
                  <a:lnTo>
                    <a:pt x="5052" y="8928"/>
                  </a:lnTo>
                  <a:lnTo>
                    <a:pt x="3497" y="7763"/>
                  </a:lnTo>
                  <a:lnTo>
                    <a:pt x="1943" y="7763"/>
                  </a:lnTo>
                  <a:lnTo>
                    <a:pt x="1166" y="6987"/>
                  </a:lnTo>
                  <a:lnTo>
                    <a:pt x="0" y="6211"/>
                  </a:lnTo>
                  <a:lnTo>
                    <a:pt x="389" y="4658"/>
                  </a:lnTo>
                  <a:lnTo>
                    <a:pt x="389" y="3493"/>
                  </a:lnTo>
                  <a:lnTo>
                    <a:pt x="1166" y="1553"/>
                  </a:lnTo>
                  <a:lnTo>
                    <a:pt x="2332" y="0"/>
                  </a:lnTo>
                  <a:lnTo>
                    <a:pt x="4275" y="0"/>
                  </a:lnTo>
                  <a:lnTo>
                    <a:pt x="5052" y="388"/>
                  </a:lnTo>
                  <a:lnTo>
                    <a:pt x="4663" y="1941"/>
                  </a:lnTo>
                  <a:lnTo>
                    <a:pt x="5052" y="2717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05" name="Forma Livre 404">
              <a:extLst>
                <a:ext uri="{FF2B5EF4-FFF2-40B4-BE49-F238E27FC236}">
                  <a16:creationId xmlns:a16="http://schemas.microsoft.com/office/drawing/2014/main" id="{4CB83C4F-C45A-5A5E-8D5E-C8C8D09E6BB6}"/>
                </a:ext>
              </a:extLst>
            </p:cNvPr>
            <p:cNvSpPr/>
            <p:nvPr/>
          </p:nvSpPr>
          <p:spPr>
            <a:xfrm>
              <a:off x="10439729" y="4845624"/>
              <a:ext cx="12413" cy="8924"/>
            </a:xfrm>
            <a:custGeom>
              <a:avLst/>
              <a:gdLst>
                <a:gd name="connsiteX0" fmla="*/ 4663 w 9326"/>
                <a:gd name="connsiteY0" fmla="*/ 388 h 7375"/>
                <a:gd name="connsiteX1" fmla="*/ 6995 w 9326"/>
                <a:gd name="connsiteY1" fmla="*/ 0 h 7375"/>
                <a:gd name="connsiteX2" fmla="*/ 7384 w 9326"/>
                <a:gd name="connsiteY2" fmla="*/ 388 h 7375"/>
                <a:gd name="connsiteX3" fmla="*/ 8161 w 9326"/>
                <a:gd name="connsiteY3" fmla="*/ 2717 h 7375"/>
                <a:gd name="connsiteX4" fmla="*/ 8938 w 9326"/>
                <a:gd name="connsiteY4" fmla="*/ 3882 h 7375"/>
                <a:gd name="connsiteX5" fmla="*/ 9327 w 9326"/>
                <a:gd name="connsiteY5" fmla="*/ 4270 h 7375"/>
                <a:gd name="connsiteX6" fmla="*/ 7772 w 9326"/>
                <a:gd name="connsiteY6" fmla="*/ 6599 h 7375"/>
                <a:gd name="connsiteX7" fmla="*/ 4663 w 9326"/>
                <a:gd name="connsiteY7" fmla="*/ 7375 h 7375"/>
                <a:gd name="connsiteX8" fmla="*/ 3498 w 9326"/>
                <a:gd name="connsiteY8" fmla="*/ 6211 h 7375"/>
                <a:gd name="connsiteX9" fmla="*/ 3109 w 9326"/>
                <a:gd name="connsiteY9" fmla="*/ 4270 h 7375"/>
                <a:gd name="connsiteX10" fmla="*/ 1943 w 9326"/>
                <a:gd name="connsiteY10" fmla="*/ 3882 h 7375"/>
                <a:gd name="connsiteX11" fmla="*/ 389 w 9326"/>
                <a:gd name="connsiteY11" fmla="*/ 5046 h 7375"/>
                <a:gd name="connsiteX12" fmla="*/ 0 w 9326"/>
                <a:gd name="connsiteY12" fmla="*/ 4658 h 7375"/>
                <a:gd name="connsiteX13" fmla="*/ 777 w 9326"/>
                <a:gd name="connsiteY13" fmla="*/ 3105 h 7375"/>
                <a:gd name="connsiteX14" fmla="*/ 2332 w 9326"/>
                <a:gd name="connsiteY14" fmla="*/ 1941 h 7375"/>
                <a:gd name="connsiteX15" fmla="*/ 3886 w 9326"/>
                <a:gd name="connsiteY15" fmla="*/ 0 h 7375"/>
                <a:gd name="connsiteX16" fmla="*/ 4663 w 9326"/>
                <a:gd name="connsiteY16" fmla="*/ 388 h 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326" h="7375">
                  <a:moveTo>
                    <a:pt x="4663" y="388"/>
                  </a:moveTo>
                  <a:lnTo>
                    <a:pt x="6995" y="0"/>
                  </a:lnTo>
                  <a:lnTo>
                    <a:pt x="7384" y="388"/>
                  </a:lnTo>
                  <a:lnTo>
                    <a:pt x="8161" y="2717"/>
                  </a:lnTo>
                  <a:lnTo>
                    <a:pt x="8938" y="3882"/>
                  </a:lnTo>
                  <a:lnTo>
                    <a:pt x="9327" y="4270"/>
                  </a:lnTo>
                  <a:lnTo>
                    <a:pt x="7772" y="6599"/>
                  </a:lnTo>
                  <a:lnTo>
                    <a:pt x="4663" y="7375"/>
                  </a:lnTo>
                  <a:lnTo>
                    <a:pt x="3498" y="6211"/>
                  </a:lnTo>
                  <a:lnTo>
                    <a:pt x="3109" y="4270"/>
                  </a:lnTo>
                  <a:lnTo>
                    <a:pt x="1943" y="3882"/>
                  </a:lnTo>
                  <a:lnTo>
                    <a:pt x="389" y="5046"/>
                  </a:lnTo>
                  <a:lnTo>
                    <a:pt x="0" y="4658"/>
                  </a:lnTo>
                  <a:lnTo>
                    <a:pt x="777" y="3105"/>
                  </a:lnTo>
                  <a:lnTo>
                    <a:pt x="2332" y="1941"/>
                  </a:lnTo>
                  <a:lnTo>
                    <a:pt x="3886" y="0"/>
                  </a:lnTo>
                  <a:lnTo>
                    <a:pt x="4663" y="388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06" name="Forma Livre 405">
              <a:extLst>
                <a:ext uri="{FF2B5EF4-FFF2-40B4-BE49-F238E27FC236}">
                  <a16:creationId xmlns:a16="http://schemas.microsoft.com/office/drawing/2014/main" id="{B3631C87-5633-59D4-C2CB-8B400B94D99C}"/>
                </a:ext>
              </a:extLst>
            </p:cNvPr>
            <p:cNvSpPr/>
            <p:nvPr/>
          </p:nvSpPr>
          <p:spPr>
            <a:xfrm>
              <a:off x="10457316" y="4826367"/>
              <a:ext cx="1551" cy="1408"/>
            </a:xfrm>
            <a:custGeom>
              <a:avLst/>
              <a:gdLst>
                <a:gd name="connsiteX0" fmla="*/ 389 w 1165"/>
                <a:gd name="connsiteY0" fmla="*/ 1164 h 1164"/>
                <a:gd name="connsiteX1" fmla="*/ 0 w 1165"/>
                <a:gd name="connsiteY1" fmla="*/ 0 h 1164"/>
                <a:gd name="connsiteX2" fmla="*/ 1166 w 1165"/>
                <a:gd name="connsiteY2" fmla="*/ 0 h 1164"/>
                <a:gd name="connsiteX3" fmla="*/ 389 w 1165"/>
                <a:gd name="connsiteY3" fmla="*/ 1164 h 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5" h="1164">
                  <a:moveTo>
                    <a:pt x="389" y="1164"/>
                  </a:moveTo>
                  <a:lnTo>
                    <a:pt x="0" y="0"/>
                  </a:lnTo>
                  <a:lnTo>
                    <a:pt x="1166" y="0"/>
                  </a:lnTo>
                  <a:lnTo>
                    <a:pt x="389" y="1164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07" name="Forma Livre 406">
              <a:extLst>
                <a:ext uri="{FF2B5EF4-FFF2-40B4-BE49-F238E27FC236}">
                  <a16:creationId xmlns:a16="http://schemas.microsoft.com/office/drawing/2014/main" id="{37227A1C-D81D-351C-3359-F2E714AC366C}"/>
                </a:ext>
              </a:extLst>
            </p:cNvPr>
            <p:cNvSpPr/>
            <p:nvPr/>
          </p:nvSpPr>
          <p:spPr>
            <a:xfrm>
              <a:off x="10446454" y="4816503"/>
              <a:ext cx="9310" cy="8453"/>
            </a:xfrm>
            <a:custGeom>
              <a:avLst/>
              <a:gdLst>
                <a:gd name="connsiteX0" fmla="*/ 2332 w 6995"/>
                <a:gd name="connsiteY0" fmla="*/ 0 h 6986"/>
                <a:gd name="connsiteX1" fmla="*/ 2721 w 6995"/>
                <a:gd name="connsiteY1" fmla="*/ 1941 h 6986"/>
                <a:gd name="connsiteX2" fmla="*/ 2721 w 6995"/>
                <a:gd name="connsiteY2" fmla="*/ 2717 h 6986"/>
                <a:gd name="connsiteX3" fmla="*/ 4275 w 6995"/>
                <a:gd name="connsiteY3" fmla="*/ 3105 h 6986"/>
                <a:gd name="connsiteX4" fmla="*/ 5052 w 6995"/>
                <a:gd name="connsiteY4" fmla="*/ 5046 h 6986"/>
                <a:gd name="connsiteX5" fmla="*/ 6995 w 6995"/>
                <a:gd name="connsiteY5" fmla="*/ 5046 h 6986"/>
                <a:gd name="connsiteX6" fmla="*/ 6995 w 6995"/>
                <a:gd name="connsiteY6" fmla="*/ 6599 h 6986"/>
                <a:gd name="connsiteX7" fmla="*/ 6607 w 6995"/>
                <a:gd name="connsiteY7" fmla="*/ 6987 h 6986"/>
                <a:gd name="connsiteX8" fmla="*/ 5441 w 6995"/>
                <a:gd name="connsiteY8" fmla="*/ 5822 h 6986"/>
                <a:gd name="connsiteX9" fmla="*/ 4275 w 6995"/>
                <a:gd name="connsiteY9" fmla="*/ 5434 h 6986"/>
                <a:gd name="connsiteX10" fmla="*/ 1943 w 6995"/>
                <a:gd name="connsiteY10" fmla="*/ 6211 h 6986"/>
                <a:gd name="connsiteX11" fmla="*/ 778 w 6995"/>
                <a:gd name="connsiteY11" fmla="*/ 5822 h 6986"/>
                <a:gd name="connsiteX12" fmla="*/ 389 w 6995"/>
                <a:gd name="connsiteY12" fmla="*/ 5046 h 6986"/>
                <a:gd name="connsiteX13" fmla="*/ 0 w 6995"/>
                <a:gd name="connsiteY13" fmla="*/ 3493 h 6986"/>
                <a:gd name="connsiteX14" fmla="*/ 778 w 6995"/>
                <a:gd name="connsiteY14" fmla="*/ 1553 h 6986"/>
                <a:gd name="connsiteX15" fmla="*/ 1555 w 6995"/>
                <a:gd name="connsiteY15" fmla="*/ 388 h 6986"/>
                <a:gd name="connsiteX16" fmla="*/ 2332 w 6995"/>
                <a:gd name="connsiteY16" fmla="*/ 0 h 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95" h="6986">
                  <a:moveTo>
                    <a:pt x="2332" y="0"/>
                  </a:moveTo>
                  <a:lnTo>
                    <a:pt x="2721" y="1941"/>
                  </a:lnTo>
                  <a:lnTo>
                    <a:pt x="2721" y="2717"/>
                  </a:lnTo>
                  <a:lnTo>
                    <a:pt x="4275" y="3105"/>
                  </a:lnTo>
                  <a:lnTo>
                    <a:pt x="5052" y="5046"/>
                  </a:lnTo>
                  <a:lnTo>
                    <a:pt x="6995" y="5046"/>
                  </a:lnTo>
                  <a:lnTo>
                    <a:pt x="6995" y="6599"/>
                  </a:lnTo>
                  <a:lnTo>
                    <a:pt x="6607" y="6987"/>
                  </a:lnTo>
                  <a:lnTo>
                    <a:pt x="5441" y="5822"/>
                  </a:lnTo>
                  <a:lnTo>
                    <a:pt x="4275" y="5434"/>
                  </a:lnTo>
                  <a:lnTo>
                    <a:pt x="1943" y="6211"/>
                  </a:lnTo>
                  <a:lnTo>
                    <a:pt x="778" y="5822"/>
                  </a:lnTo>
                  <a:lnTo>
                    <a:pt x="389" y="5046"/>
                  </a:lnTo>
                  <a:lnTo>
                    <a:pt x="0" y="3493"/>
                  </a:lnTo>
                  <a:lnTo>
                    <a:pt x="778" y="1553"/>
                  </a:lnTo>
                  <a:lnTo>
                    <a:pt x="1555" y="388"/>
                  </a:lnTo>
                  <a:lnTo>
                    <a:pt x="2332" y="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08" name="Forma Livre 407">
              <a:extLst>
                <a:ext uri="{FF2B5EF4-FFF2-40B4-BE49-F238E27FC236}">
                  <a16:creationId xmlns:a16="http://schemas.microsoft.com/office/drawing/2014/main" id="{2968FCEA-C725-443D-299D-6CB74D00791B}"/>
                </a:ext>
              </a:extLst>
            </p:cNvPr>
            <p:cNvSpPr/>
            <p:nvPr/>
          </p:nvSpPr>
          <p:spPr>
            <a:xfrm>
              <a:off x="10453178" y="4814154"/>
              <a:ext cx="1034" cy="1408"/>
            </a:xfrm>
            <a:custGeom>
              <a:avLst/>
              <a:gdLst>
                <a:gd name="connsiteX0" fmla="*/ 777 w 777"/>
                <a:gd name="connsiteY0" fmla="*/ 1164 h 1164"/>
                <a:gd name="connsiteX1" fmla="*/ 389 w 777"/>
                <a:gd name="connsiteY1" fmla="*/ 1164 h 1164"/>
                <a:gd name="connsiteX2" fmla="*/ 0 w 777"/>
                <a:gd name="connsiteY2" fmla="*/ 0 h 1164"/>
                <a:gd name="connsiteX3" fmla="*/ 777 w 777"/>
                <a:gd name="connsiteY3" fmla="*/ 0 h 1164"/>
                <a:gd name="connsiteX4" fmla="*/ 777 w 777"/>
                <a:gd name="connsiteY4" fmla="*/ 1164 h 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" h="1164">
                  <a:moveTo>
                    <a:pt x="777" y="1164"/>
                  </a:moveTo>
                  <a:lnTo>
                    <a:pt x="389" y="1164"/>
                  </a:lnTo>
                  <a:lnTo>
                    <a:pt x="0" y="0"/>
                  </a:lnTo>
                  <a:lnTo>
                    <a:pt x="777" y="0"/>
                  </a:lnTo>
                  <a:lnTo>
                    <a:pt x="777" y="1164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09" name="Forma Livre 408">
              <a:extLst>
                <a:ext uri="{FF2B5EF4-FFF2-40B4-BE49-F238E27FC236}">
                  <a16:creationId xmlns:a16="http://schemas.microsoft.com/office/drawing/2014/main" id="{C8B27E15-B24B-06CF-81BC-98E1724C50CD}"/>
                </a:ext>
              </a:extLst>
            </p:cNvPr>
            <p:cNvSpPr/>
            <p:nvPr/>
          </p:nvSpPr>
          <p:spPr>
            <a:xfrm>
              <a:off x="10443867" y="4801943"/>
              <a:ext cx="11896" cy="8454"/>
            </a:xfrm>
            <a:custGeom>
              <a:avLst/>
              <a:gdLst>
                <a:gd name="connsiteX0" fmla="*/ 8550 w 8938"/>
                <a:gd name="connsiteY0" fmla="*/ 5822 h 6987"/>
                <a:gd name="connsiteX1" fmla="*/ 7772 w 8938"/>
                <a:gd name="connsiteY1" fmla="*/ 6599 h 6987"/>
                <a:gd name="connsiteX2" fmla="*/ 5441 w 8938"/>
                <a:gd name="connsiteY2" fmla="*/ 6599 h 6987"/>
                <a:gd name="connsiteX3" fmla="*/ 4275 w 8938"/>
                <a:gd name="connsiteY3" fmla="*/ 6987 h 6987"/>
                <a:gd name="connsiteX4" fmla="*/ 3498 w 8938"/>
                <a:gd name="connsiteY4" fmla="*/ 6211 h 6987"/>
                <a:gd name="connsiteX5" fmla="*/ 1943 w 8938"/>
                <a:gd name="connsiteY5" fmla="*/ 5822 h 6987"/>
                <a:gd name="connsiteX6" fmla="*/ 0 w 8938"/>
                <a:gd name="connsiteY6" fmla="*/ 4270 h 6987"/>
                <a:gd name="connsiteX7" fmla="*/ 389 w 8938"/>
                <a:gd name="connsiteY7" fmla="*/ 3494 h 6987"/>
                <a:gd name="connsiteX8" fmla="*/ 2332 w 8938"/>
                <a:gd name="connsiteY8" fmla="*/ 2717 h 6987"/>
                <a:gd name="connsiteX9" fmla="*/ 3886 w 8938"/>
                <a:gd name="connsiteY9" fmla="*/ 2329 h 6987"/>
                <a:gd name="connsiteX10" fmla="*/ 5441 w 8938"/>
                <a:gd name="connsiteY10" fmla="*/ 1165 h 6987"/>
                <a:gd name="connsiteX11" fmla="*/ 5829 w 8938"/>
                <a:gd name="connsiteY11" fmla="*/ 0 h 6987"/>
                <a:gd name="connsiteX12" fmla="*/ 6607 w 8938"/>
                <a:gd name="connsiteY12" fmla="*/ 0 h 6987"/>
                <a:gd name="connsiteX13" fmla="*/ 6995 w 8938"/>
                <a:gd name="connsiteY13" fmla="*/ 1165 h 6987"/>
                <a:gd name="connsiteX14" fmla="*/ 6995 w 8938"/>
                <a:gd name="connsiteY14" fmla="*/ 3494 h 6987"/>
                <a:gd name="connsiteX15" fmla="*/ 8938 w 8938"/>
                <a:gd name="connsiteY15" fmla="*/ 5046 h 6987"/>
                <a:gd name="connsiteX16" fmla="*/ 8550 w 8938"/>
                <a:gd name="connsiteY16" fmla="*/ 5822 h 6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38" h="6987">
                  <a:moveTo>
                    <a:pt x="8550" y="5822"/>
                  </a:moveTo>
                  <a:lnTo>
                    <a:pt x="7772" y="6599"/>
                  </a:lnTo>
                  <a:lnTo>
                    <a:pt x="5441" y="6599"/>
                  </a:lnTo>
                  <a:lnTo>
                    <a:pt x="4275" y="6987"/>
                  </a:lnTo>
                  <a:lnTo>
                    <a:pt x="3498" y="6211"/>
                  </a:lnTo>
                  <a:lnTo>
                    <a:pt x="1943" y="5822"/>
                  </a:lnTo>
                  <a:lnTo>
                    <a:pt x="0" y="4270"/>
                  </a:lnTo>
                  <a:lnTo>
                    <a:pt x="389" y="3494"/>
                  </a:lnTo>
                  <a:lnTo>
                    <a:pt x="2332" y="2717"/>
                  </a:lnTo>
                  <a:lnTo>
                    <a:pt x="3886" y="2329"/>
                  </a:lnTo>
                  <a:lnTo>
                    <a:pt x="5441" y="1165"/>
                  </a:lnTo>
                  <a:lnTo>
                    <a:pt x="5829" y="0"/>
                  </a:lnTo>
                  <a:lnTo>
                    <a:pt x="6607" y="0"/>
                  </a:lnTo>
                  <a:lnTo>
                    <a:pt x="6995" y="1165"/>
                  </a:lnTo>
                  <a:lnTo>
                    <a:pt x="6995" y="3494"/>
                  </a:lnTo>
                  <a:lnTo>
                    <a:pt x="8938" y="5046"/>
                  </a:lnTo>
                  <a:lnTo>
                    <a:pt x="8550" y="5822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10" name="Forma Livre 409">
              <a:extLst>
                <a:ext uri="{FF2B5EF4-FFF2-40B4-BE49-F238E27FC236}">
                  <a16:creationId xmlns:a16="http://schemas.microsoft.com/office/drawing/2014/main" id="{D8A4A275-A229-95CA-4E9D-A985CB26BB4E}"/>
                </a:ext>
              </a:extLst>
            </p:cNvPr>
            <p:cNvSpPr/>
            <p:nvPr/>
          </p:nvSpPr>
          <p:spPr>
            <a:xfrm>
              <a:off x="10423177" y="4795368"/>
              <a:ext cx="17069" cy="21605"/>
            </a:xfrm>
            <a:custGeom>
              <a:avLst/>
              <a:gdLst>
                <a:gd name="connsiteX0" fmla="*/ 5829 w 12824"/>
                <a:gd name="connsiteY0" fmla="*/ 6211 h 17855"/>
                <a:gd name="connsiteX1" fmla="*/ 6607 w 12824"/>
                <a:gd name="connsiteY1" fmla="*/ 7375 h 17855"/>
                <a:gd name="connsiteX2" fmla="*/ 8938 w 12824"/>
                <a:gd name="connsiteY2" fmla="*/ 8928 h 17855"/>
                <a:gd name="connsiteX3" fmla="*/ 11659 w 12824"/>
                <a:gd name="connsiteY3" fmla="*/ 11645 h 17855"/>
                <a:gd name="connsiteX4" fmla="*/ 12048 w 12824"/>
                <a:gd name="connsiteY4" fmla="*/ 12033 h 17855"/>
                <a:gd name="connsiteX5" fmla="*/ 12048 w 12824"/>
                <a:gd name="connsiteY5" fmla="*/ 13586 h 17855"/>
                <a:gd name="connsiteX6" fmla="*/ 12825 w 12824"/>
                <a:gd name="connsiteY6" fmla="*/ 14750 h 17855"/>
                <a:gd name="connsiteX7" fmla="*/ 11659 w 12824"/>
                <a:gd name="connsiteY7" fmla="*/ 15527 h 17855"/>
                <a:gd name="connsiteX8" fmla="*/ 10105 w 12824"/>
                <a:gd name="connsiteY8" fmla="*/ 17079 h 17855"/>
                <a:gd name="connsiteX9" fmla="*/ 10105 w 12824"/>
                <a:gd name="connsiteY9" fmla="*/ 16303 h 17855"/>
                <a:gd name="connsiteX10" fmla="*/ 8938 w 12824"/>
                <a:gd name="connsiteY10" fmla="*/ 15915 h 17855"/>
                <a:gd name="connsiteX11" fmla="*/ 7384 w 12824"/>
                <a:gd name="connsiteY11" fmla="*/ 15915 h 17855"/>
                <a:gd name="connsiteX12" fmla="*/ 6607 w 12824"/>
                <a:gd name="connsiteY12" fmla="*/ 16303 h 17855"/>
                <a:gd name="connsiteX13" fmla="*/ 6607 w 12824"/>
                <a:gd name="connsiteY13" fmla="*/ 17079 h 17855"/>
                <a:gd name="connsiteX14" fmla="*/ 5052 w 12824"/>
                <a:gd name="connsiteY14" fmla="*/ 17856 h 17855"/>
                <a:gd name="connsiteX15" fmla="*/ 3886 w 12824"/>
                <a:gd name="connsiteY15" fmla="*/ 17467 h 17855"/>
                <a:gd name="connsiteX16" fmla="*/ 3886 w 12824"/>
                <a:gd name="connsiteY16" fmla="*/ 14750 h 17855"/>
                <a:gd name="connsiteX17" fmla="*/ 3498 w 12824"/>
                <a:gd name="connsiteY17" fmla="*/ 12421 h 17855"/>
                <a:gd name="connsiteX18" fmla="*/ 3886 w 12824"/>
                <a:gd name="connsiteY18" fmla="*/ 10092 h 17855"/>
                <a:gd name="connsiteX19" fmla="*/ 4275 w 12824"/>
                <a:gd name="connsiteY19" fmla="*/ 8151 h 17855"/>
                <a:gd name="connsiteX20" fmla="*/ 3498 w 12824"/>
                <a:gd name="connsiteY20" fmla="*/ 6211 h 17855"/>
                <a:gd name="connsiteX21" fmla="*/ 1166 w 12824"/>
                <a:gd name="connsiteY21" fmla="*/ 7375 h 17855"/>
                <a:gd name="connsiteX22" fmla="*/ 389 w 12824"/>
                <a:gd name="connsiteY22" fmla="*/ 6599 h 17855"/>
                <a:gd name="connsiteX23" fmla="*/ 0 w 12824"/>
                <a:gd name="connsiteY23" fmla="*/ 5434 h 17855"/>
                <a:gd name="connsiteX24" fmla="*/ 0 w 12824"/>
                <a:gd name="connsiteY24" fmla="*/ 4270 h 17855"/>
                <a:gd name="connsiteX25" fmla="*/ 1166 w 12824"/>
                <a:gd name="connsiteY25" fmla="*/ 3105 h 17855"/>
                <a:gd name="connsiteX26" fmla="*/ 1166 w 12824"/>
                <a:gd name="connsiteY26" fmla="*/ 1553 h 17855"/>
                <a:gd name="connsiteX27" fmla="*/ 1555 w 12824"/>
                <a:gd name="connsiteY27" fmla="*/ 388 h 17855"/>
                <a:gd name="connsiteX28" fmla="*/ 2721 w 12824"/>
                <a:gd name="connsiteY28" fmla="*/ 0 h 17855"/>
                <a:gd name="connsiteX29" fmla="*/ 5052 w 12824"/>
                <a:gd name="connsiteY29" fmla="*/ 1164 h 17855"/>
                <a:gd name="connsiteX30" fmla="*/ 4664 w 12824"/>
                <a:gd name="connsiteY30" fmla="*/ 1941 h 17855"/>
                <a:gd name="connsiteX31" fmla="*/ 5441 w 12824"/>
                <a:gd name="connsiteY31" fmla="*/ 3882 h 17855"/>
                <a:gd name="connsiteX32" fmla="*/ 5052 w 12824"/>
                <a:gd name="connsiteY32" fmla="*/ 4658 h 17855"/>
                <a:gd name="connsiteX33" fmla="*/ 5829 w 12824"/>
                <a:gd name="connsiteY33" fmla="*/ 6211 h 17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2824" h="17855">
                  <a:moveTo>
                    <a:pt x="5829" y="6211"/>
                  </a:moveTo>
                  <a:lnTo>
                    <a:pt x="6607" y="7375"/>
                  </a:lnTo>
                  <a:lnTo>
                    <a:pt x="8938" y="8928"/>
                  </a:lnTo>
                  <a:lnTo>
                    <a:pt x="11659" y="11645"/>
                  </a:lnTo>
                  <a:lnTo>
                    <a:pt x="12048" y="12033"/>
                  </a:lnTo>
                  <a:lnTo>
                    <a:pt x="12048" y="13586"/>
                  </a:lnTo>
                  <a:lnTo>
                    <a:pt x="12825" y="14750"/>
                  </a:lnTo>
                  <a:lnTo>
                    <a:pt x="11659" y="15527"/>
                  </a:lnTo>
                  <a:lnTo>
                    <a:pt x="10105" y="17079"/>
                  </a:lnTo>
                  <a:lnTo>
                    <a:pt x="10105" y="16303"/>
                  </a:lnTo>
                  <a:lnTo>
                    <a:pt x="8938" y="15915"/>
                  </a:lnTo>
                  <a:lnTo>
                    <a:pt x="7384" y="15915"/>
                  </a:lnTo>
                  <a:lnTo>
                    <a:pt x="6607" y="16303"/>
                  </a:lnTo>
                  <a:lnTo>
                    <a:pt x="6607" y="17079"/>
                  </a:lnTo>
                  <a:lnTo>
                    <a:pt x="5052" y="17856"/>
                  </a:lnTo>
                  <a:lnTo>
                    <a:pt x="3886" y="17467"/>
                  </a:lnTo>
                  <a:lnTo>
                    <a:pt x="3886" y="14750"/>
                  </a:lnTo>
                  <a:lnTo>
                    <a:pt x="3498" y="12421"/>
                  </a:lnTo>
                  <a:lnTo>
                    <a:pt x="3886" y="10092"/>
                  </a:lnTo>
                  <a:lnTo>
                    <a:pt x="4275" y="8151"/>
                  </a:lnTo>
                  <a:lnTo>
                    <a:pt x="3498" y="6211"/>
                  </a:lnTo>
                  <a:lnTo>
                    <a:pt x="1166" y="7375"/>
                  </a:lnTo>
                  <a:lnTo>
                    <a:pt x="389" y="6599"/>
                  </a:lnTo>
                  <a:lnTo>
                    <a:pt x="0" y="5434"/>
                  </a:lnTo>
                  <a:lnTo>
                    <a:pt x="0" y="4270"/>
                  </a:lnTo>
                  <a:lnTo>
                    <a:pt x="1166" y="3105"/>
                  </a:lnTo>
                  <a:lnTo>
                    <a:pt x="1166" y="1553"/>
                  </a:lnTo>
                  <a:lnTo>
                    <a:pt x="1555" y="388"/>
                  </a:lnTo>
                  <a:lnTo>
                    <a:pt x="2721" y="0"/>
                  </a:lnTo>
                  <a:lnTo>
                    <a:pt x="5052" y="1164"/>
                  </a:lnTo>
                  <a:lnTo>
                    <a:pt x="4664" y="1941"/>
                  </a:lnTo>
                  <a:lnTo>
                    <a:pt x="5441" y="3882"/>
                  </a:lnTo>
                  <a:lnTo>
                    <a:pt x="5052" y="4658"/>
                  </a:lnTo>
                  <a:lnTo>
                    <a:pt x="5829" y="6211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11" name="Forma Livre 410">
              <a:extLst>
                <a:ext uri="{FF2B5EF4-FFF2-40B4-BE49-F238E27FC236}">
                  <a16:creationId xmlns:a16="http://schemas.microsoft.com/office/drawing/2014/main" id="{C7C11DDB-FC81-CF20-2D5C-0F5D6D3B008D}"/>
                </a:ext>
              </a:extLst>
            </p:cNvPr>
            <p:cNvSpPr/>
            <p:nvPr/>
          </p:nvSpPr>
          <p:spPr>
            <a:xfrm>
              <a:off x="10423695" y="4787853"/>
              <a:ext cx="4655" cy="3757"/>
            </a:xfrm>
            <a:custGeom>
              <a:avLst/>
              <a:gdLst>
                <a:gd name="connsiteX0" fmla="*/ 3109 w 3497"/>
                <a:gd name="connsiteY0" fmla="*/ 3106 h 3105"/>
                <a:gd name="connsiteX1" fmla="*/ 1943 w 3497"/>
                <a:gd name="connsiteY1" fmla="*/ 3106 h 3105"/>
                <a:gd name="connsiteX2" fmla="*/ 0 w 3497"/>
                <a:gd name="connsiteY2" fmla="*/ 1941 h 3105"/>
                <a:gd name="connsiteX3" fmla="*/ 0 w 3497"/>
                <a:gd name="connsiteY3" fmla="*/ 1553 h 3105"/>
                <a:gd name="connsiteX4" fmla="*/ 777 w 3497"/>
                <a:gd name="connsiteY4" fmla="*/ 388 h 3105"/>
                <a:gd name="connsiteX5" fmla="*/ 1554 w 3497"/>
                <a:gd name="connsiteY5" fmla="*/ 0 h 3105"/>
                <a:gd name="connsiteX6" fmla="*/ 3497 w 3497"/>
                <a:gd name="connsiteY6" fmla="*/ 388 h 3105"/>
                <a:gd name="connsiteX7" fmla="*/ 3109 w 3497"/>
                <a:gd name="connsiteY7" fmla="*/ 1941 h 3105"/>
                <a:gd name="connsiteX8" fmla="*/ 3109 w 3497"/>
                <a:gd name="connsiteY8" fmla="*/ 3106 h 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97" h="3105">
                  <a:moveTo>
                    <a:pt x="3109" y="3106"/>
                  </a:moveTo>
                  <a:lnTo>
                    <a:pt x="1943" y="3106"/>
                  </a:lnTo>
                  <a:lnTo>
                    <a:pt x="0" y="1941"/>
                  </a:lnTo>
                  <a:lnTo>
                    <a:pt x="0" y="1553"/>
                  </a:lnTo>
                  <a:lnTo>
                    <a:pt x="777" y="388"/>
                  </a:lnTo>
                  <a:lnTo>
                    <a:pt x="1554" y="0"/>
                  </a:lnTo>
                  <a:lnTo>
                    <a:pt x="3497" y="388"/>
                  </a:lnTo>
                  <a:lnTo>
                    <a:pt x="3109" y="1941"/>
                  </a:lnTo>
                  <a:lnTo>
                    <a:pt x="3109" y="3106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12" name="Forma Livre 411">
              <a:extLst>
                <a:ext uri="{FF2B5EF4-FFF2-40B4-BE49-F238E27FC236}">
                  <a16:creationId xmlns:a16="http://schemas.microsoft.com/office/drawing/2014/main" id="{60C33049-02E8-6F84-EBA5-0E527EF12FDA}"/>
                </a:ext>
              </a:extLst>
            </p:cNvPr>
            <p:cNvSpPr/>
            <p:nvPr/>
          </p:nvSpPr>
          <p:spPr>
            <a:xfrm>
              <a:off x="10425247" y="4785504"/>
              <a:ext cx="3103" cy="1878"/>
            </a:xfrm>
            <a:custGeom>
              <a:avLst/>
              <a:gdLst>
                <a:gd name="connsiteX0" fmla="*/ 0 w 2331"/>
                <a:gd name="connsiteY0" fmla="*/ 1165 h 1552"/>
                <a:gd name="connsiteX1" fmla="*/ 1555 w 2331"/>
                <a:gd name="connsiteY1" fmla="*/ 0 h 1552"/>
                <a:gd name="connsiteX2" fmla="*/ 1943 w 2331"/>
                <a:gd name="connsiteY2" fmla="*/ 388 h 1552"/>
                <a:gd name="connsiteX3" fmla="*/ 2332 w 2331"/>
                <a:gd name="connsiteY3" fmla="*/ 1553 h 1552"/>
                <a:gd name="connsiteX4" fmla="*/ 389 w 2331"/>
                <a:gd name="connsiteY4" fmla="*/ 1553 h 1552"/>
                <a:gd name="connsiteX5" fmla="*/ 0 w 2331"/>
                <a:gd name="connsiteY5" fmla="*/ 1165 h 1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31" h="1552">
                  <a:moveTo>
                    <a:pt x="0" y="1165"/>
                  </a:moveTo>
                  <a:lnTo>
                    <a:pt x="1555" y="0"/>
                  </a:lnTo>
                  <a:lnTo>
                    <a:pt x="1943" y="388"/>
                  </a:lnTo>
                  <a:lnTo>
                    <a:pt x="2332" y="1553"/>
                  </a:lnTo>
                  <a:lnTo>
                    <a:pt x="389" y="1553"/>
                  </a:lnTo>
                  <a:lnTo>
                    <a:pt x="0" y="1165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13" name="Forma Livre 412">
              <a:extLst>
                <a:ext uri="{FF2B5EF4-FFF2-40B4-BE49-F238E27FC236}">
                  <a16:creationId xmlns:a16="http://schemas.microsoft.com/office/drawing/2014/main" id="{A8F3037B-0D94-2FDE-D2B7-705A478FEFE2}"/>
                </a:ext>
              </a:extLst>
            </p:cNvPr>
            <p:cNvSpPr/>
            <p:nvPr/>
          </p:nvSpPr>
          <p:spPr>
            <a:xfrm>
              <a:off x="10453695" y="4783155"/>
              <a:ext cx="3620" cy="15968"/>
            </a:xfrm>
            <a:custGeom>
              <a:avLst/>
              <a:gdLst>
                <a:gd name="connsiteX0" fmla="*/ 778 w 2720"/>
                <a:gd name="connsiteY0" fmla="*/ 13198 h 13197"/>
                <a:gd name="connsiteX1" fmla="*/ 0 w 2720"/>
                <a:gd name="connsiteY1" fmla="*/ 12810 h 13197"/>
                <a:gd name="connsiteX2" fmla="*/ 389 w 2720"/>
                <a:gd name="connsiteY2" fmla="*/ 8152 h 13197"/>
                <a:gd name="connsiteX3" fmla="*/ 0 w 2720"/>
                <a:gd name="connsiteY3" fmla="*/ 6987 h 13197"/>
                <a:gd name="connsiteX4" fmla="*/ 389 w 2720"/>
                <a:gd name="connsiteY4" fmla="*/ 5046 h 13197"/>
                <a:gd name="connsiteX5" fmla="*/ 1555 w 2720"/>
                <a:gd name="connsiteY5" fmla="*/ 1941 h 13197"/>
                <a:gd name="connsiteX6" fmla="*/ 1943 w 2720"/>
                <a:gd name="connsiteY6" fmla="*/ 0 h 13197"/>
                <a:gd name="connsiteX7" fmla="*/ 2721 w 2720"/>
                <a:gd name="connsiteY7" fmla="*/ 2329 h 13197"/>
                <a:gd name="connsiteX8" fmla="*/ 2332 w 2720"/>
                <a:gd name="connsiteY8" fmla="*/ 3494 h 13197"/>
                <a:gd name="connsiteX9" fmla="*/ 2332 w 2720"/>
                <a:gd name="connsiteY9" fmla="*/ 5822 h 13197"/>
                <a:gd name="connsiteX10" fmla="*/ 2332 w 2720"/>
                <a:gd name="connsiteY10" fmla="*/ 9704 h 13197"/>
                <a:gd name="connsiteX11" fmla="*/ 1943 w 2720"/>
                <a:gd name="connsiteY11" fmla="*/ 12033 h 13197"/>
                <a:gd name="connsiteX12" fmla="*/ 778 w 2720"/>
                <a:gd name="connsiteY12" fmla="*/ 13198 h 1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20" h="13197">
                  <a:moveTo>
                    <a:pt x="778" y="13198"/>
                  </a:moveTo>
                  <a:lnTo>
                    <a:pt x="0" y="12810"/>
                  </a:lnTo>
                  <a:lnTo>
                    <a:pt x="389" y="8152"/>
                  </a:lnTo>
                  <a:lnTo>
                    <a:pt x="0" y="6987"/>
                  </a:lnTo>
                  <a:lnTo>
                    <a:pt x="389" y="5046"/>
                  </a:lnTo>
                  <a:lnTo>
                    <a:pt x="1555" y="1941"/>
                  </a:lnTo>
                  <a:lnTo>
                    <a:pt x="1943" y="0"/>
                  </a:lnTo>
                  <a:lnTo>
                    <a:pt x="2721" y="2329"/>
                  </a:lnTo>
                  <a:lnTo>
                    <a:pt x="2332" y="3494"/>
                  </a:lnTo>
                  <a:lnTo>
                    <a:pt x="2332" y="5822"/>
                  </a:lnTo>
                  <a:lnTo>
                    <a:pt x="2332" y="9704"/>
                  </a:lnTo>
                  <a:lnTo>
                    <a:pt x="1943" y="12033"/>
                  </a:lnTo>
                  <a:lnTo>
                    <a:pt x="778" y="13198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14" name="Forma Livre 413">
              <a:extLst>
                <a:ext uri="{FF2B5EF4-FFF2-40B4-BE49-F238E27FC236}">
                  <a16:creationId xmlns:a16="http://schemas.microsoft.com/office/drawing/2014/main" id="{D86F21B4-D7FF-6EF0-85E3-76BF933062DD}"/>
                </a:ext>
              </a:extLst>
            </p:cNvPr>
            <p:cNvSpPr/>
            <p:nvPr/>
          </p:nvSpPr>
          <p:spPr>
            <a:xfrm>
              <a:off x="10442833" y="4777519"/>
              <a:ext cx="9827" cy="6106"/>
            </a:xfrm>
            <a:custGeom>
              <a:avLst/>
              <a:gdLst>
                <a:gd name="connsiteX0" fmla="*/ 3886 w 7383"/>
                <a:gd name="connsiteY0" fmla="*/ 5046 h 5046"/>
                <a:gd name="connsiteX1" fmla="*/ 1166 w 7383"/>
                <a:gd name="connsiteY1" fmla="*/ 5046 h 5046"/>
                <a:gd name="connsiteX2" fmla="*/ 0 w 7383"/>
                <a:gd name="connsiteY2" fmla="*/ 4658 h 5046"/>
                <a:gd name="connsiteX3" fmla="*/ 0 w 7383"/>
                <a:gd name="connsiteY3" fmla="*/ 3882 h 5046"/>
                <a:gd name="connsiteX4" fmla="*/ 3498 w 7383"/>
                <a:gd name="connsiteY4" fmla="*/ 1164 h 5046"/>
                <a:gd name="connsiteX5" fmla="*/ 5441 w 7383"/>
                <a:gd name="connsiteY5" fmla="*/ 388 h 5046"/>
                <a:gd name="connsiteX6" fmla="*/ 7384 w 7383"/>
                <a:gd name="connsiteY6" fmla="*/ 0 h 5046"/>
                <a:gd name="connsiteX7" fmla="*/ 7384 w 7383"/>
                <a:gd name="connsiteY7" fmla="*/ 776 h 5046"/>
                <a:gd name="connsiteX8" fmla="*/ 6218 w 7383"/>
                <a:gd name="connsiteY8" fmla="*/ 2329 h 5046"/>
                <a:gd name="connsiteX9" fmla="*/ 5441 w 7383"/>
                <a:gd name="connsiteY9" fmla="*/ 3493 h 5046"/>
                <a:gd name="connsiteX10" fmla="*/ 3886 w 7383"/>
                <a:gd name="connsiteY10" fmla="*/ 5046 h 5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83" h="5046">
                  <a:moveTo>
                    <a:pt x="3886" y="5046"/>
                  </a:moveTo>
                  <a:lnTo>
                    <a:pt x="1166" y="5046"/>
                  </a:lnTo>
                  <a:lnTo>
                    <a:pt x="0" y="4658"/>
                  </a:lnTo>
                  <a:lnTo>
                    <a:pt x="0" y="3882"/>
                  </a:lnTo>
                  <a:lnTo>
                    <a:pt x="3498" y="1164"/>
                  </a:lnTo>
                  <a:lnTo>
                    <a:pt x="5441" y="388"/>
                  </a:lnTo>
                  <a:lnTo>
                    <a:pt x="7384" y="0"/>
                  </a:lnTo>
                  <a:lnTo>
                    <a:pt x="7384" y="776"/>
                  </a:lnTo>
                  <a:lnTo>
                    <a:pt x="6218" y="2329"/>
                  </a:lnTo>
                  <a:lnTo>
                    <a:pt x="5441" y="3493"/>
                  </a:lnTo>
                  <a:lnTo>
                    <a:pt x="3886" y="5046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15" name="Forma Livre 414">
              <a:extLst>
                <a:ext uri="{FF2B5EF4-FFF2-40B4-BE49-F238E27FC236}">
                  <a16:creationId xmlns:a16="http://schemas.microsoft.com/office/drawing/2014/main" id="{4E7EB2B7-F4F4-05FE-67FA-A66EB7625698}"/>
                </a:ext>
              </a:extLst>
            </p:cNvPr>
            <p:cNvSpPr/>
            <p:nvPr/>
          </p:nvSpPr>
          <p:spPr>
            <a:xfrm>
              <a:off x="10456282" y="4767656"/>
              <a:ext cx="3103" cy="13620"/>
            </a:xfrm>
            <a:custGeom>
              <a:avLst/>
              <a:gdLst>
                <a:gd name="connsiteX0" fmla="*/ 1166 w 2331"/>
                <a:gd name="connsiteY0" fmla="*/ 10481 h 11256"/>
                <a:gd name="connsiteX1" fmla="*/ 1166 w 2331"/>
                <a:gd name="connsiteY1" fmla="*/ 11257 h 11256"/>
                <a:gd name="connsiteX2" fmla="*/ 0 w 2331"/>
                <a:gd name="connsiteY2" fmla="*/ 11257 h 11256"/>
                <a:gd name="connsiteX3" fmla="*/ 389 w 2331"/>
                <a:gd name="connsiteY3" fmla="*/ 10092 h 11256"/>
                <a:gd name="connsiteX4" fmla="*/ 1166 w 2331"/>
                <a:gd name="connsiteY4" fmla="*/ 5046 h 11256"/>
                <a:gd name="connsiteX5" fmla="*/ 1166 w 2331"/>
                <a:gd name="connsiteY5" fmla="*/ 4658 h 11256"/>
                <a:gd name="connsiteX6" fmla="*/ 1555 w 2331"/>
                <a:gd name="connsiteY6" fmla="*/ 0 h 11256"/>
                <a:gd name="connsiteX7" fmla="*/ 2332 w 2331"/>
                <a:gd name="connsiteY7" fmla="*/ 388 h 11256"/>
                <a:gd name="connsiteX8" fmla="*/ 1943 w 2331"/>
                <a:gd name="connsiteY8" fmla="*/ 5434 h 11256"/>
                <a:gd name="connsiteX9" fmla="*/ 2332 w 2331"/>
                <a:gd name="connsiteY9" fmla="*/ 6599 h 11256"/>
                <a:gd name="connsiteX10" fmla="*/ 1943 w 2331"/>
                <a:gd name="connsiteY10" fmla="*/ 8540 h 11256"/>
                <a:gd name="connsiteX11" fmla="*/ 1166 w 2331"/>
                <a:gd name="connsiteY11" fmla="*/ 10481 h 11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31" h="11256">
                  <a:moveTo>
                    <a:pt x="1166" y="10481"/>
                  </a:moveTo>
                  <a:lnTo>
                    <a:pt x="1166" y="11257"/>
                  </a:lnTo>
                  <a:lnTo>
                    <a:pt x="0" y="11257"/>
                  </a:lnTo>
                  <a:lnTo>
                    <a:pt x="389" y="10092"/>
                  </a:lnTo>
                  <a:lnTo>
                    <a:pt x="1166" y="5046"/>
                  </a:lnTo>
                  <a:lnTo>
                    <a:pt x="1166" y="4658"/>
                  </a:lnTo>
                  <a:lnTo>
                    <a:pt x="1555" y="0"/>
                  </a:lnTo>
                  <a:lnTo>
                    <a:pt x="2332" y="388"/>
                  </a:lnTo>
                  <a:lnTo>
                    <a:pt x="1943" y="5434"/>
                  </a:lnTo>
                  <a:lnTo>
                    <a:pt x="2332" y="6599"/>
                  </a:lnTo>
                  <a:lnTo>
                    <a:pt x="1943" y="8540"/>
                  </a:lnTo>
                  <a:lnTo>
                    <a:pt x="1166" y="10481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16" name="Forma Livre 415">
              <a:extLst>
                <a:ext uri="{FF2B5EF4-FFF2-40B4-BE49-F238E27FC236}">
                  <a16:creationId xmlns:a16="http://schemas.microsoft.com/office/drawing/2014/main" id="{E39412B6-B459-7B49-49B4-1EBFBE9B9B21}"/>
                </a:ext>
              </a:extLst>
            </p:cNvPr>
            <p:cNvSpPr/>
            <p:nvPr/>
          </p:nvSpPr>
          <p:spPr>
            <a:xfrm>
              <a:off x="10412315" y="4758263"/>
              <a:ext cx="17587" cy="30528"/>
            </a:xfrm>
            <a:custGeom>
              <a:avLst/>
              <a:gdLst>
                <a:gd name="connsiteX0" fmla="*/ 9716 w 13213"/>
                <a:gd name="connsiteY0" fmla="*/ 23678 h 25230"/>
                <a:gd name="connsiteX1" fmla="*/ 6218 w 13213"/>
                <a:gd name="connsiteY1" fmla="*/ 23290 h 25230"/>
                <a:gd name="connsiteX2" fmla="*/ 3886 w 13213"/>
                <a:gd name="connsiteY2" fmla="*/ 24454 h 25230"/>
                <a:gd name="connsiteX3" fmla="*/ 3498 w 13213"/>
                <a:gd name="connsiteY3" fmla="*/ 25231 h 25230"/>
                <a:gd name="connsiteX4" fmla="*/ 2721 w 13213"/>
                <a:gd name="connsiteY4" fmla="*/ 25231 h 25230"/>
                <a:gd name="connsiteX5" fmla="*/ 2332 w 13213"/>
                <a:gd name="connsiteY5" fmla="*/ 22902 h 25230"/>
                <a:gd name="connsiteX6" fmla="*/ 1555 w 13213"/>
                <a:gd name="connsiteY6" fmla="*/ 22514 h 25230"/>
                <a:gd name="connsiteX7" fmla="*/ 0 w 13213"/>
                <a:gd name="connsiteY7" fmla="*/ 18632 h 25230"/>
                <a:gd name="connsiteX8" fmla="*/ 1555 w 13213"/>
                <a:gd name="connsiteY8" fmla="*/ 15527 h 25230"/>
                <a:gd name="connsiteX9" fmla="*/ 1555 w 13213"/>
                <a:gd name="connsiteY9" fmla="*/ 13974 h 25230"/>
                <a:gd name="connsiteX10" fmla="*/ 1166 w 13213"/>
                <a:gd name="connsiteY10" fmla="*/ 13198 h 25230"/>
                <a:gd name="connsiteX11" fmla="*/ 1166 w 13213"/>
                <a:gd name="connsiteY11" fmla="*/ 7763 h 25230"/>
                <a:gd name="connsiteX12" fmla="*/ 778 w 13213"/>
                <a:gd name="connsiteY12" fmla="*/ 6599 h 25230"/>
                <a:gd name="connsiteX13" fmla="*/ 778 w 13213"/>
                <a:gd name="connsiteY13" fmla="*/ 4658 h 25230"/>
                <a:gd name="connsiteX14" fmla="*/ 1555 w 13213"/>
                <a:gd name="connsiteY14" fmla="*/ 3494 h 25230"/>
                <a:gd name="connsiteX15" fmla="*/ 1555 w 13213"/>
                <a:gd name="connsiteY15" fmla="*/ 2329 h 25230"/>
                <a:gd name="connsiteX16" fmla="*/ 2332 w 13213"/>
                <a:gd name="connsiteY16" fmla="*/ 1164 h 25230"/>
                <a:gd name="connsiteX17" fmla="*/ 2332 w 13213"/>
                <a:gd name="connsiteY17" fmla="*/ 388 h 25230"/>
                <a:gd name="connsiteX18" fmla="*/ 3498 w 13213"/>
                <a:gd name="connsiteY18" fmla="*/ 0 h 25230"/>
                <a:gd name="connsiteX19" fmla="*/ 3886 w 13213"/>
                <a:gd name="connsiteY19" fmla="*/ 1941 h 25230"/>
                <a:gd name="connsiteX20" fmla="*/ 4664 w 13213"/>
                <a:gd name="connsiteY20" fmla="*/ 3494 h 25230"/>
                <a:gd name="connsiteX21" fmla="*/ 5441 w 13213"/>
                <a:gd name="connsiteY21" fmla="*/ 4658 h 25230"/>
                <a:gd name="connsiteX22" fmla="*/ 5829 w 13213"/>
                <a:gd name="connsiteY22" fmla="*/ 9704 h 25230"/>
                <a:gd name="connsiteX23" fmla="*/ 5441 w 13213"/>
                <a:gd name="connsiteY23" fmla="*/ 12809 h 25230"/>
                <a:gd name="connsiteX24" fmla="*/ 5441 w 13213"/>
                <a:gd name="connsiteY24" fmla="*/ 13198 h 25230"/>
                <a:gd name="connsiteX25" fmla="*/ 7772 w 13213"/>
                <a:gd name="connsiteY25" fmla="*/ 12809 h 25230"/>
                <a:gd name="connsiteX26" fmla="*/ 8938 w 13213"/>
                <a:gd name="connsiteY26" fmla="*/ 11645 h 25230"/>
                <a:gd name="connsiteX27" fmla="*/ 9716 w 13213"/>
                <a:gd name="connsiteY27" fmla="*/ 8540 h 25230"/>
                <a:gd name="connsiteX28" fmla="*/ 9716 w 13213"/>
                <a:gd name="connsiteY28" fmla="*/ 7763 h 25230"/>
                <a:gd name="connsiteX29" fmla="*/ 10882 w 13213"/>
                <a:gd name="connsiteY29" fmla="*/ 6987 h 25230"/>
                <a:gd name="connsiteX30" fmla="*/ 12047 w 13213"/>
                <a:gd name="connsiteY30" fmla="*/ 7375 h 25230"/>
                <a:gd name="connsiteX31" fmla="*/ 11659 w 13213"/>
                <a:gd name="connsiteY31" fmla="*/ 8928 h 25230"/>
                <a:gd name="connsiteX32" fmla="*/ 11659 w 13213"/>
                <a:gd name="connsiteY32" fmla="*/ 12421 h 25230"/>
                <a:gd name="connsiteX33" fmla="*/ 12825 w 13213"/>
                <a:gd name="connsiteY33" fmla="*/ 12809 h 25230"/>
                <a:gd name="connsiteX34" fmla="*/ 12825 w 13213"/>
                <a:gd name="connsiteY34" fmla="*/ 14750 h 25230"/>
                <a:gd name="connsiteX35" fmla="*/ 12047 w 13213"/>
                <a:gd name="connsiteY35" fmla="*/ 15139 h 25230"/>
                <a:gd name="connsiteX36" fmla="*/ 13213 w 13213"/>
                <a:gd name="connsiteY36" fmla="*/ 16691 h 25230"/>
                <a:gd name="connsiteX37" fmla="*/ 12436 w 13213"/>
                <a:gd name="connsiteY37" fmla="*/ 17467 h 25230"/>
                <a:gd name="connsiteX38" fmla="*/ 12436 w 13213"/>
                <a:gd name="connsiteY38" fmla="*/ 19408 h 25230"/>
                <a:gd name="connsiteX39" fmla="*/ 13213 w 13213"/>
                <a:gd name="connsiteY39" fmla="*/ 21349 h 25230"/>
                <a:gd name="connsiteX40" fmla="*/ 12825 w 13213"/>
                <a:gd name="connsiteY40" fmla="*/ 22126 h 25230"/>
                <a:gd name="connsiteX41" fmla="*/ 11659 w 13213"/>
                <a:gd name="connsiteY41" fmla="*/ 22126 h 25230"/>
                <a:gd name="connsiteX42" fmla="*/ 9716 w 13213"/>
                <a:gd name="connsiteY42" fmla="*/ 23678 h 2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3213" h="25230">
                  <a:moveTo>
                    <a:pt x="9716" y="23678"/>
                  </a:moveTo>
                  <a:lnTo>
                    <a:pt x="6218" y="23290"/>
                  </a:lnTo>
                  <a:lnTo>
                    <a:pt x="3886" y="24454"/>
                  </a:lnTo>
                  <a:lnTo>
                    <a:pt x="3498" y="25231"/>
                  </a:lnTo>
                  <a:lnTo>
                    <a:pt x="2721" y="25231"/>
                  </a:lnTo>
                  <a:lnTo>
                    <a:pt x="2332" y="22902"/>
                  </a:lnTo>
                  <a:lnTo>
                    <a:pt x="1555" y="22514"/>
                  </a:lnTo>
                  <a:lnTo>
                    <a:pt x="0" y="18632"/>
                  </a:lnTo>
                  <a:lnTo>
                    <a:pt x="1555" y="15527"/>
                  </a:lnTo>
                  <a:lnTo>
                    <a:pt x="1555" y="13974"/>
                  </a:lnTo>
                  <a:lnTo>
                    <a:pt x="1166" y="13198"/>
                  </a:lnTo>
                  <a:lnTo>
                    <a:pt x="1166" y="7763"/>
                  </a:lnTo>
                  <a:lnTo>
                    <a:pt x="778" y="6599"/>
                  </a:lnTo>
                  <a:lnTo>
                    <a:pt x="778" y="4658"/>
                  </a:lnTo>
                  <a:lnTo>
                    <a:pt x="1555" y="3494"/>
                  </a:lnTo>
                  <a:lnTo>
                    <a:pt x="1555" y="2329"/>
                  </a:lnTo>
                  <a:lnTo>
                    <a:pt x="2332" y="1164"/>
                  </a:lnTo>
                  <a:lnTo>
                    <a:pt x="2332" y="388"/>
                  </a:lnTo>
                  <a:lnTo>
                    <a:pt x="3498" y="0"/>
                  </a:lnTo>
                  <a:lnTo>
                    <a:pt x="3886" y="1941"/>
                  </a:lnTo>
                  <a:lnTo>
                    <a:pt x="4664" y="3494"/>
                  </a:lnTo>
                  <a:lnTo>
                    <a:pt x="5441" y="4658"/>
                  </a:lnTo>
                  <a:lnTo>
                    <a:pt x="5829" y="9704"/>
                  </a:lnTo>
                  <a:lnTo>
                    <a:pt x="5441" y="12809"/>
                  </a:lnTo>
                  <a:lnTo>
                    <a:pt x="5441" y="13198"/>
                  </a:lnTo>
                  <a:lnTo>
                    <a:pt x="7772" y="12809"/>
                  </a:lnTo>
                  <a:lnTo>
                    <a:pt x="8938" y="11645"/>
                  </a:lnTo>
                  <a:lnTo>
                    <a:pt x="9716" y="8540"/>
                  </a:lnTo>
                  <a:lnTo>
                    <a:pt x="9716" y="7763"/>
                  </a:lnTo>
                  <a:lnTo>
                    <a:pt x="10882" y="6987"/>
                  </a:lnTo>
                  <a:lnTo>
                    <a:pt x="12047" y="7375"/>
                  </a:lnTo>
                  <a:lnTo>
                    <a:pt x="11659" y="8928"/>
                  </a:lnTo>
                  <a:lnTo>
                    <a:pt x="11659" y="12421"/>
                  </a:lnTo>
                  <a:lnTo>
                    <a:pt x="12825" y="12809"/>
                  </a:lnTo>
                  <a:lnTo>
                    <a:pt x="12825" y="14750"/>
                  </a:lnTo>
                  <a:lnTo>
                    <a:pt x="12047" y="15139"/>
                  </a:lnTo>
                  <a:lnTo>
                    <a:pt x="13213" y="16691"/>
                  </a:lnTo>
                  <a:lnTo>
                    <a:pt x="12436" y="17467"/>
                  </a:lnTo>
                  <a:lnTo>
                    <a:pt x="12436" y="19408"/>
                  </a:lnTo>
                  <a:lnTo>
                    <a:pt x="13213" y="21349"/>
                  </a:lnTo>
                  <a:lnTo>
                    <a:pt x="12825" y="22126"/>
                  </a:lnTo>
                  <a:lnTo>
                    <a:pt x="11659" y="22126"/>
                  </a:lnTo>
                  <a:lnTo>
                    <a:pt x="9716" y="23678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17" name="Forma Livre 416">
              <a:extLst>
                <a:ext uri="{FF2B5EF4-FFF2-40B4-BE49-F238E27FC236}">
                  <a16:creationId xmlns:a16="http://schemas.microsoft.com/office/drawing/2014/main" id="{3DD92289-236E-910B-304F-F52AF2A2CF8B}"/>
                </a:ext>
              </a:extLst>
            </p:cNvPr>
            <p:cNvSpPr/>
            <p:nvPr/>
          </p:nvSpPr>
          <p:spPr>
            <a:xfrm>
              <a:off x="10442833" y="4743233"/>
              <a:ext cx="6206" cy="5636"/>
            </a:xfrm>
            <a:custGeom>
              <a:avLst/>
              <a:gdLst>
                <a:gd name="connsiteX0" fmla="*/ 3109 w 4663"/>
                <a:gd name="connsiteY0" fmla="*/ 0 h 4658"/>
                <a:gd name="connsiteX1" fmla="*/ 4663 w 4663"/>
                <a:gd name="connsiteY1" fmla="*/ 1165 h 4658"/>
                <a:gd name="connsiteX2" fmla="*/ 4275 w 4663"/>
                <a:gd name="connsiteY2" fmla="*/ 2717 h 4658"/>
                <a:gd name="connsiteX3" fmla="*/ 3109 w 4663"/>
                <a:gd name="connsiteY3" fmla="*/ 3882 h 4658"/>
                <a:gd name="connsiteX4" fmla="*/ 2332 w 4663"/>
                <a:gd name="connsiteY4" fmla="*/ 4658 h 4658"/>
                <a:gd name="connsiteX5" fmla="*/ 0 w 4663"/>
                <a:gd name="connsiteY5" fmla="*/ 4658 h 4658"/>
                <a:gd name="connsiteX6" fmla="*/ 0 w 4663"/>
                <a:gd name="connsiteY6" fmla="*/ 3106 h 4658"/>
                <a:gd name="connsiteX7" fmla="*/ 389 w 4663"/>
                <a:gd name="connsiteY7" fmla="*/ 1553 h 4658"/>
                <a:gd name="connsiteX8" fmla="*/ 1166 w 4663"/>
                <a:gd name="connsiteY8" fmla="*/ 388 h 4658"/>
                <a:gd name="connsiteX9" fmla="*/ 3109 w 4663"/>
                <a:gd name="connsiteY9" fmla="*/ 0 h 4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3" h="4658">
                  <a:moveTo>
                    <a:pt x="3109" y="0"/>
                  </a:moveTo>
                  <a:lnTo>
                    <a:pt x="4663" y="1165"/>
                  </a:lnTo>
                  <a:lnTo>
                    <a:pt x="4275" y="2717"/>
                  </a:lnTo>
                  <a:lnTo>
                    <a:pt x="3109" y="3882"/>
                  </a:lnTo>
                  <a:lnTo>
                    <a:pt x="2332" y="4658"/>
                  </a:lnTo>
                  <a:lnTo>
                    <a:pt x="0" y="4658"/>
                  </a:lnTo>
                  <a:lnTo>
                    <a:pt x="0" y="3106"/>
                  </a:lnTo>
                  <a:lnTo>
                    <a:pt x="389" y="1553"/>
                  </a:lnTo>
                  <a:lnTo>
                    <a:pt x="1166" y="388"/>
                  </a:lnTo>
                  <a:lnTo>
                    <a:pt x="3109" y="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18" name="Forma Livre 417">
              <a:extLst>
                <a:ext uri="{FF2B5EF4-FFF2-40B4-BE49-F238E27FC236}">
                  <a16:creationId xmlns:a16="http://schemas.microsoft.com/office/drawing/2014/main" id="{A8506C67-D53B-394B-02EF-F079595A62B2}"/>
                </a:ext>
              </a:extLst>
            </p:cNvPr>
            <p:cNvSpPr/>
            <p:nvPr/>
          </p:nvSpPr>
          <p:spPr>
            <a:xfrm>
              <a:off x="10444902" y="4730082"/>
              <a:ext cx="5172" cy="7045"/>
            </a:xfrm>
            <a:custGeom>
              <a:avLst/>
              <a:gdLst>
                <a:gd name="connsiteX0" fmla="*/ 3886 w 3886"/>
                <a:gd name="connsiteY0" fmla="*/ 3494 h 5822"/>
                <a:gd name="connsiteX1" fmla="*/ 2720 w 3886"/>
                <a:gd name="connsiteY1" fmla="*/ 4270 h 5822"/>
                <a:gd name="connsiteX2" fmla="*/ 1943 w 3886"/>
                <a:gd name="connsiteY2" fmla="*/ 4658 h 5822"/>
                <a:gd name="connsiteX3" fmla="*/ 1943 w 3886"/>
                <a:gd name="connsiteY3" fmla="*/ 5434 h 5822"/>
                <a:gd name="connsiteX4" fmla="*/ 1166 w 3886"/>
                <a:gd name="connsiteY4" fmla="*/ 5822 h 5822"/>
                <a:gd name="connsiteX5" fmla="*/ 1166 w 3886"/>
                <a:gd name="connsiteY5" fmla="*/ 4658 h 5822"/>
                <a:gd name="connsiteX6" fmla="*/ 389 w 3886"/>
                <a:gd name="connsiteY6" fmla="*/ 3882 h 5822"/>
                <a:gd name="connsiteX7" fmla="*/ 0 w 3886"/>
                <a:gd name="connsiteY7" fmla="*/ 2717 h 5822"/>
                <a:gd name="connsiteX8" fmla="*/ 389 w 3886"/>
                <a:gd name="connsiteY8" fmla="*/ 1164 h 5822"/>
                <a:gd name="connsiteX9" fmla="*/ 1166 w 3886"/>
                <a:gd name="connsiteY9" fmla="*/ 776 h 5822"/>
                <a:gd name="connsiteX10" fmla="*/ 2720 w 3886"/>
                <a:gd name="connsiteY10" fmla="*/ 0 h 5822"/>
                <a:gd name="connsiteX11" fmla="*/ 3109 w 3886"/>
                <a:gd name="connsiteY11" fmla="*/ 776 h 5822"/>
                <a:gd name="connsiteX12" fmla="*/ 3498 w 3886"/>
                <a:gd name="connsiteY12" fmla="*/ 2329 h 5822"/>
                <a:gd name="connsiteX13" fmla="*/ 3498 w 3886"/>
                <a:gd name="connsiteY13" fmla="*/ 2717 h 5822"/>
                <a:gd name="connsiteX14" fmla="*/ 3886 w 3886"/>
                <a:gd name="connsiteY14" fmla="*/ 3494 h 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86" h="5822">
                  <a:moveTo>
                    <a:pt x="3886" y="3494"/>
                  </a:moveTo>
                  <a:lnTo>
                    <a:pt x="2720" y="4270"/>
                  </a:lnTo>
                  <a:lnTo>
                    <a:pt x="1943" y="4658"/>
                  </a:lnTo>
                  <a:lnTo>
                    <a:pt x="1943" y="5434"/>
                  </a:lnTo>
                  <a:lnTo>
                    <a:pt x="1166" y="5822"/>
                  </a:lnTo>
                  <a:lnTo>
                    <a:pt x="1166" y="4658"/>
                  </a:lnTo>
                  <a:lnTo>
                    <a:pt x="389" y="3882"/>
                  </a:lnTo>
                  <a:lnTo>
                    <a:pt x="0" y="2717"/>
                  </a:lnTo>
                  <a:lnTo>
                    <a:pt x="389" y="1164"/>
                  </a:lnTo>
                  <a:lnTo>
                    <a:pt x="1166" y="776"/>
                  </a:lnTo>
                  <a:lnTo>
                    <a:pt x="2720" y="0"/>
                  </a:lnTo>
                  <a:lnTo>
                    <a:pt x="3109" y="776"/>
                  </a:lnTo>
                  <a:lnTo>
                    <a:pt x="3498" y="2329"/>
                  </a:lnTo>
                  <a:lnTo>
                    <a:pt x="3498" y="2717"/>
                  </a:lnTo>
                  <a:lnTo>
                    <a:pt x="3886" y="3494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19" name="Forma Livre 418">
              <a:extLst>
                <a:ext uri="{FF2B5EF4-FFF2-40B4-BE49-F238E27FC236}">
                  <a16:creationId xmlns:a16="http://schemas.microsoft.com/office/drawing/2014/main" id="{7A207C2F-85A3-9C16-251E-0AFB36444154}"/>
                </a:ext>
              </a:extLst>
            </p:cNvPr>
            <p:cNvSpPr/>
            <p:nvPr/>
          </p:nvSpPr>
          <p:spPr>
            <a:xfrm>
              <a:off x="10423695" y="4711764"/>
              <a:ext cx="1551" cy="2817"/>
            </a:xfrm>
            <a:custGeom>
              <a:avLst/>
              <a:gdLst>
                <a:gd name="connsiteX0" fmla="*/ 389 w 1165"/>
                <a:gd name="connsiteY0" fmla="*/ 2329 h 2328"/>
                <a:gd name="connsiteX1" fmla="*/ 0 w 1165"/>
                <a:gd name="connsiteY1" fmla="*/ 1941 h 2328"/>
                <a:gd name="connsiteX2" fmla="*/ 389 w 1165"/>
                <a:gd name="connsiteY2" fmla="*/ 0 h 2328"/>
                <a:gd name="connsiteX3" fmla="*/ 1166 w 1165"/>
                <a:gd name="connsiteY3" fmla="*/ 776 h 2328"/>
                <a:gd name="connsiteX4" fmla="*/ 389 w 1165"/>
                <a:gd name="connsiteY4" fmla="*/ 2329 h 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5" h="2328">
                  <a:moveTo>
                    <a:pt x="389" y="2329"/>
                  </a:moveTo>
                  <a:lnTo>
                    <a:pt x="0" y="1941"/>
                  </a:lnTo>
                  <a:lnTo>
                    <a:pt x="389" y="0"/>
                  </a:lnTo>
                  <a:lnTo>
                    <a:pt x="1166" y="776"/>
                  </a:lnTo>
                  <a:lnTo>
                    <a:pt x="389" y="2329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20" name="Forma Livre 419">
              <a:extLst>
                <a:ext uri="{FF2B5EF4-FFF2-40B4-BE49-F238E27FC236}">
                  <a16:creationId xmlns:a16="http://schemas.microsoft.com/office/drawing/2014/main" id="{003A101B-F266-E3C7-4D40-407C3079DB64}"/>
                </a:ext>
              </a:extLst>
            </p:cNvPr>
            <p:cNvSpPr/>
            <p:nvPr/>
          </p:nvSpPr>
          <p:spPr>
            <a:xfrm>
              <a:off x="3584055" y="3945713"/>
              <a:ext cx="6724" cy="8454"/>
            </a:xfrm>
            <a:custGeom>
              <a:avLst/>
              <a:gdLst>
                <a:gd name="connsiteX0" fmla="*/ 3886 w 5052"/>
                <a:gd name="connsiteY0" fmla="*/ 6987 h 6987"/>
                <a:gd name="connsiteX1" fmla="*/ 3109 w 5052"/>
                <a:gd name="connsiteY1" fmla="*/ 6987 h 6987"/>
                <a:gd name="connsiteX2" fmla="*/ 2720 w 5052"/>
                <a:gd name="connsiteY2" fmla="*/ 5046 h 6987"/>
                <a:gd name="connsiteX3" fmla="*/ 3109 w 5052"/>
                <a:gd name="connsiteY3" fmla="*/ 3882 h 6987"/>
                <a:gd name="connsiteX4" fmla="*/ 2720 w 5052"/>
                <a:gd name="connsiteY4" fmla="*/ 2717 h 6987"/>
                <a:gd name="connsiteX5" fmla="*/ 1166 w 5052"/>
                <a:gd name="connsiteY5" fmla="*/ 2329 h 6987"/>
                <a:gd name="connsiteX6" fmla="*/ 0 w 5052"/>
                <a:gd name="connsiteY6" fmla="*/ 1165 h 6987"/>
                <a:gd name="connsiteX7" fmla="*/ 389 w 5052"/>
                <a:gd name="connsiteY7" fmla="*/ 0 h 6987"/>
                <a:gd name="connsiteX8" fmla="*/ 5052 w 5052"/>
                <a:gd name="connsiteY8" fmla="*/ 2329 h 6987"/>
                <a:gd name="connsiteX9" fmla="*/ 4663 w 5052"/>
                <a:gd name="connsiteY9" fmla="*/ 3105 h 6987"/>
                <a:gd name="connsiteX10" fmla="*/ 4663 w 5052"/>
                <a:gd name="connsiteY10" fmla="*/ 4658 h 6987"/>
                <a:gd name="connsiteX11" fmla="*/ 3886 w 5052"/>
                <a:gd name="connsiteY11" fmla="*/ 5434 h 6987"/>
                <a:gd name="connsiteX12" fmla="*/ 3886 w 5052"/>
                <a:gd name="connsiteY12" fmla="*/ 6987 h 6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52" h="6987">
                  <a:moveTo>
                    <a:pt x="3886" y="6987"/>
                  </a:moveTo>
                  <a:lnTo>
                    <a:pt x="3109" y="6987"/>
                  </a:lnTo>
                  <a:lnTo>
                    <a:pt x="2720" y="5046"/>
                  </a:lnTo>
                  <a:lnTo>
                    <a:pt x="3109" y="3882"/>
                  </a:lnTo>
                  <a:lnTo>
                    <a:pt x="2720" y="2717"/>
                  </a:lnTo>
                  <a:lnTo>
                    <a:pt x="1166" y="2329"/>
                  </a:lnTo>
                  <a:lnTo>
                    <a:pt x="0" y="1165"/>
                  </a:lnTo>
                  <a:lnTo>
                    <a:pt x="389" y="0"/>
                  </a:lnTo>
                  <a:lnTo>
                    <a:pt x="5052" y="2329"/>
                  </a:lnTo>
                  <a:lnTo>
                    <a:pt x="4663" y="3105"/>
                  </a:lnTo>
                  <a:lnTo>
                    <a:pt x="4663" y="4658"/>
                  </a:lnTo>
                  <a:lnTo>
                    <a:pt x="3886" y="5434"/>
                  </a:lnTo>
                  <a:lnTo>
                    <a:pt x="3886" y="6987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21" name="Forma Livre 420">
              <a:extLst>
                <a:ext uri="{FF2B5EF4-FFF2-40B4-BE49-F238E27FC236}">
                  <a16:creationId xmlns:a16="http://schemas.microsoft.com/office/drawing/2014/main" id="{192B4A35-36E1-9302-6D44-9D1758EB659E}"/>
                </a:ext>
              </a:extLst>
            </p:cNvPr>
            <p:cNvSpPr/>
            <p:nvPr/>
          </p:nvSpPr>
          <p:spPr>
            <a:xfrm>
              <a:off x="3755266" y="3788840"/>
              <a:ext cx="1034" cy="1408"/>
            </a:xfrm>
            <a:custGeom>
              <a:avLst/>
              <a:gdLst>
                <a:gd name="connsiteX0" fmla="*/ 777 w 777"/>
                <a:gd name="connsiteY0" fmla="*/ 776 h 1164"/>
                <a:gd name="connsiteX1" fmla="*/ 0 w 777"/>
                <a:gd name="connsiteY1" fmla="*/ 1165 h 1164"/>
                <a:gd name="connsiteX2" fmla="*/ 0 w 777"/>
                <a:gd name="connsiteY2" fmla="*/ 388 h 1164"/>
                <a:gd name="connsiteX3" fmla="*/ 389 w 777"/>
                <a:gd name="connsiteY3" fmla="*/ 0 h 1164"/>
                <a:gd name="connsiteX4" fmla="*/ 777 w 777"/>
                <a:gd name="connsiteY4" fmla="*/ 776 h 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" h="1164">
                  <a:moveTo>
                    <a:pt x="777" y="776"/>
                  </a:moveTo>
                  <a:lnTo>
                    <a:pt x="0" y="1165"/>
                  </a:lnTo>
                  <a:lnTo>
                    <a:pt x="0" y="388"/>
                  </a:lnTo>
                  <a:lnTo>
                    <a:pt x="389" y="0"/>
                  </a:lnTo>
                  <a:lnTo>
                    <a:pt x="777" y="776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22" name="Forma Livre 421">
              <a:extLst>
                <a:ext uri="{FF2B5EF4-FFF2-40B4-BE49-F238E27FC236}">
                  <a16:creationId xmlns:a16="http://schemas.microsoft.com/office/drawing/2014/main" id="{CAC7DE1F-1CDB-66C8-1ED9-305EEE49AFD0}"/>
                </a:ext>
              </a:extLst>
            </p:cNvPr>
            <p:cNvSpPr/>
            <p:nvPr/>
          </p:nvSpPr>
          <p:spPr>
            <a:xfrm>
              <a:off x="3748024" y="3784613"/>
              <a:ext cx="1034" cy="939"/>
            </a:xfrm>
            <a:custGeom>
              <a:avLst/>
              <a:gdLst>
                <a:gd name="connsiteX0" fmla="*/ 389 w 777"/>
                <a:gd name="connsiteY0" fmla="*/ 776 h 776"/>
                <a:gd name="connsiteX1" fmla="*/ 0 w 777"/>
                <a:gd name="connsiteY1" fmla="*/ 776 h 776"/>
                <a:gd name="connsiteX2" fmla="*/ 389 w 777"/>
                <a:gd name="connsiteY2" fmla="*/ 0 h 776"/>
                <a:gd name="connsiteX3" fmla="*/ 777 w 777"/>
                <a:gd name="connsiteY3" fmla="*/ 388 h 776"/>
                <a:gd name="connsiteX4" fmla="*/ 389 w 777"/>
                <a:gd name="connsiteY4" fmla="*/ 776 h 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" h="776">
                  <a:moveTo>
                    <a:pt x="389" y="776"/>
                  </a:moveTo>
                  <a:lnTo>
                    <a:pt x="0" y="776"/>
                  </a:lnTo>
                  <a:lnTo>
                    <a:pt x="389" y="0"/>
                  </a:lnTo>
                  <a:lnTo>
                    <a:pt x="777" y="388"/>
                  </a:lnTo>
                  <a:lnTo>
                    <a:pt x="389" y="776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23" name="Forma Livre 422">
              <a:extLst>
                <a:ext uri="{FF2B5EF4-FFF2-40B4-BE49-F238E27FC236}">
                  <a16:creationId xmlns:a16="http://schemas.microsoft.com/office/drawing/2014/main" id="{973A443B-9EC8-76A4-3CED-0341C311926F}"/>
                </a:ext>
              </a:extLst>
            </p:cNvPr>
            <p:cNvSpPr/>
            <p:nvPr/>
          </p:nvSpPr>
          <p:spPr>
            <a:xfrm>
              <a:off x="3799233" y="3868216"/>
              <a:ext cx="11379" cy="14089"/>
            </a:xfrm>
            <a:custGeom>
              <a:avLst/>
              <a:gdLst>
                <a:gd name="connsiteX0" fmla="*/ 5441 w 8549"/>
                <a:gd name="connsiteY0" fmla="*/ 2329 h 11644"/>
                <a:gd name="connsiteX1" fmla="*/ 5441 w 8549"/>
                <a:gd name="connsiteY1" fmla="*/ 3105 h 11644"/>
                <a:gd name="connsiteX2" fmla="*/ 6995 w 8549"/>
                <a:gd name="connsiteY2" fmla="*/ 2717 h 11644"/>
                <a:gd name="connsiteX3" fmla="*/ 6218 w 8549"/>
                <a:gd name="connsiteY3" fmla="*/ 4658 h 11644"/>
                <a:gd name="connsiteX4" fmla="*/ 6995 w 8549"/>
                <a:gd name="connsiteY4" fmla="*/ 5434 h 11644"/>
                <a:gd name="connsiteX5" fmla="*/ 6995 w 8549"/>
                <a:gd name="connsiteY5" fmla="*/ 6211 h 11644"/>
                <a:gd name="connsiteX6" fmla="*/ 7772 w 8549"/>
                <a:gd name="connsiteY6" fmla="*/ 6987 h 11644"/>
                <a:gd name="connsiteX7" fmla="*/ 8550 w 8549"/>
                <a:gd name="connsiteY7" fmla="*/ 10481 h 11644"/>
                <a:gd name="connsiteX8" fmla="*/ 7384 w 8549"/>
                <a:gd name="connsiteY8" fmla="*/ 11645 h 11644"/>
                <a:gd name="connsiteX9" fmla="*/ 6995 w 8549"/>
                <a:gd name="connsiteY9" fmla="*/ 10092 h 11644"/>
                <a:gd name="connsiteX10" fmla="*/ 6607 w 8549"/>
                <a:gd name="connsiteY10" fmla="*/ 10481 h 11644"/>
                <a:gd name="connsiteX11" fmla="*/ 4275 w 8549"/>
                <a:gd name="connsiteY11" fmla="*/ 10092 h 11644"/>
                <a:gd name="connsiteX12" fmla="*/ 2720 w 8549"/>
                <a:gd name="connsiteY12" fmla="*/ 10092 h 11644"/>
                <a:gd name="connsiteX13" fmla="*/ 1943 w 8549"/>
                <a:gd name="connsiteY13" fmla="*/ 8928 h 11644"/>
                <a:gd name="connsiteX14" fmla="*/ 4275 w 8549"/>
                <a:gd name="connsiteY14" fmla="*/ 6987 h 11644"/>
                <a:gd name="connsiteX15" fmla="*/ 2720 w 8549"/>
                <a:gd name="connsiteY15" fmla="*/ 6987 h 11644"/>
                <a:gd name="connsiteX16" fmla="*/ 1166 w 8549"/>
                <a:gd name="connsiteY16" fmla="*/ 5434 h 11644"/>
                <a:gd name="connsiteX17" fmla="*/ 777 w 8549"/>
                <a:gd name="connsiteY17" fmla="*/ 3494 h 11644"/>
                <a:gd name="connsiteX18" fmla="*/ 0 w 8549"/>
                <a:gd name="connsiteY18" fmla="*/ 1553 h 11644"/>
                <a:gd name="connsiteX19" fmla="*/ 1166 w 8549"/>
                <a:gd name="connsiteY19" fmla="*/ 0 h 11644"/>
                <a:gd name="connsiteX20" fmla="*/ 2720 w 8549"/>
                <a:gd name="connsiteY20" fmla="*/ 388 h 11644"/>
                <a:gd name="connsiteX21" fmla="*/ 4663 w 8549"/>
                <a:gd name="connsiteY21" fmla="*/ 1553 h 11644"/>
                <a:gd name="connsiteX22" fmla="*/ 5441 w 8549"/>
                <a:gd name="connsiteY22" fmla="*/ 2329 h 1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49" h="11644">
                  <a:moveTo>
                    <a:pt x="5441" y="2329"/>
                  </a:moveTo>
                  <a:lnTo>
                    <a:pt x="5441" y="3105"/>
                  </a:lnTo>
                  <a:lnTo>
                    <a:pt x="6995" y="2717"/>
                  </a:lnTo>
                  <a:lnTo>
                    <a:pt x="6218" y="4658"/>
                  </a:lnTo>
                  <a:lnTo>
                    <a:pt x="6995" y="5434"/>
                  </a:lnTo>
                  <a:lnTo>
                    <a:pt x="6995" y="6211"/>
                  </a:lnTo>
                  <a:lnTo>
                    <a:pt x="7772" y="6987"/>
                  </a:lnTo>
                  <a:lnTo>
                    <a:pt x="8550" y="10481"/>
                  </a:lnTo>
                  <a:lnTo>
                    <a:pt x="7384" y="11645"/>
                  </a:lnTo>
                  <a:lnTo>
                    <a:pt x="6995" y="10092"/>
                  </a:lnTo>
                  <a:lnTo>
                    <a:pt x="6607" y="10481"/>
                  </a:lnTo>
                  <a:lnTo>
                    <a:pt x="4275" y="10092"/>
                  </a:lnTo>
                  <a:lnTo>
                    <a:pt x="2720" y="10092"/>
                  </a:lnTo>
                  <a:lnTo>
                    <a:pt x="1943" y="8928"/>
                  </a:lnTo>
                  <a:lnTo>
                    <a:pt x="4275" y="6987"/>
                  </a:lnTo>
                  <a:lnTo>
                    <a:pt x="2720" y="6987"/>
                  </a:lnTo>
                  <a:lnTo>
                    <a:pt x="1166" y="5434"/>
                  </a:lnTo>
                  <a:lnTo>
                    <a:pt x="777" y="3494"/>
                  </a:lnTo>
                  <a:lnTo>
                    <a:pt x="0" y="1553"/>
                  </a:lnTo>
                  <a:lnTo>
                    <a:pt x="1166" y="0"/>
                  </a:lnTo>
                  <a:lnTo>
                    <a:pt x="2720" y="388"/>
                  </a:lnTo>
                  <a:lnTo>
                    <a:pt x="4663" y="1553"/>
                  </a:lnTo>
                  <a:lnTo>
                    <a:pt x="5441" y="2329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24" name="Forma Livre 423">
              <a:extLst>
                <a:ext uri="{FF2B5EF4-FFF2-40B4-BE49-F238E27FC236}">
                  <a16:creationId xmlns:a16="http://schemas.microsoft.com/office/drawing/2014/main" id="{0020D543-FCD5-B2E5-6F58-5D049E03F182}"/>
                </a:ext>
              </a:extLst>
            </p:cNvPr>
            <p:cNvSpPr/>
            <p:nvPr/>
          </p:nvSpPr>
          <p:spPr>
            <a:xfrm>
              <a:off x="5062365" y="3476971"/>
              <a:ext cx="8276" cy="6575"/>
            </a:xfrm>
            <a:custGeom>
              <a:avLst/>
              <a:gdLst>
                <a:gd name="connsiteX0" fmla="*/ 6218 w 6218"/>
                <a:gd name="connsiteY0" fmla="*/ 1553 h 5434"/>
                <a:gd name="connsiteX1" fmla="*/ 5052 w 6218"/>
                <a:gd name="connsiteY1" fmla="*/ 3493 h 5434"/>
                <a:gd name="connsiteX2" fmla="*/ 3498 w 6218"/>
                <a:gd name="connsiteY2" fmla="*/ 5434 h 5434"/>
                <a:gd name="connsiteX3" fmla="*/ 2332 w 6218"/>
                <a:gd name="connsiteY3" fmla="*/ 3882 h 5434"/>
                <a:gd name="connsiteX4" fmla="*/ 777 w 6218"/>
                <a:gd name="connsiteY4" fmla="*/ 3882 h 5434"/>
                <a:gd name="connsiteX5" fmla="*/ 0 w 6218"/>
                <a:gd name="connsiteY5" fmla="*/ 3105 h 5434"/>
                <a:gd name="connsiteX6" fmla="*/ 777 w 6218"/>
                <a:gd name="connsiteY6" fmla="*/ 1941 h 5434"/>
                <a:gd name="connsiteX7" fmla="*/ 2332 w 6218"/>
                <a:gd name="connsiteY7" fmla="*/ 2329 h 5434"/>
                <a:gd name="connsiteX8" fmla="*/ 3886 w 6218"/>
                <a:gd name="connsiteY8" fmla="*/ 776 h 5434"/>
                <a:gd name="connsiteX9" fmla="*/ 5052 w 6218"/>
                <a:gd name="connsiteY9" fmla="*/ 0 h 5434"/>
                <a:gd name="connsiteX10" fmla="*/ 5829 w 6218"/>
                <a:gd name="connsiteY10" fmla="*/ 388 h 5434"/>
                <a:gd name="connsiteX11" fmla="*/ 6218 w 6218"/>
                <a:gd name="connsiteY11" fmla="*/ 1553 h 5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18" h="5434">
                  <a:moveTo>
                    <a:pt x="6218" y="1553"/>
                  </a:moveTo>
                  <a:lnTo>
                    <a:pt x="5052" y="3493"/>
                  </a:lnTo>
                  <a:lnTo>
                    <a:pt x="3498" y="5434"/>
                  </a:lnTo>
                  <a:lnTo>
                    <a:pt x="2332" y="3882"/>
                  </a:lnTo>
                  <a:lnTo>
                    <a:pt x="777" y="3882"/>
                  </a:lnTo>
                  <a:lnTo>
                    <a:pt x="0" y="3105"/>
                  </a:lnTo>
                  <a:lnTo>
                    <a:pt x="777" y="1941"/>
                  </a:lnTo>
                  <a:lnTo>
                    <a:pt x="2332" y="2329"/>
                  </a:lnTo>
                  <a:lnTo>
                    <a:pt x="3886" y="776"/>
                  </a:lnTo>
                  <a:lnTo>
                    <a:pt x="5052" y="0"/>
                  </a:lnTo>
                  <a:lnTo>
                    <a:pt x="5829" y="388"/>
                  </a:lnTo>
                  <a:lnTo>
                    <a:pt x="6218" y="1553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25" name="Forma Livre 424">
              <a:extLst>
                <a:ext uri="{FF2B5EF4-FFF2-40B4-BE49-F238E27FC236}">
                  <a16:creationId xmlns:a16="http://schemas.microsoft.com/office/drawing/2014/main" id="{6C99826F-344A-AFD3-3227-4D15F8CC3729}"/>
                </a:ext>
              </a:extLst>
            </p:cNvPr>
            <p:cNvSpPr/>
            <p:nvPr/>
          </p:nvSpPr>
          <p:spPr>
            <a:xfrm>
              <a:off x="5129091" y="3467578"/>
              <a:ext cx="12931" cy="13150"/>
            </a:xfrm>
            <a:custGeom>
              <a:avLst/>
              <a:gdLst>
                <a:gd name="connsiteX0" fmla="*/ 8938 w 9715"/>
                <a:gd name="connsiteY0" fmla="*/ 388 h 10868"/>
                <a:gd name="connsiteX1" fmla="*/ 8938 w 9715"/>
                <a:gd name="connsiteY1" fmla="*/ 2329 h 10868"/>
                <a:gd name="connsiteX2" fmla="*/ 9716 w 9715"/>
                <a:gd name="connsiteY2" fmla="*/ 3882 h 10868"/>
                <a:gd name="connsiteX3" fmla="*/ 8938 w 9715"/>
                <a:gd name="connsiteY3" fmla="*/ 6599 h 10868"/>
                <a:gd name="connsiteX4" fmla="*/ 9327 w 9715"/>
                <a:gd name="connsiteY4" fmla="*/ 7763 h 10868"/>
                <a:gd name="connsiteX5" fmla="*/ 7772 w 9715"/>
                <a:gd name="connsiteY5" fmla="*/ 9316 h 10868"/>
                <a:gd name="connsiteX6" fmla="*/ 5829 w 9715"/>
                <a:gd name="connsiteY6" fmla="*/ 10092 h 10868"/>
                <a:gd name="connsiteX7" fmla="*/ 5052 w 9715"/>
                <a:gd name="connsiteY7" fmla="*/ 10869 h 10868"/>
                <a:gd name="connsiteX8" fmla="*/ 2720 w 9715"/>
                <a:gd name="connsiteY8" fmla="*/ 10092 h 10868"/>
                <a:gd name="connsiteX9" fmla="*/ 777 w 9715"/>
                <a:gd name="connsiteY9" fmla="*/ 8152 h 10868"/>
                <a:gd name="connsiteX10" fmla="*/ 0 w 9715"/>
                <a:gd name="connsiteY10" fmla="*/ 6599 h 10868"/>
                <a:gd name="connsiteX11" fmla="*/ 0 w 9715"/>
                <a:gd name="connsiteY11" fmla="*/ 4270 h 10868"/>
                <a:gd name="connsiteX12" fmla="*/ 2332 w 9715"/>
                <a:gd name="connsiteY12" fmla="*/ 2717 h 10868"/>
                <a:gd name="connsiteX13" fmla="*/ 2720 w 9715"/>
                <a:gd name="connsiteY13" fmla="*/ 776 h 10868"/>
                <a:gd name="connsiteX14" fmla="*/ 2720 w 9715"/>
                <a:gd name="connsiteY14" fmla="*/ 0 h 10868"/>
                <a:gd name="connsiteX15" fmla="*/ 5052 w 9715"/>
                <a:gd name="connsiteY15" fmla="*/ 388 h 10868"/>
                <a:gd name="connsiteX16" fmla="*/ 6607 w 9715"/>
                <a:gd name="connsiteY16" fmla="*/ 388 h 10868"/>
                <a:gd name="connsiteX17" fmla="*/ 7772 w 9715"/>
                <a:gd name="connsiteY17" fmla="*/ 776 h 10868"/>
                <a:gd name="connsiteX18" fmla="*/ 8938 w 9715"/>
                <a:gd name="connsiteY18" fmla="*/ 388 h 10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715" h="10868">
                  <a:moveTo>
                    <a:pt x="8938" y="388"/>
                  </a:moveTo>
                  <a:lnTo>
                    <a:pt x="8938" y="2329"/>
                  </a:lnTo>
                  <a:lnTo>
                    <a:pt x="9716" y="3882"/>
                  </a:lnTo>
                  <a:lnTo>
                    <a:pt x="8938" y="6599"/>
                  </a:lnTo>
                  <a:lnTo>
                    <a:pt x="9327" y="7763"/>
                  </a:lnTo>
                  <a:lnTo>
                    <a:pt x="7772" y="9316"/>
                  </a:lnTo>
                  <a:lnTo>
                    <a:pt x="5829" y="10092"/>
                  </a:lnTo>
                  <a:lnTo>
                    <a:pt x="5052" y="10869"/>
                  </a:lnTo>
                  <a:lnTo>
                    <a:pt x="2720" y="10092"/>
                  </a:lnTo>
                  <a:lnTo>
                    <a:pt x="777" y="8152"/>
                  </a:lnTo>
                  <a:lnTo>
                    <a:pt x="0" y="6599"/>
                  </a:lnTo>
                  <a:lnTo>
                    <a:pt x="0" y="4270"/>
                  </a:lnTo>
                  <a:lnTo>
                    <a:pt x="2332" y="2717"/>
                  </a:lnTo>
                  <a:lnTo>
                    <a:pt x="2720" y="776"/>
                  </a:lnTo>
                  <a:lnTo>
                    <a:pt x="2720" y="0"/>
                  </a:lnTo>
                  <a:lnTo>
                    <a:pt x="5052" y="388"/>
                  </a:lnTo>
                  <a:lnTo>
                    <a:pt x="6607" y="388"/>
                  </a:lnTo>
                  <a:lnTo>
                    <a:pt x="7772" y="776"/>
                  </a:lnTo>
                  <a:lnTo>
                    <a:pt x="8938" y="388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26" name="Forma Livre 425">
              <a:extLst>
                <a:ext uri="{FF2B5EF4-FFF2-40B4-BE49-F238E27FC236}">
                  <a16:creationId xmlns:a16="http://schemas.microsoft.com/office/drawing/2014/main" id="{64D0195A-FEAA-23A4-9144-A445B847A537}"/>
                </a:ext>
              </a:extLst>
            </p:cNvPr>
            <p:cNvSpPr/>
            <p:nvPr/>
          </p:nvSpPr>
          <p:spPr>
            <a:xfrm>
              <a:off x="5086158" y="3466170"/>
              <a:ext cx="7241" cy="5635"/>
            </a:xfrm>
            <a:custGeom>
              <a:avLst/>
              <a:gdLst>
                <a:gd name="connsiteX0" fmla="*/ 2720 w 5440"/>
                <a:gd name="connsiteY0" fmla="*/ 4658 h 4657"/>
                <a:gd name="connsiteX1" fmla="*/ 1943 w 5440"/>
                <a:gd name="connsiteY1" fmla="*/ 4658 h 4657"/>
                <a:gd name="connsiteX2" fmla="*/ 777 w 5440"/>
                <a:gd name="connsiteY2" fmla="*/ 3882 h 4657"/>
                <a:gd name="connsiteX3" fmla="*/ 0 w 5440"/>
                <a:gd name="connsiteY3" fmla="*/ 2717 h 4657"/>
                <a:gd name="connsiteX4" fmla="*/ 389 w 5440"/>
                <a:gd name="connsiteY4" fmla="*/ 1164 h 4657"/>
                <a:gd name="connsiteX5" fmla="*/ 777 w 5440"/>
                <a:gd name="connsiteY5" fmla="*/ 0 h 4657"/>
                <a:gd name="connsiteX6" fmla="*/ 1943 w 5440"/>
                <a:gd name="connsiteY6" fmla="*/ 0 h 4657"/>
                <a:gd name="connsiteX7" fmla="*/ 3109 w 5440"/>
                <a:gd name="connsiteY7" fmla="*/ 0 h 4657"/>
                <a:gd name="connsiteX8" fmla="*/ 5052 w 5440"/>
                <a:gd name="connsiteY8" fmla="*/ 1553 h 4657"/>
                <a:gd name="connsiteX9" fmla="*/ 5441 w 5440"/>
                <a:gd name="connsiteY9" fmla="*/ 2717 h 4657"/>
                <a:gd name="connsiteX10" fmla="*/ 3497 w 5440"/>
                <a:gd name="connsiteY10" fmla="*/ 4658 h 4657"/>
                <a:gd name="connsiteX11" fmla="*/ 2720 w 5440"/>
                <a:gd name="connsiteY11" fmla="*/ 4658 h 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40" h="4657">
                  <a:moveTo>
                    <a:pt x="2720" y="4658"/>
                  </a:moveTo>
                  <a:lnTo>
                    <a:pt x="1943" y="4658"/>
                  </a:lnTo>
                  <a:lnTo>
                    <a:pt x="777" y="3882"/>
                  </a:lnTo>
                  <a:lnTo>
                    <a:pt x="0" y="2717"/>
                  </a:lnTo>
                  <a:lnTo>
                    <a:pt x="389" y="1164"/>
                  </a:lnTo>
                  <a:lnTo>
                    <a:pt x="777" y="0"/>
                  </a:lnTo>
                  <a:lnTo>
                    <a:pt x="1943" y="0"/>
                  </a:lnTo>
                  <a:lnTo>
                    <a:pt x="3109" y="0"/>
                  </a:lnTo>
                  <a:lnTo>
                    <a:pt x="5052" y="1553"/>
                  </a:lnTo>
                  <a:lnTo>
                    <a:pt x="5441" y="2717"/>
                  </a:lnTo>
                  <a:lnTo>
                    <a:pt x="3497" y="4658"/>
                  </a:lnTo>
                  <a:lnTo>
                    <a:pt x="2720" y="4658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27" name="Forma Livre 426">
              <a:extLst>
                <a:ext uri="{FF2B5EF4-FFF2-40B4-BE49-F238E27FC236}">
                  <a16:creationId xmlns:a16="http://schemas.microsoft.com/office/drawing/2014/main" id="{E57D7B56-9A8D-EA95-064D-E76AEC535D8D}"/>
                </a:ext>
              </a:extLst>
            </p:cNvPr>
            <p:cNvSpPr/>
            <p:nvPr/>
          </p:nvSpPr>
          <p:spPr>
            <a:xfrm>
              <a:off x="5098572" y="3454896"/>
              <a:ext cx="22759" cy="17848"/>
            </a:xfrm>
            <a:custGeom>
              <a:avLst/>
              <a:gdLst>
                <a:gd name="connsiteX0" fmla="*/ 17099 w 17099"/>
                <a:gd name="connsiteY0" fmla="*/ 388 h 14750"/>
                <a:gd name="connsiteX1" fmla="*/ 17099 w 17099"/>
                <a:gd name="connsiteY1" fmla="*/ 1165 h 14750"/>
                <a:gd name="connsiteX2" fmla="*/ 14768 w 17099"/>
                <a:gd name="connsiteY2" fmla="*/ 2329 h 14750"/>
                <a:gd name="connsiteX3" fmla="*/ 13213 w 17099"/>
                <a:gd name="connsiteY3" fmla="*/ 4270 h 14750"/>
                <a:gd name="connsiteX4" fmla="*/ 12047 w 17099"/>
                <a:gd name="connsiteY4" fmla="*/ 5046 h 14750"/>
                <a:gd name="connsiteX5" fmla="*/ 12047 w 17099"/>
                <a:gd name="connsiteY5" fmla="*/ 6599 h 14750"/>
                <a:gd name="connsiteX6" fmla="*/ 10493 w 17099"/>
                <a:gd name="connsiteY6" fmla="*/ 9316 h 14750"/>
                <a:gd name="connsiteX7" fmla="*/ 10104 w 17099"/>
                <a:gd name="connsiteY7" fmla="*/ 10869 h 14750"/>
                <a:gd name="connsiteX8" fmla="*/ 8161 w 17099"/>
                <a:gd name="connsiteY8" fmla="*/ 13198 h 14750"/>
                <a:gd name="connsiteX9" fmla="*/ 7772 w 17099"/>
                <a:gd name="connsiteY9" fmla="*/ 13974 h 14750"/>
                <a:gd name="connsiteX10" fmla="*/ 6995 w 17099"/>
                <a:gd name="connsiteY10" fmla="*/ 13974 h 14750"/>
                <a:gd name="connsiteX11" fmla="*/ 4663 w 17099"/>
                <a:gd name="connsiteY11" fmla="*/ 14750 h 14750"/>
                <a:gd name="connsiteX12" fmla="*/ 4275 w 17099"/>
                <a:gd name="connsiteY12" fmla="*/ 14362 h 14750"/>
                <a:gd name="connsiteX13" fmla="*/ 3886 w 17099"/>
                <a:gd name="connsiteY13" fmla="*/ 12810 h 14750"/>
                <a:gd name="connsiteX14" fmla="*/ 2720 w 17099"/>
                <a:gd name="connsiteY14" fmla="*/ 11257 h 14750"/>
                <a:gd name="connsiteX15" fmla="*/ 2332 w 17099"/>
                <a:gd name="connsiteY15" fmla="*/ 10481 h 14750"/>
                <a:gd name="connsiteX16" fmla="*/ 1555 w 17099"/>
                <a:gd name="connsiteY16" fmla="*/ 9316 h 14750"/>
                <a:gd name="connsiteX17" fmla="*/ 1555 w 17099"/>
                <a:gd name="connsiteY17" fmla="*/ 8152 h 14750"/>
                <a:gd name="connsiteX18" fmla="*/ 0 w 17099"/>
                <a:gd name="connsiteY18" fmla="*/ 5822 h 14750"/>
                <a:gd name="connsiteX19" fmla="*/ 1943 w 17099"/>
                <a:gd name="connsiteY19" fmla="*/ 4658 h 14750"/>
                <a:gd name="connsiteX20" fmla="*/ 3109 w 17099"/>
                <a:gd name="connsiteY20" fmla="*/ 5434 h 14750"/>
                <a:gd name="connsiteX21" fmla="*/ 5441 w 17099"/>
                <a:gd name="connsiteY21" fmla="*/ 4658 h 14750"/>
                <a:gd name="connsiteX22" fmla="*/ 6995 w 17099"/>
                <a:gd name="connsiteY22" fmla="*/ 4658 h 14750"/>
                <a:gd name="connsiteX23" fmla="*/ 8938 w 17099"/>
                <a:gd name="connsiteY23" fmla="*/ 3882 h 14750"/>
                <a:gd name="connsiteX24" fmla="*/ 10881 w 17099"/>
                <a:gd name="connsiteY24" fmla="*/ 2329 h 14750"/>
                <a:gd name="connsiteX25" fmla="*/ 10881 w 17099"/>
                <a:gd name="connsiteY25" fmla="*/ 1553 h 14750"/>
                <a:gd name="connsiteX26" fmla="*/ 13213 w 17099"/>
                <a:gd name="connsiteY26" fmla="*/ 388 h 14750"/>
                <a:gd name="connsiteX27" fmla="*/ 15545 w 17099"/>
                <a:gd name="connsiteY27" fmla="*/ 388 h 14750"/>
                <a:gd name="connsiteX28" fmla="*/ 16711 w 17099"/>
                <a:gd name="connsiteY28" fmla="*/ 0 h 14750"/>
                <a:gd name="connsiteX29" fmla="*/ 17099 w 17099"/>
                <a:gd name="connsiteY29" fmla="*/ 388 h 14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099" h="14750">
                  <a:moveTo>
                    <a:pt x="17099" y="388"/>
                  </a:moveTo>
                  <a:lnTo>
                    <a:pt x="17099" y="1165"/>
                  </a:lnTo>
                  <a:lnTo>
                    <a:pt x="14768" y="2329"/>
                  </a:lnTo>
                  <a:lnTo>
                    <a:pt x="13213" y="4270"/>
                  </a:lnTo>
                  <a:lnTo>
                    <a:pt x="12047" y="5046"/>
                  </a:lnTo>
                  <a:lnTo>
                    <a:pt x="12047" y="6599"/>
                  </a:lnTo>
                  <a:lnTo>
                    <a:pt x="10493" y="9316"/>
                  </a:lnTo>
                  <a:lnTo>
                    <a:pt x="10104" y="10869"/>
                  </a:lnTo>
                  <a:lnTo>
                    <a:pt x="8161" y="13198"/>
                  </a:lnTo>
                  <a:lnTo>
                    <a:pt x="7772" y="13974"/>
                  </a:lnTo>
                  <a:lnTo>
                    <a:pt x="6995" y="13974"/>
                  </a:lnTo>
                  <a:lnTo>
                    <a:pt x="4663" y="14750"/>
                  </a:lnTo>
                  <a:lnTo>
                    <a:pt x="4275" y="14362"/>
                  </a:lnTo>
                  <a:lnTo>
                    <a:pt x="3886" y="12810"/>
                  </a:lnTo>
                  <a:lnTo>
                    <a:pt x="2720" y="11257"/>
                  </a:lnTo>
                  <a:lnTo>
                    <a:pt x="2332" y="10481"/>
                  </a:lnTo>
                  <a:lnTo>
                    <a:pt x="1555" y="9316"/>
                  </a:lnTo>
                  <a:lnTo>
                    <a:pt x="1555" y="8152"/>
                  </a:lnTo>
                  <a:lnTo>
                    <a:pt x="0" y="5822"/>
                  </a:lnTo>
                  <a:lnTo>
                    <a:pt x="1943" y="4658"/>
                  </a:lnTo>
                  <a:lnTo>
                    <a:pt x="3109" y="5434"/>
                  </a:lnTo>
                  <a:lnTo>
                    <a:pt x="5441" y="4658"/>
                  </a:lnTo>
                  <a:lnTo>
                    <a:pt x="6995" y="4658"/>
                  </a:lnTo>
                  <a:lnTo>
                    <a:pt x="8938" y="3882"/>
                  </a:lnTo>
                  <a:lnTo>
                    <a:pt x="10881" y="2329"/>
                  </a:lnTo>
                  <a:lnTo>
                    <a:pt x="10881" y="1553"/>
                  </a:lnTo>
                  <a:lnTo>
                    <a:pt x="13213" y="388"/>
                  </a:lnTo>
                  <a:lnTo>
                    <a:pt x="15545" y="388"/>
                  </a:lnTo>
                  <a:lnTo>
                    <a:pt x="16711" y="0"/>
                  </a:lnTo>
                  <a:lnTo>
                    <a:pt x="17099" y="388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28" name="Forma Livre 427">
              <a:extLst>
                <a:ext uri="{FF2B5EF4-FFF2-40B4-BE49-F238E27FC236}">
                  <a16:creationId xmlns:a16="http://schemas.microsoft.com/office/drawing/2014/main" id="{A1C4480D-7B8E-1467-929F-B0BF7542506C}"/>
                </a:ext>
              </a:extLst>
            </p:cNvPr>
            <p:cNvSpPr/>
            <p:nvPr/>
          </p:nvSpPr>
          <p:spPr>
            <a:xfrm>
              <a:off x="5166850" y="3449730"/>
              <a:ext cx="19655" cy="21135"/>
            </a:xfrm>
            <a:custGeom>
              <a:avLst/>
              <a:gdLst>
                <a:gd name="connsiteX0" fmla="*/ 5441 w 14767"/>
                <a:gd name="connsiteY0" fmla="*/ 15527 h 17467"/>
                <a:gd name="connsiteX1" fmla="*/ 4275 w 14767"/>
                <a:gd name="connsiteY1" fmla="*/ 17079 h 17467"/>
                <a:gd name="connsiteX2" fmla="*/ 2720 w 14767"/>
                <a:gd name="connsiteY2" fmla="*/ 17467 h 17467"/>
                <a:gd name="connsiteX3" fmla="*/ 1555 w 14767"/>
                <a:gd name="connsiteY3" fmla="*/ 17079 h 17467"/>
                <a:gd name="connsiteX4" fmla="*/ 0 w 14767"/>
                <a:gd name="connsiteY4" fmla="*/ 17079 h 17467"/>
                <a:gd name="connsiteX5" fmla="*/ 0 w 14767"/>
                <a:gd name="connsiteY5" fmla="*/ 16303 h 17467"/>
                <a:gd name="connsiteX6" fmla="*/ 1166 w 14767"/>
                <a:gd name="connsiteY6" fmla="*/ 16303 h 17467"/>
                <a:gd name="connsiteX7" fmla="*/ 3498 w 14767"/>
                <a:gd name="connsiteY7" fmla="*/ 15527 h 17467"/>
                <a:gd name="connsiteX8" fmla="*/ 5052 w 14767"/>
                <a:gd name="connsiteY8" fmla="*/ 14362 h 17467"/>
                <a:gd name="connsiteX9" fmla="*/ 6218 w 14767"/>
                <a:gd name="connsiteY9" fmla="*/ 13198 h 17467"/>
                <a:gd name="connsiteX10" fmla="*/ 6607 w 14767"/>
                <a:gd name="connsiteY10" fmla="*/ 11257 h 17467"/>
                <a:gd name="connsiteX11" fmla="*/ 6995 w 14767"/>
                <a:gd name="connsiteY11" fmla="*/ 10092 h 17467"/>
                <a:gd name="connsiteX12" fmla="*/ 7772 w 14767"/>
                <a:gd name="connsiteY12" fmla="*/ 8151 h 17467"/>
                <a:gd name="connsiteX13" fmla="*/ 8938 w 14767"/>
                <a:gd name="connsiteY13" fmla="*/ 6599 h 17467"/>
                <a:gd name="connsiteX14" fmla="*/ 10104 w 14767"/>
                <a:gd name="connsiteY14" fmla="*/ 4270 h 17467"/>
                <a:gd name="connsiteX15" fmla="*/ 10881 w 14767"/>
                <a:gd name="connsiteY15" fmla="*/ 1164 h 17467"/>
                <a:gd name="connsiteX16" fmla="*/ 11659 w 14767"/>
                <a:gd name="connsiteY16" fmla="*/ 388 h 17467"/>
                <a:gd name="connsiteX17" fmla="*/ 13213 w 14767"/>
                <a:gd name="connsiteY17" fmla="*/ 0 h 17467"/>
                <a:gd name="connsiteX18" fmla="*/ 14379 w 14767"/>
                <a:gd name="connsiteY18" fmla="*/ 1164 h 17467"/>
                <a:gd name="connsiteX19" fmla="*/ 14768 w 14767"/>
                <a:gd name="connsiteY19" fmla="*/ 3105 h 17467"/>
                <a:gd name="connsiteX20" fmla="*/ 14379 w 14767"/>
                <a:gd name="connsiteY20" fmla="*/ 5046 h 17467"/>
                <a:gd name="connsiteX21" fmla="*/ 13990 w 14767"/>
                <a:gd name="connsiteY21" fmla="*/ 6987 h 17467"/>
                <a:gd name="connsiteX22" fmla="*/ 13990 w 14767"/>
                <a:gd name="connsiteY22" fmla="*/ 8928 h 17467"/>
                <a:gd name="connsiteX23" fmla="*/ 13602 w 14767"/>
                <a:gd name="connsiteY23" fmla="*/ 9316 h 17467"/>
                <a:gd name="connsiteX24" fmla="*/ 12436 w 14767"/>
                <a:gd name="connsiteY24" fmla="*/ 12033 h 17467"/>
                <a:gd name="connsiteX25" fmla="*/ 11270 w 14767"/>
                <a:gd name="connsiteY25" fmla="*/ 13198 h 17467"/>
                <a:gd name="connsiteX26" fmla="*/ 8938 w 14767"/>
                <a:gd name="connsiteY26" fmla="*/ 13586 h 17467"/>
                <a:gd name="connsiteX27" fmla="*/ 6218 w 14767"/>
                <a:gd name="connsiteY27" fmla="*/ 14750 h 17467"/>
                <a:gd name="connsiteX28" fmla="*/ 5441 w 14767"/>
                <a:gd name="connsiteY28" fmla="*/ 15527 h 17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767" h="17467">
                  <a:moveTo>
                    <a:pt x="5441" y="15527"/>
                  </a:moveTo>
                  <a:lnTo>
                    <a:pt x="4275" y="17079"/>
                  </a:lnTo>
                  <a:lnTo>
                    <a:pt x="2720" y="17467"/>
                  </a:lnTo>
                  <a:lnTo>
                    <a:pt x="1555" y="17079"/>
                  </a:lnTo>
                  <a:lnTo>
                    <a:pt x="0" y="17079"/>
                  </a:lnTo>
                  <a:lnTo>
                    <a:pt x="0" y="16303"/>
                  </a:lnTo>
                  <a:lnTo>
                    <a:pt x="1166" y="16303"/>
                  </a:lnTo>
                  <a:lnTo>
                    <a:pt x="3498" y="15527"/>
                  </a:lnTo>
                  <a:lnTo>
                    <a:pt x="5052" y="14362"/>
                  </a:lnTo>
                  <a:lnTo>
                    <a:pt x="6218" y="13198"/>
                  </a:lnTo>
                  <a:lnTo>
                    <a:pt x="6607" y="11257"/>
                  </a:lnTo>
                  <a:lnTo>
                    <a:pt x="6995" y="10092"/>
                  </a:lnTo>
                  <a:lnTo>
                    <a:pt x="7772" y="8151"/>
                  </a:lnTo>
                  <a:lnTo>
                    <a:pt x="8938" y="6599"/>
                  </a:lnTo>
                  <a:lnTo>
                    <a:pt x="10104" y="4270"/>
                  </a:lnTo>
                  <a:lnTo>
                    <a:pt x="10881" y="1164"/>
                  </a:lnTo>
                  <a:lnTo>
                    <a:pt x="11659" y="388"/>
                  </a:lnTo>
                  <a:lnTo>
                    <a:pt x="13213" y="0"/>
                  </a:lnTo>
                  <a:lnTo>
                    <a:pt x="14379" y="1164"/>
                  </a:lnTo>
                  <a:lnTo>
                    <a:pt x="14768" y="3105"/>
                  </a:lnTo>
                  <a:lnTo>
                    <a:pt x="14379" y="5046"/>
                  </a:lnTo>
                  <a:lnTo>
                    <a:pt x="13990" y="6987"/>
                  </a:lnTo>
                  <a:lnTo>
                    <a:pt x="13990" y="8928"/>
                  </a:lnTo>
                  <a:lnTo>
                    <a:pt x="13602" y="9316"/>
                  </a:lnTo>
                  <a:lnTo>
                    <a:pt x="12436" y="12033"/>
                  </a:lnTo>
                  <a:lnTo>
                    <a:pt x="11270" y="13198"/>
                  </a:lnTo>
                  <a:lnTo>
                    <a:pt x="8938" y="13586"/>
                  </a:lnTo>
                  <a:lnTo>
                    <a:pt x="6218" y="14750"/>
                  </a:lnTo>
                  <a:lnTo>
                    <a:pt x="5441" y="15527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29" name="Forma Livre 428">
              <a:extLst>
                <a:ext uri="{FF2B5EF4-FFF2-40B4-BE49-F238E27FC236}">
                  <a16:creationId xmlns:a16="http://schemas.microsoft.com/office/drawing/2014/main" id="{FAD1CAB9-94DC-2382-E2F4-29FA061EDFA9}"/>
                </a:ext>
              </a:extLst>
            </p:cNvPr>
            <p:cNvSpPr/>
            <p:nvPr/>
          </p:nvSpPr>
          <p:spPr>
            <a:xfrm>
              <a:off x="5068572" y="3446912"/>
              <a:ext cx="7758" cy="11742"/>
            </a:xfrm>
            <a:custGeom>
              <a:avLst/>
              <a:gdLst>
                <a:gd name="connsiteX0" fmla="*/ 3109 w 5829"/>
                <a:gd name="connsiteY0" fmla="*/ 388 h 9704"/>
                <a:gd name="connsiteX1" fmla="*/ 4275 w 5829"/>
                <a:gd name="connsiteY1" fmla="*/ 0 h 9704"/>
                <a:gd name="connsiteX2" fmla="*/ 5052 w 5829"/>
                <a:gd name="connsiteY2" fmla="*/ 1164 h 9704"/>
                <a:gd name="connsiteX3" fmla="*/ 5829 w 5829"/>
                <a:gd name="connsiteY3" fmla="*/ 3105 h 9704"/>
                <a:gd name="connsiteX4" fmla="*/ 5052 w 5829"/>
                <a:gd name="connsiteY4" fmla="*/ 4270 h 9704"/>
                <a:gd name="connsiteX5" fmla="*/ 5441 w 5829"/>
                <a:gd name="connsiteY5" fmla="*/ 5822 h 9704"/>
                <a:gd name="connsiteX6" fmla="*/ 3109 w 5829"/>
                <a:gd name="connsiteY6" fmla="*/ 9704 h 9704"/>
                <a:gd name="connsiteX7" fmla="*/ 2720 w 5829"/>
                <a:gd name="connsiteY7" fmla="*/ 9316 h 9704"/>
                <a:gd name="connsiteX8" fmla="*/ 2332 w 5829"/>
                <a:gd name="connsiteY8" fmla="*/ 7763 h 9704"/>
                <a:gd name="connsiteX9" fmla="*/ 777 w 5829"/>
                <a:gd name="connsiteY9" fmla="*/ 4270 h 9704"/>
                <a:gd name="connsiteX10" fmla="*/ 389 w 5829"/>
                <a:gd name="connsiteY10" fmla="*/ 3105 h 9704"/>
                <a:gd name="connsiteX11" fmla="*/ 0 w 5829"/>
                <a:gd name="connsiteY11" fmla="*/ 2329 h 9704"/>
                <a:gd name="connsiteX12" fmla="*/ 777 w 5829"/>
                <a:gd name="connsiteY12" fmla="*/ 776 h 9704"/>
                <a:gd name="connsiteX13" fmla="*/ 1943 w 5829"/>
                <a:gd name="connsiteY13" fmla="*/ 0 h 9704"/>
                <a:gd name="connsiteX14" fmla="*/ 3109 w 5829"/>
                <a:gd name="connsiteY14" fmla="*/ 388 h 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29" h="9704">
                  <a:moveTo>
                    <a:pt x="3109" y="388"/>
                  </a:moveTo>
                  <a:lnTo>
                    <a:pt x="4275" y="0"/>
                  </a:lnTo>
                  <a:lnTo>
                    <a:pt x="5052" y="1164"/>
                  </a:lnTo>
                  <a:lnTo>
                    <a:pt x="5829" y="3105"/>
                  </a:lnTo>
                  <a:lnTo>
                    <a:pt x="5052" y="4270"/>
                  </a:lnTo>
                  <a:lnTo>
                    <a:pt x="5441" y="5822"/>
                  </a:lnTo>
                  <a:lnTo>
                    <a:pt x="3109" y="9704"/>
                  </a:lnTo>
                  <a:lnTo>
                    <a:pt x="2720" y="9316"/>
                  </a:lnTo>
                  <a:lnTo>
                    <a:pt x="2332" y="7763"/>
                  </a:lnTo>
                  <a:lnTo>
                    <a:pt x="777" y="4270"/>
                  </a:lnTo>
                  <a:lnTo>
                    <a:pt x="389" y="3105"/>
                  </a:lnTo>
                  <a:lnTo>
                    <a:pt x="0" y="2329"/>
                  </a:lnTo>
                  <a:lnTo>
                    <a:pt x="777" y="776"/>
                  </a:lnTo>
                  <a:lnTo>
                    <a:pt x="1943" y="0"/>
                  </a:lnTo>
                  <a:lnTo>
                    <a:pt x="3109" y="388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30" name="Forma Livre 429">
              <a:extLst>
                <a:ext uri="{FF2B5EF4-FFF2-40B4-BE49-F238E27FC236}">
                  <a16:creationId xmlns:a16="http://schemas.microsoft.com/office/drawing/2014/main" id="{286B3669-36A3-4B12-17DE-41370AD5FFA9}"/>
                </a:ext>
              </a:extLst>
            </p:cNvPr>
            <p:cNvSpPr/>
            <p:nvPr/>
          </p:nvSpPr>
          <p:spPr>
            <a:xfrm>
              <a:off x="5185471" y="3435171"/>
              <a:ext cx="12931" cy="12211"/>
            </a:xfrm>
            <a:custGeom>
              <a:avLst/>
              <a:gdLst>
                <a:gd name="connsiteX0" fmla="*/ 8938 w 9715"/>
                <a:gd name="connsiteY0" fmla="*/ 2329 h 10092"/>
                <a:gd name="connsiteX1" fmla="*/ 8938 w 9715"/>
                <a:gd name="connsiteY1" fmla="*/ 3882 h 10092"/>
                <a:gd name="connsiteX2" fmla="*/ 8161 w 9715"/>
                <a:gd name="connsiteY2" fmla="*/ 5822 h 10092"/>
                <a:gd name="connsiteX3" fmla="*/ 5441 w 9715"/>
                <a:gd name="connsiteY3" fmla="*/ 7763 h 10092"/>
                <a:gd name="connsiteX4" fmla="*/ 3498 w 9715"/>
                <a:gd name="connsiteY4" fmla="*/ 8152 h 10092"/>
                <a:gd name="connsiteX5" fmla="*/ 1943 w 9715"/>
                <a:gd name="connsiteY5" fmla="*/ 10092 h 10092"/>
                <a:gd name="connsiteX6" fmla="*/ 0 w 9715"/>
                <a:gd name="connsiteY6" fmla="*/ 9316 h 10092"/>
                <a:gd name="connsiteX7" fmla="*/ 0 w 9715"/>
                <a:gd name="connsiteY7" fmla="*/ 8928 h 10092"/>
                <a:gd name="connsiteX8" fmla="*/ 777 w 9715"/>
                <a:gd name="connsiteY8" fmla="*/ 7375 h 10092"/>
                <a:gd name="connsiteX9" fmla="*/ 777 w 9715"/>
                <a:gd name="connsiteY9" fmla="*/ 5822 h 10092"/>
                <a:gd name="connsiteX10" fmla="*/ 1555 w 9715"/>
                <a:gd name="connsiteY10" fmla="*/ 4658 h 10092"/>
                <a:gd name="connsiteX11" fmla="*/ 2720 w 9715"/>
                <a:gd name="connsiteY11" fmla="*/ 3882 h 10092"/>
                <a:gd name="connsiteX12" fmla="*/ 3886 w 9715"/>
                <a:gd name="connsiteY12" fmla="*/ 3882 h 10092"/>
                <a:gd name="connsiteX13" fmla="*/ 5052 w 9715"/>
                <a:gd name="connsiteY13" fmla="*/ 2717 h 10092"/>
                <a:gd name="connsiteX14" fmla="*/ 6995 w 9715"/>
                <a:gd name="connsiteY14" fmla="*/ 2717 h 10092"/>
                <a:gd name="connsiteX15" fmla="*/ 7384 w 9715"/>
                <a:gd name="connsiteY15" fmla="*/ 2329 h 10092"/>
                <a:gd name="connsiteX16" fmla="*/ 8161 w 9715"/>
                <a:gd name="connsiteY16" fmla="*/ 388 h 10092"/>
                <a:gd name="connsiteX17" fmla="*/ 8938 w 9715"/>
                <a:gd name="connsiteY17" fmla="*/ 0 h 10092"/>
                <a:gd name="connsiteX18" fmla="*/ 9716 w 9715"/>
                <a:gd name="connsiteY18" fmla="*/ 776 h 10092"/>
                <a:gd name="connsiteX19" fmla="*/ 8938 w 9715"/>
                <a:gd name="connsiteY19" fmla="*/ 2329 h 1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715" h="10092">
                  <a:moveTo>
                    <a:pt x="8938" y="2329"/>
                  </a:moveTo>
                  <a:lnTo>
                    <a:pt x="8938" y="3882"/>
                  </a:lnTo>
                  <a:lnTo>
                    <a:pt x="8161" y="5822"/>
                  </a:lnTo>
                  <a:lnTo>
                    <a:pt x="5441" y="7763"/>
                  </a:lnTo>
                  <a:lnTo>
                    <a:pt x="3498" y="8152"/>
                  </a:lnTo>
                  <a:lnTo>
                    <a:pt x="1943" y="10092"/>
                  </a:lnTo>
                  <a:lnTo>
                    <a:pt x="0" y="9316"/>
                  </a:lnTo>
                  <a:lnTo>
                    <a:pt x="0" y="8928"/>
                  </a:lnTo>
                  <a:lnTo>
                    <a:pt x="777" y="7375"/>
                  </a:lnTo>
                  <a:lnTo>
                    <a:pt x="777" y="5822"/>
                  </a:lnTo>
                  <a:lnTo>
                    <a:pt x="1555" y="4658"/>
                  </a:lnTo>
                  <a:lnTo>
                    <a:pt x="2720" y="3882"/>
                  </a:lnTo>
                  <a:lnTo>
                    <a:pt x="3886" y="3882"/>
                  </a:lnTo>
                  <a:lnTo>
                    <a:pt x="5052" y="2717"/>
                  </a:lnTo>
                  <a:lnTo>
                    <a:pt x="6995" y="2717"/>
                  </a:lnTo>
                  <a:lnTo>
                    <a:pt x="7384" y="2329"/>
                  </a:lnTo>
                  <a:lnTo>
                    <a:pt x="8161" y="388"/>
                  </a:lnTo>
                  <a:lnTo>
                    <a:pt x="8938" y="0"/>
                  </a:lnTo>
                  <a:lnTo>
                    <a:pt x="9716" y="776"/>
                  </a:lnTo>
                  <a:lnTo>
                    <a:pt x="8938" y="2329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31" name="Forma Livre 430">
              <a:extLst>
                <a:ext uri="{FF2B5EF4-FFF2-40B4-BE49-F238E27FC236}">
                  <a16:creationId xmlns:a16="http://schemas.microsoft.com/office/drawing/2014/main" id="{3F3440DB-361A-D437-AA4A-15AFD01880A7}"/>
                </a:ext>
              </a:extLst>
            </p:cNvPr>
            <p:cNvSpPr/>
            <p:nvPr/>
          </p:nvSpPr>
          <p:spPr>
            <a:xfrm>
              <a:off x="6888786" y="4698613"/>
              <a:ext cx="5172" cy="9863"/>
            </a:xfrm>
            <a:custGeom>
              <a:avLst/>
              <a:gdLst>
                <a:gd name="connsiteX0" fmla="*/ 1166 w 3886"/>
                <a:gd name="connsiteY0" fmla="*/ 0 h 8151"/>
                <a:gd name="connsiteX1" fmla="*/ 1943 w 3886"/>
                <a:gd name="connsiteY1" fmla="*/ 1165 h 8151"/>
                <a:gd name="connsiteX2" fmla="*/ 3886 w 3886"/>
                <a:gd name="connsiteY2" fmla="*/ 1941 h 8151"/>
                <a:gd name="connsiteX3" fmla="*/ 3886 w 3886"/>
                <a:gd name="connsiteY3" fmla="*/ 3106 h 8151"/>
                <a:gd name="connsiteX4" fmla="*/ 3109 w 3886"/>
                <a:gd name="connsiteY4" fmla="*/ 3882 h 8151"/>
                <a:gd name="connsiteX5" fmla="*/ 3498 w 3886"/>
                <a:gd name="connsiteY5" fmla="*/ 4658 h 8151"/>
                <a:gd name="connsiteX6" fmla="*/ 2332 w 3886"/>
                <a:gd name="connsiteY6" fmla="*/ 6987 h 8151"/>
                <a:gd name="connsiteX7" fmla="*/ 2720 w 3886"/>
                <a:gd name="connsiteY7" fmla="*/ 7763 h 8151"/>
                <a:gd name="connsiteX8" fmla="*/ 1555 w 3886"/>
                <a:gd name="connsiteY8" fmla="*/ 8152 h 8151"/>
                <a:gd name="connsiteX9" fmla="*/ 777 w 3886"/>
                <a:gd name="connsiteY9" fmla="*/ 6987 h 8151"/>
                <a:gd name="connsiteX10" fmla="*/ 777 w 3886"/>
                <a:gd name="connsiteY10" fmla="*/ 5822 h 8151"/>
                <a:gd name="connsiteX11" fmla="*/ 1555 w 3886"/>
                <a:gd name="connsiteY11" fmla="*/ 5046 h 8151"/>
                <a:gd name="connsiteX12" fmla="*/ 777 w 3886"/>
                <a:gd name="connsiteY12" fmla="*/ 2329 h 8151"/>
                <a:gd name="connsiteX13" fmla="*/ 389 w 3886"/>
                <a:gd name="connsiteY13" fmla="*/ 1941 h 8151"/>
                <a:gd name="connsiteX14" fmla="*/ 0 w 3886"/>
                <a:gd name="connsiteY14" fmla="*/ 1165 h 8151"/>
                <a:gd name="connsiteX15" fmla="*/ 1166 w 3886"/>
                <a:gd name="connsiteY15" fmla="*/ 0 h 8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86" h="8151">
                  <a:moveTo>
                    <a:pt x="1166" y="0"/>
                  </a:moveTo>
                  <a:lnTo>
                    <a:pt x="1943" y="1165"/>
                  </a:lnTo>
                  <a:lnTo>
                    <a:pt x="3886" y="1941"/>
                  </a:lnTo>
                  <a:lnTo>
                    <a:pt x="3886" y="3106"/>
                  </a:lnTo>
                  <a:lnTo>
                    <a:pt x="3109" y="3882"/>
                  </a:lnTo>
                  <a:lnTo>
                    <a:pt x="3498" y="4658"/>
                  </a:lnTo>
                  <a:lnTo>
                    <a:pt x="2332" y="6987"/>
                  </a:lnTo>
                  <a:lnTo>
                    <a:pt x="2720" y="7763"/>
                  </a:lnTo>
                  <a:lnTo>
                    <a:pt x="1555" y="8152"/>
                  </a:lnTo>
                  <a:lnTo>
                    <a:pt x="777" y="6987"/>
                  </a:lnTo>
                  <a:lnTo>
                    <a:pt x="777" y="5822"/>
                  </a:lnTo>
                  <a:lnTo>
                    <a:pt x="1555" y="5046"/>
                  </a:lnTo>
                  <a:lnTo>
                    <a:pt x="777" y="2329"/>
                  </a:lnTo>
                  <a:lnTo>
                    <a:pt x="389" y="1941"/>
                  </a:lnTo>
                  <a:lnTo>
                    <a:pt x="0" y="1165"/>
                  </a:lnTo>
                  <a:lnTo>
                    <a:pt x="1166" y="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32" name="Forma Livre 431">
              <a:extLst>
                <a:ext uri="{FF2B5EF4-FFF2-40B4-BE49-F238E27FC236}">
                  <a16:creationId xmlns:a16="http://schemas.microsoft.com/office/drawing/2014/main" id="{A9B75387-1654-9203-EFBF-1E2E7C548915}"/>
                </a:ext>
              </a:extLst>
            </p:cNvPr>
            <p:cNvSpPr/>
            <p:nvPr/>
          </p:nvSpPr>
          <p:spPr>
            <a:xfrm>
              <a:off x="7165517" y="4946135"/>
              <a:ext cx="17587" cy="15029"/>
            </a:xfrm>
            <a:custGeom>
              <a:avLst/>
              <a:gdLst>
                <a:gd name="connsiteX0" fmla="*/ 6218 w 13213"/>
                <a:gd name="connsiteY0" fmla="*/ 0 h 12421"/>
                <a:gd name="connsiteX1" fmla="*/ 7772 w 13213"/>
                <a:gd name="connsiteY1" fmla="*/ 0 h 12421"/>
                <a:gd name="connsiteX2" fmla="*/ 9327 w 13213"/>
                <a:gd name="connsiteY2" fmla="*/ 776 h 12421"/>
                <a:gd name="connsiteX3" fmla="*/ 10493 w 13213"/>
                <a:gd name="connsiteY3" fmla="*/ 1941 h 12421"/>
                <a:gd name="connsiteX4" fmla="*/ 10493 w 13213"/>
                <a:gd name="connsiteY4" fmla="*/ 3105 h 12421"/>
                <a:gd name="connsiteX5" fmla="*/ 10881 w 13213"/>
                <a:gd name="connsiteY5" fmla="*/ 5046 h 12421"/>
                <a:gd name="connsiteX6" fmla="*/ 12047 w 13213"/>
                <a:gd name="connsiteY6" fmla="*/ 5822 h 12421"/>
                <a:gd name="connsiteX7" fmla="*/ 12824 w 13213"/>
                <a:gd name="connsiteY7" fmla="*/ 6599 h 12421"/>
                <a:gd name="connsiteX8" fmla="*/ 13213 w 13213"/>
                <a:gd name="connsiteY8" fmla="*/ 7375 h 12421"/>
                <a:gd name="connsiteX9" fmla="*/ 12436 w 13213"/>
                <a:gd name="connsiteY9" fmla="*/ 9704 h 12421"/>
                <a:gd name="connsiteX10" fmla="*/ 12047 w 13213"/>
                <a:gd name="connsiteY10" fmla="*/ 11257 h 12421"/>
                <a:gd name="connsiteX11" fmla="*/ 11270 w 13213"/>
                <a:gd name="connsiteY11" fmla="*/ 12033 h 12421"/>
                <a:gd name="connsiteX12" fmla="*/ 9716 w 13213"/>
                <a:gd name="connsiteY12" fmla="*/ 12421 h 12421"/>
                <a:gd name="connsiteX13" fmla="*/ 6218 w 13213"/>
                <a:gd name="connsiteY13" fmla="*/ 12421 h 12421"/>
                <a:gd name="connsiteX14" fmla="*/ 5441 w 13213"/>
                <a:gd name="connsiteY14" fmla="*/ 11645 h 12421"/>
                <a:gd name="connsiteX15" fmla="*/ 2332 w 13213"/>
                <a:gd name="connsiteY15" fmla="*/ 10092 h 12421"/>
                <a:gd name="connsiteX16" fmla="*/ 1166 w 13213"/>
                <a:gd name="connsiteY16" fmla="*/ 8152 h 12421"/>
                <a:gd name="connsiteX17" fmla="*/ 1166 w 13213"/>
                <a:gd name="connsiteY17" fmla="*/ 6987 h 12421"/>
                <a:gd name="connsiteX18" fmla="*/ 0 w 13213"/>
                <a:gd name="connsiteY18" fmla="*/ 4658 h 12421"/>
                <a:gd name="connsiteX19" fmla="*/ 389 w 13213"/>
                <a:gd name="connsiteY19" fmla="*/ 3105 h 12421"/>
                <a:gd name="connsiteX20" fmla="*/ 1166 w 13213"/>
                <a:gd name="connsiteY20" fmla="*/ 2329 h 12421"/>
                <a:gd name="connsiteX21" fmla="*/ 1943 w 13213"/>
                <a:gd name="connsiteY21" fmla="*/ 776 h 12421"/>
                <a:gd name="connsiteX22" fmla="*/ 2332 w 13213"/>
                <a:gd name="connsiteY22" fmla="*/ 776 h 12421"/>
                <a:gd name="connsiteX23" fmla="*/ 4275 w 13213"/>
                <a:gd name="connsiteY23" fmla="*/ 0 h 12421"/>
                <a:gd name="connsiteX24" fmla="*/ 6218 w 13213"/>
                <a:gd name="connsiteY24" fmla="*/ 0 h 12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213" h="12421">
                  <a:moveTo>
                    <a:pt x="6218" y="0"/>
                  </a:moveTo>
                  <a:lnTo>
                    <a:pt x="7772" y="0"/>
                  </a:lnTo>
                  <a:lnTo>
                    <a:pt x="9327" y="776"/>
                  </a:lnTo>
                  <a:lnTo>
                    <a:pt x="10493" y="1941"/>
                  </a:lnTo>
                  <a:lnTo>
                    <a:pt x="10493" y="3105"/>
                  </a:lnTo>
                  <a:lnTo>
                    <a:pt x="10881" y="5046"/>
                  </a:lnTo>
                  <a:lnTo>
                    <a:pt x="12047" y="5822"/>
                  </a:lnTo>
                  <a:lnTo>
                    <a:pt x="12824" y="6599"/>
                  </a:lnTo>
                  <a:lnTo>
                    <a:pt x="13213" y="7375"/>
                  </a:lnTo>
                  <a:lnTo>
                    <a:pt x="12436" y="9704"/>
                  </a:lnTo>
                  <a:lnTo>
                    <a:pt x="12047" y="11257"/>
                  </a:lnTo>
                  <a:lnTo>
                    <a:pt x="11270" y="12033"/>
                  </a:lnTo>
                  <a:lnTo>
                    <a:pt x="9716" y="12421"/>
                  </a:lnTo>
                  <a:lnTo>
                    <a:pt x="6218" y="12421"/>
                  </a:lnTo>
                  <a:lnTo>
                    <a:pt x="5441" y="11645"/>
                  </a:lnTo>
                  <a:lnTo>
                    <a:pt x="2332" y="10092"/>
                  </a:lnTo>
                  <a:lnTo>
                    <a:pt x="1166" y="8152"/>
                  </a:lnTo>
                  <a:lnTo>
                    <a:pt x="1166" y="6987"/>
                  </a:lnTo>
                  <a:lnTo>
                    <a:pt x="0" y="4658"/>
                  </a:lnTo>
                  <a:lnTo>
                    <a:pt x="389" y="3105"/>
                  </a:lnTo>
                  <a:lnTo>
                    <a:pt x="1166" y="2329"/>
                  </a:lnTo>
                  <a:lnTo>
                    <a:pt x="1943" y="776"/>
                  </a:lnTo>
                  <a:lnTo>
                    <a:pt x="2332" y="776"/>
                  </a:lnTo>
                  <a:lnTo>
                    <a:pt x="4275" y="0"/>
                  </a:lnTo>
                  <a:lnTo>
                    <a:pt x="6218" y="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33" name="Forma Livre 432">
              <a:extLst>
                <a:ext uri="{FF2B5EF4-FFF2-40B4-BE49-F238E27FC236}">
                  <a16:creationId xmlns:a16="http://schemas.microsoft.com/office/drawing/2014/main" id="{A237CE93-BEF1-87A2-82F4-9541D5670120}"/>
                </a:ext>
              </a:extLst>
            </p:cNvPr>
            <p:cNvSpPr/>
            <p:nvPr/>
          </p:nvSpPr>
          <p:spPr>
            <a:xfrm>
              <a:off x="3798715" y="3833930"/>
              <a:ext cx="4137" cy="4227"/>
            </a:xfrm>
            <a:custGeom>
              <a:avLst/>
              <a:gdLst>
                <a:gd name="connsiteX0" fmla="*/ 1943 w 3108"/>
                <a:gd name="connsiteY0" fmla="*/ 3493 h 3493"/>
                <a:gd name="connsiteX1" fmla="*/ 777 w 3108"/>
                <a:gd name="connsiteY1" fmla="*/ 3493 h 3493"/>
                <a:gd name="connsiteX2" fmla="*/ 0 w 3108"/>
                <a:gd name="connsiteY2" fmla="*/ 1941 h 3493"/>
                <a:gd name="connsiteX3" fmla="*/ 389 w 3108"/>
                <a:gd name="connsiteY3" fmla="*/ 1164 h 3493"/>
                <a:gd name="connsiteX4" fmla="*/ 1555 w 3108"/>
                <a:gd name="connsiteY4" fmla="*/ 0 h 3493"/>
                <a:gd name="connsiteX5" fmla="*/ 2720 w 3108"/>
                <a:gd name="connsiteY5" fmla="*/ 776 h 3493"/>
                <a:gd name="connsiteX6" fmla="*/ 3109 w 3108"/>
                <a:gd name="connsiteY6" fmla="*/ 1941 h 3493"/>
                <a:gd name="connsiteX7" fmla="*/ 3109 w 3108"/>
                <a:gd name="connsiteY7" fmla="*/ 2717 h 3493"/>
                <a:gd name="connsiteX8" fmla="*/ 1943 w 3108"/>
                <a:gd name="connsiteY8" fmla="*/ 3493 h 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08" h="3493">
                  <a:moveTo>
                    <a:pt x="1943" y="3493"/>
                  </a:moveTo>
                  <a:lnTo>
                    <a:pt x="777" y="3493"/>
                  </a:lnTo>
                  <a:lnTo>
                    <a:pt x="0" y="1941"/>
                  </a:lnTo>
                  <a:lnTo>
                    <a:pt x="389" y="1164"/>
                  </a:lnTo>
                  <a:lnTo>
                    <a:pt x="1555" y="0"/>
                  </a:lnTo>
                  <a:lnTo>
                    <a:pt x="2720" y="776"/>
                  </a:lnTo>
                  <a:lnTo>
                    <a:pt x="3109" y="1941"/>
                  </a:lnTo>
                  <a:lnTo>
                    <a:pt x="3109" y="2717"/>
                  </a:lnTo>
                  <a:lnTo>
                    <a:pt x="1943" y="3493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34" name="Forma Livre 433">
              <a:extLst>
                <a:ext uri="{FF2B5EF4-FFF2-40B4-BE49-F238E27FC236}">
                  <a16:creationId xmlns:a16="http://schemas.microsoft.com/office/drawing/2014/main" id="{844AE924-B2E4-1F88-3EB1-88B0AD466333}"/>
                </a:ext>
              </a:extLst>
            </p:cNvPr>
            <p:cNvSpPr/>
            <p:nvPr/>
          </p:nvSpPr>
          <p:spPr>
            <a:xfrm>
              <a:off x="3786301" y="3823596"/>
              <a:ext cx="7241" cy="12211"/>
            </a:xfrm>
            <a:custGeom>
              <a:avLst/>
              <a:gdLst>
                <a:gd name="connsiteX0" fmla="*/ 4275 w 5440"/>
                <a:gd name="connsiteY0" fmla="*/ 1941 h 10092"/>
                <a:gd name="connsiteX1" fmla="*/ 5441 w 5440"/>
                <a:gd name="connsiteY1" fmla="*/ 1941 h 10092"/>
                <a:gd name="connsiteX2" fmla="*/ 5441 w 5440"/>
                <a:gd name="connsiteY2" fmla="*/ 2717 h 10092"/>
                <a:gd name="connsiteX3" fmla="*/ 5441 w 5440"/>
                <a:gd name="connsiteY3" fmla="*/ 3105 h 10092"/>
                <a:gd name="connsiteX4" fmla="*/ 4663 w 5440"/>
                <a:gd name="connsiteY4" fmla="*/ 3494 h 10092"/>
                <a:gd name="connsiteX5" fmla="*/ 4663 w 5440"/>
                <a:gd name="connsiteY5" fmla="*/ 6599 h 10092"/>
                <a:gd name="connsiteX6" fmla="*/ 4663 w 5440"/>
                <a:gd name="connsiteY6" fmla="*/ 8152 h 10092"/>
                <a:gd name="connsiteX7" fmla="*/ 3886 w 5440"/>
                <a:gd name="connsiteY7" fmla="*/ 8928 h 10092"/>
                <a:gd name="connsiteX8" fmla="*/ 1555 w 5440"/>
                <a:gd name="connsiteY8" fmla="*/ 10092 h 10092"/>
                <a:gd name="connsiteX9" fmla="*/ 1555 w 5440"/>
                <a:gd name="connsiteY9" fmla="*/ 9316 h 10092"/>
                <a:gd name="connsiteX10" fmla="*/ 777 w 5440"/>
                <a:gd name="connsiteY10" fmla="*/ 8540 h 10092"/>
                <a:gd name="connsiteX11" fmla="*/ 389 w 5440"/>
                <a:gd name="connsiteY11" fmla="*/ 6599 h 10092"/>
                <a:gd name="connsiteX12" fmla="*/ 389 w 5440"/>
                <a:gd name="connsiteY12" fmla="*/ 4658 h 10092"/>
                <a:gd name="connsiteX13" fmla="*/ 0 w 5440"/>
                <a:gd name="connsiteY13" fmla="*/ 2717 h 10092"/>
                <a:gd name="connsiteX14" fmla="*/ 0 w 5440"/>
                <a:gd name="connsiteY14" fmla="*/ 1553 h 10092"/>
                <a:gd name="connsiteX15" fmla="*/ 777 w 5440"/>
                <a:gd name="connsiteY15" fmla="*/ 388 h 10092"/>
                <a:gd name="connsiteX16" fmla="*/ 1943 w 5440"/>
                <a:gd name="connsiteY16" fmla="*/ 0 h 10092"/>
                <a:gd name="connsiteX17" fmla="*/ 3886 w 5440"/>
                <a:gd name="connsiteY17" fmla="*/ 1165 h 10092"/>
                <a:gd name="connsiteX18" fmla="*/ 4275 w 5440"/>
                <a:gd name="connsiteY18" fmla="*/ 1941 h 1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440" h="10092">
                  <a:moveTo>
                    <a:pt x="4275" y="1941"/>
                  </a:moveTo>
                  <a:lnTo>
                    <a:pt x="5441" y="1941"/>
                  </a:lnTo>
                  <a:lnTo>
                    <a:pt x="5441" y="2717"/>
                  </a:lnTo>
                  <a:lnTo>
                    <a:pt x="5441" y="3105"/>
                  </a:lnTo>
                  <a:lnTo>
                    <a:pt x="4663" y="3494"/>
                  </a:lnTo>
                  <a:lnTo>
                    <a:pt x="4663" y="6599"/>
                  </a:lnTo>
                  <a:lnTo>
                    <a:pt x="4663" y="8152"/>
                  </a:lnTo>
                  <a:lnTo>
                    <a:pt x="3886" y="8928"/>
                  </a:lnTo>
                  <a:lnTo>
                    <a:pt x="1555" y="10092"/>
                  </a:lnTo>
                  <a:lnTo>
                    <a:pt x="1555" y="9316"/>
                  </a:lnTo>
                  <a:lnTo>
                    <a:pt x="777" y="8540"/>
                  </a:lnTo>
                  <a:lnTo>
                    <a:pt x="389" y="6599"/>
                  </a:lnTo>
                  <a:lnTo>
                    <a:pt x="389" y="4658"/>
                  </a:lnTo>
                  <a:lnTo>
                    <a:pt x="0" y="2717"/>
                  </a:lnTo>
                  <a:lnTo>
                    <a:pt x="0" y="1553"/>
                  </a:lnTo>
                  <a:lnTo>
                    <a:pt x="777" y="388"/>
                  </a:lnTo>
                  <a:lnTo>
                    <a:pt x="1943" y="0"/>
                  </a:lnTo>
                  <a:lnTo>
                    <a:pt x="3886" y="1165"/>
                  </a:lnTo>
                  <a:lnTo>
                    <a:pt x="4275" y="1941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35" name="Forma Livre 434">
              <a:extLst>
                <a:ext uri="{FF2B5EF4-FFF2-40B4-BE49-F238E27FC236}">
                  <a16:creationId xmlns:a16="http://schemas.microsoft.com/office/drawing/2014/main" id="{7997DE01-2DAB-2405-CD9D-0C7ECFE6FCAF}"/>
                </a:ext>
              </a:extLst>
            </p:cNvPr>
            <p:cNvSpPr/>
            <p:nvPr/>
          </p:nvSpPr>
          <p:spPr>
            <a:xfrm>
              <a:off x="3793543" y="3818900"/>
              <a:ext cx="10345" cy="9393"/>
            </a:xfrm>
            <a:custGeom>
              <a:avLst/>
              <a:gdLst>
                <a:gd name="connsiteX0" fmla="*/ 4275 w 7772"/>
                <a:gd name="connsiteY0" fmla="*/ 4270 h 7763"/>
                <a:gd name="connsiteX1" fmla="*/ 5829 w 7772"/>
                <a:gd name="connsiteY1" fmla="*/ 4658 h 7763"/>
                <a:gd name="connsiteX2" fmla="*/ 7772 w 7772"/>
                <a:gd name="connsiteY2" fmla="*/ 6211 h 7763"/>
                <a:gd name="connsiteX3" fmla="*/ 2720 w 7772"/>
                <a:gd name="connsiteY3" fmla="*/ 7375 h 7763"/>
                <a:gd name="connsiteX4" fmla="*/ 1555 w 7772"/>
                <a:gd name="connsiteY4" fmla="*/ 7763 h 7763"/>
                <a:gd name="connsiteX5" fmla="*/ 0 w 7772"/>
                <a:gd name="connsiteY5" fmla="*/ 6599 h 7763"/>
                <a:gd name="connsiteX6" fmla="*/ 389 w 7772"/>
                <a:gd name="connsiteY6" fmla="*/ 4270 h 7763"/>
                <a:gd name="connsiteX7" fmla="*/ 1166 w 7772"/>
                <a:gd name="connsiteY7" fmla="*/ 3882 h 7763"/>
                <a:gd name="connsiteX8" fmla="*/ 777 w 7772"/>
                <a:gd name="connsiteY8" fmla="*/ 1553 h 7763"/>
                <a:gd name="connsiteX9" fmla="*/ 1166 w 7772"/>
                <a:gd name="connsiteY9" fmla="*/ 776 h 7763"/>
                <a:gd name="connsiteX10" fmla="*/ 2332 w 7772"/>
                <a:gd name="connsiteY10" fmla="*/ 0 h 7763"/>
                <a:gd name="connsiteX11" fmla="*/ 3498 w 7772"/>
                <a:gd name="connsiteY11" fmla="*/ 1553 h 7763"/>
                <a:gd name="connsiteX12" fmla="*/ 3498 w 7772"/>
                <a:gd name="connsiteY12" fmla="*/ 3105 h 7763"/>
                <a:gd name="connsiteX13" fmla="*/ 4275 w 7772"/>
                <a:gd name="connsiteY13" fmla="*/ 4270 h 7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72" h="7763">
                  <a:moveTo>
                    <a:pt x="4275" y="4270"/>
                  </a:moveTo>
                  <a:lnTo>
                    <a:pt x="5829" y="4658"/>
                  </a:lnTo>
                  <a:lnTo>
                    <a:pt x="7772" y="6211"/>
                  </a:lnTo>
                  <a:lnTo>
                    <a:pt x="2720" y="7375"/>
                  </a:lnTo>
                  <a:lnTo>
                    <a:pt x="1555" y="7763"/>
                  </a:lnTo>
                  <a:lnTo>
                    <a:pt x="0" y="6599"/>
                  </a:lnTo>
                  <a:lnTo>
                    <a:pt x="389" y="4270"/>
                  </a:lnTo>
                  <a:lnTo>
                    <a:pt x="1166" y="3882"/>
                  </a:lnTo>
                  <a:lnTo>
                    <a:pt x="777" y="1553"/>
                  </a:lnTo>
                  <a:lnTo>
                    <a:pt x="1166" y="776"/>
                  </a:lnTo>
                  <a:lnTo>
                    <a:pt x="2332" y="0"/>
                  </a:lnTo>
                  <a:lnTo>
                    <a:pt x="3498" y="1553"/>
                  </a:lnTo>
                  <a:lnTo>
                    <a:pt x="3498" y="3105"/>
                  </a:lnTo>
                  <a:lnTo>
                    <a:pt x="4275" y="427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36" name="Forma Livre 435">
              <a:extLst>
                <a:ext uri="{FF2B5EF4-FFF2-40B4-BE49-F238E27FC236}">
                  <a16:creationId xmlns:a16="http://schemas.microsoft.com/office/drawing/2014/main" id="{345D0AB1-8D05-1750-F8F5-12814ED3E058}"/>
                </a:ext>
              </a:extLst>
            </p:cNvPr>
            <p:cNvSpPr/>
            <p:nvPr/>
          </p:nvSpPr>
          <p:spPr>
            <a:xfrm>
              <a:off x="10762495" y="4893530"/>
              <a:ext cx="1551" cy="1878"/>
            </a:xfrm>
            <a:custGeom>
              <a:avLst/>
              <a:gdLst>
                <a:gd name="connsiteX0" fmla="*/ 1166 w 1165"/>
                <a:gd name="connsiteY0" fmla="*/ 1165 h 1552"/>
                <a:gd name="connsiteX1" fmla="*/ 0 w 1165"/>
                <a:gd name="connsiteY1" fmla="*/ 1553 h 1552"/>
                <a:gd name="connsiteX2" fmla="*/ 389 w 1165"/>
                <a:gd name="connsiteY2" fmla="*/ 0 h 1552"/>
                <a:gd name="connsiteX3" fmla="*/ 1166 w 1165"/>
                <a:gd name="connsiteY3" fmla="*/ 1165 h 1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5" h="1552">
                  <a:moveTo>
                    <a:pt x="1166" y="1165"/>
                  </a:moveTo>
                  <a:lnTo>
                    <a:pt x="0" y="1553"/>
                  </a:lnTo>
                  <a:lnTo>
                    <a:pt x="389" y="0"/>
                  </a:lnTo>
                  <a:lnTo>
                    <a:pt x="1166" y="1165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37" name="Forma Livre 436">
              <a:extLst>
                <a:ext uri="{FF2B5EF4-FFF2-40B4-BE49-F238E27FC236}">
                  <a16:creationId xmlns:a16="http://schemas.microsoft.com/office/drawing/2014/main" id="{33255614-993C-B10B-2957-77AE12E5E993}"/>
                </a:ext>
              </a:extLst>
            </p:cNvPr>
            <p:cNvSpPr/>
            <p:nvPr/>
          </p:nvSpPr>
          <p:spPr>
            <a:xfrm>
              <a:off x="10710770" y="4887425"/>
              <a:ext cx="17069" cy="7045"/>
            </a:xfrm>
            <a:custGeom>
              <a:avLst/>
              <a:gdLst>
                <a:gd name="connsiteX0" fmla="*/ 10881 w 12824"/>
                <a:gd name="connsiteY0" fmla="*/ 0 h 5822"/>
                <a:gd name="connsiteX1" fmla="*/ 11659 w 12824"/>
                <a:gd name="connsiteY1" fmla="*/ 776 h 5822"/>
                <a:gd name="connsiteX2" fmla="*/ 12824 w 12824"/>
                <a:gd name="connsiteY2" fmla="*/ 1164 h 5822"/>
                <a:gd name="connsiteX3" fmla="*/ 12824 w 12824"/>
                <a:gd name="connsiteY3" fmla="*/ 2329 h 5822"/>
                <a:gd name="connsiteX4" fmla="*/ 10881 w 12824"/>
                <a:gd name="connsiteY4" fmla="*/ 3105 h 5822"/>
                <a:gd name="connsiteX5" fmla="*/ 8938 w 12824"/>
                <a:gd name="connsiteY5" fmla="*/ 1941 h 5822"/>
                <a:gd name="connsiteX6" fmla="*/ 6995 w 12824"/>
                <a:gd name="connsiteY6" fmla="*/ 3105 h 5822"/>
                <a:gd name="connsiteX7" fmla="*/ 5829 w 12824"/>
                <a:gd name="connsiteY7" fmla="*/ 3105 h 5822"/>
                <a:gd name="connsiteX8" fmla="*/ 5052 w 12824"/>
                <a:gd name="connsiteY8" fmla="*/ 4270 h 5822"/>
                <a:gd name="connsiteX9" fmla="*/ 5440 w 12824"/>
                <a:gd name="connsiteY9" fmla="*/ 5434 h 5822"/>
                <a:gd name="connsiteX10" fmla="*/ 3886 w 12824"/>
                <a:gd name="connsiteY10" fmla="*/ 5046 h 5822"/>
                <a:gd name="connsiteX11" fmla="*/ 3497 w 12824"/>
                <a:gd name="connsiteY11" fmla="*/ 5822 h 5822"/>
                <a:gd name="connsiteX12" fmla="*/ 1943 w 12824"/>
                <a:gd name="connsiteY12" fmla="*/ 5434 h 5822"/>
                <a:gd name="connsiteX13" fmla="*/ 1554 w 12824"/>
                <a:gd name="connsiteY13" fmla="*/ 5822 h 5822"/>
                <a:gd name="connsiteX14" fmla="*/ 0 w 12824"/>
                <a:gd name="connsiteY14" fmla="*/ 5046 h 5822"/>
                <a:gd name="connsiteX15" fmla="*/ 1166 w 12824"/>
                <a:gd name="connsiteY15" fmla="*/ 4658 h 5822"/>
                <a:gd name="connsiteX16" fmla="*/ 1943 w 12824"/>
                <a:gd name="connsiteY16" fmla="*/ 4270 h 5822"/>
                <a:gd name="connsiteX17" fmla="*/ 2720 w 12824"/>
                <a:gd name="connsiteY17" fmla="*/ 3494 h 5822"/>
                <a:gd name="connsiteX18" fmla="*/ 4275 w 12824"/>
                <a:gd name="connsiteY18" fmla="*/ 3882 h 5822"/>
                <a:gd name="connsiteX19" fmla="*/ 5440 w 12824"/>
                <a:gd name="connsiteY19" fmla="*/ 2717 h 5822"/>
                <a:gd name="connsiteX20" fmla="*/ 6218 w 12824"/>
                <a:gd name="connsiteY20" fmla="*/ 1553 h 5822"/>
                <a:gd name="connsiteX21" fmla="*/ 8161 w 12824"/>
                <a:gd name="connsiteY21" fmla="*/ 1164 h 5822"/>
                <a:gd name="connsiteX22" fmla="*/ 10104 w 12824"/>
                <a:gd name="connsiteY22" fmla="*/ 0 h 5822"/>
                <a:gd name="connsiteX23" fmla="*/ 10881 w 12824"/>
                <a:gd name="connsiteY23" fmla="*/ 0 h 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824" h="5822">
                  <a:moveTo>
                    <a:pt x="10881" y="0"/>
                  </a:moveTo>
                  <a:lnTo>
                    <a:pt x="11659" y="776"/>
                  </a:lnTo>
                  <a:lnTo>
                    <a:pt x="12824" y="1164"/>
                  </a:lnTo>
                  <a:lnTo>
                    <a:pt x="12824" y="2329"/>
                  </a:lnTo>
                  <a:lnTo>
                    <a:pt x="10881" y="3105"/>
                  </a:lnTo>
                  <a:lnTo>
                    <a:pt x="8938" y="1941"/>
                  </a:lnTo>
                  <a:lnTo>
                    <a:pt x="6995" y="3105"/>
                  </a:lnTo>
                  <a:lnTo>
                    <a:pt x="5829" y="3105"/>
                  </a:lnTo>
                  <a:lnTo>
                    <a:pt x="5052" y="4270"/>
                  </a:lnTo>
                  <a:lnTo>
                    <a:pt x="5440" y="5434"/>
                  </a:lnTo>
                  <a:lnTo>
                    <a:pt x="3886" y="5046"/>
                  </a:lnTo>
                  <a:lnTo>
                    <a:pt x="3497" y="5822"/>
                  </a:lnTo>
                  <a:lnTo>
                    <a:pt x="1943" y="5434"/>
                  </a:lnTo>
                  <a:lnTo>
                    <a:pt x="1554" y="5822"/>
                  </a:lnTo>
                  <a:lnTo>
                    <a:pt x="0" y="5046"/>
                  </a:lnTo>
                  <a:lnTo>
                    <a:pt x="1166" y="4658"/>
                  </a:lnTo>
                  <a:lnTo>
                    <a:pt x="1943" y="4270"/>
                  </a:lnTo>
                  <a:lnTo>
                    <a:pt x="2720" y="3494"/>
                  </a:lnTo>
                  <a:lnTo>
                    <a:pt x="4275" y="3882"/>
                  </a:lnTo>
                  <a:lnTo>
                    <a:pt x="5440" y="2717"/>
                  </a:lnTo>
                  <a:lnTo>
                    <a:pt x="6218" y="1553"/>
                  </a:lnTo>
                  <a:lnTo>
                    <a:pt x="8161" y="1164"/>
                  </a:lnTo>
                  <a:lnTo>
                    <a:pt x="10104" y="0"/>
                  </a:lnTo>
                  <a:lnTo>
                    <a:pt x="10881" y="0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38" name="Forma Livre 437">
              <a:extLst>
                <a:ext uri="{FF2B5EF4-FFF2-40B4-BE49-F238E27FC236}">
                  <a16:creationId xmlns:a16="http://schemas.microsoft.com/office/drawing/2014/main" id="{30FF9F6A-1D63-0679-08D5-7726CFFAC04D}"/>
                </a:ext>
              </a:extLst>
            </p:cNvPr>
            <p:cNvSpPr/>
            <p:nvPr/>
          </p:nvSpPr>
          <p:spPr>
            <a:xfrm>
              <a:off x="10727839" y="4886016"/>
              <a:ext cx="2068" cy="1408"/>
            </a:xfrm>
            <a:custGeom>
              <a:avLst/>
              <a:gdLst>
                <a:gd name="connsiteX0" fmla="*/ 1555 w 1554"/>
                <a:gd name="connsiteY0" fmla="*/ 776 h 1164"/>
                <a:gd name="connsiteX1" fmla="*/ 778 w 1554"/>
                <a:gd name="connsiteY1" fmla="*/ 1164 h 1164"/>
                <a:gd name="connsiteX2" fmla="*/ 0 w 1554"/>
                <a:gd name="connsiteY2" fmla="*/ 776 h 1164"/>
                <a:gd name="connsiteX3" fmla="*/ 778 w 1554"/>
                <a:gd name="connsiteY3" fmla="*/ 0 h 1164"/>
                <a:gd name="connsiteX4" fmla="*/ 1555 w 1554"/>
                <a:gd name="connsiteY4" fmla="*/ 776 h 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" h="1164">
                  <a:moveTo>
                    <a:pt x="1555" y="776"/>
                  </a:moveTo>
                  <a:lnTo>
                    <a:pt x="778" y="1164"/>
                  </a:lnTo>
                  <a:lnTo>
                    <a:pt x="0" y="776"/>
                  </a:lnTo>
                  <a:lnTo>
                    <a:pt x="778" y="0"/>
                  </a:lnTo>
                  <a:lnTo>
                    <a:pt x="1555" y="776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39" name="Forma Livre 438">
              <a:extLst>
                <a:ext uri="{FF2B5EF4-FFF2-40B4-BE49-F238E27FC236}">
                  <a16:creationId xmlns:a16="http://schemas.microsoft.com/office/drawing/2014/main" id="{52FB5844-2F6C-0B6D-054F-C752C213CB24}"/>
                </a:ext>
              </a:extLst>
            </p:cNvPr>
            <p:cNvSpPr/>
            <p:nvPr/>
          </p:nvSpPr>
          <p:spPr>
            <a:xfrm>
              <a:off x="10757841" y="4857835"/>
              <a:ext cx="3103" cy="5636"/>
            </a:xfrm>
            <a:custGeom>
              <a:avLst/>
              <a:gdLst>
                <a:gd name="connsiteX0" fmla="*/ 1943 w 2331"/>
                <a:gd name="connsiteY0" fmla="*/ 388 h 4658"/>
                <a:gd name="connsiteX1" fmla="*/ 2332 w 2331"/>
                <a:gd name="connsiteY1" fmla="*/ 2329 h 4658"/>
                <a:gd name="connsiteX2" fmla="*/ 1555 w 2331"/>
                <a:gd name="connsiteY2" fmla="*/ 4658 h 4658"/>
                <a:gd name="connsiteX3" fmla="*/ 1166 w 2331"/>
                <a:gd name="connsiteY3" fmla="*/ 3882 h 4658"/>
                <a:gd name="connsiteX4" fmla="*/ 777 w 2331"/>
                <a:gd name="connsiteY4" fmla="*/ 2329 h 4658"/>
                <a:gd name="connsiteX5" fmla="*/ 0 w 2331"/>
                <a:gd name="connsiteY5" fmla="*/ 2329 h 4658"/>
                <a:gd name="connsiteX6" fmla="*/ 389 w 2331"/>
                <a:gd name="connsiteY6" fmla="*/ 388 h 4658"/>
                <a:gd name="connsiteX7" fmla="*/ 1166 w 2331"/>
                <a:gd name="connsiteY7" fmla="*/ 0 h 4658"/>
                <a:gd name="connsiteX8" fmla="*/ 1943 w 2331"/>
                <a:gd name="connsiteY8" fmla="*/ 388 h 4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1" h="4658">
                  <a:moveTo>
                    <a:pt x="1943" y="388"/>
                  </a:moveTo>
                  <a:lnTo>
                    <a:pt x="2332" y="2329"/>
                  </a:lnTo>
                  <a:lnTo>
                    <a:pt x="1555" y="4658"/>
                  </a:lnTo>
                  <a:lnTo>
                    <a:pt x="1166" y="3882"/>
                  </a:lnTo>
                  <a:lnTo>
                    <a:pt x="777" y="2329"/>
                  </a:lnTo>
                  <a:lnTo>
                    <a:pt x="0" y="2329"/>
                  </a:lnTo>
                  <a:lnTo>
                    <a:pt x="389" y="388"/>
                  </a:lnTo>
                  <a:lnTo>
                    <a:pt x="1166" y="0"/>
                  </a:lnTo>
                  <a:lnTo>
                    <a:pt x="1943" y="388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40" name="Forma Livre 439">
              <a:extLst>
                <a:ext uri="{FF2B5EF4-FFF2-40B4-BE49-F238E27FC236}">
                  <a16:creationId xmlns:a16="http://schemas.microsoft.com/office/drawing/2014/main" id="{126E093D-9914-94D4-D5DE-0485D34198A2}"/>
                </a:ext>
              </a:extLst>
            </p:cNvPr>
            <p:cNvSpPr/>
            <p:nvPr/>
          </p:nvSpPr>
          <p:spPr>
            <a:xfrm>
              <a:off x="10745943" y="4848442"/>
              <a:ext cx="3103" cy="3288"/>
            </a:xfrm>
            <a:custGeom>
              <a:avLst/>
              <a:gdLst>
                <a:gd name="connsiteX0" fmla="*/ 778 w 2331"/>
                <a:gd name="connsiteY0" fmla="*/ 2717 h 2717"/>
                <a:gd name="connsiteX1" fmla="*/ 389 w 2331"/>
                <a:gd name="connsiteY1" fmla="*/ 2717 h 2717"/>
                <a:gd name="connsiteX2" fmla="*/ 0 w 2331"/>
                <a:gd name="connsiteY2" fmla="*/ 1164 h 2717"/>
                <a:gd name="connsiteX3" fmla="*/ 778 w 2331"/>
                <a:gd name="connsiteY3" fmla="*/ 388 h 2717"/>
                <a:gd name="connsiteX4" fmla="*/ 2332 w 2331"/>
                <a:gd name="connsiteY4" fmla="*/ 0 h 2717"/>
                <a:gd name="connsiteX5" fmla="*/ 2332 w 2331"/>
                <a:gd name="connsiteY5" fmla="*/ 1553 h 2717"/>
                <a:gd name="connsiteX6" fmla="*/ 1555 w 2331"/>
                <a:gd name="connsiteY6" fmla="*/ 2329 h 2717"/>
                <a:gd name="connsiteX7" fmla="*/ 778 w 2331"/>
                <a:gd name="connsiteY7" fmla="*/ 2717 h 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31" h="2717">
                  <a:moveTo>
                    <a:pt x="778" y="2717"/>
                  </a:moveTo>
                  <a:lnTo>
                    <a:pt x="389" y="2717"/>
                  </a:lnTo>
                  <a:lnTo>
                    <a:pt x="0" y="1164"/>
                  </a:lnTo>
                  <a:lnTo>
                    <a:pt x="778" y="388"/>
                  </a:lnTo>
                  <a:lnTo>
                    <a:pt x="2332" y="0"/>
                  </a:lnTo>
                  <a:lnTo>
                    <a:pt x="2332" y="1553"/>
                  </a:lnTo>
                  <a:lnTo>
                    <a:pt x="1555" y="2329"/>
                  </a:lnTo>
                  <a:lnTo>
                    <a:pt x="778" y="2717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41" name="Forma Livre 440">
              <a:extLst>
                <a:ext uri="{FF2B5EF4-FFF2-40B4-BE49-F238E27FC236}">
                  <a16:creationId xmlns:a16="http://schemas.microsoft.com/office/drawing/2014/main" id="{37436B90-35CF-46D3-2758-4C039040B3AA}"/>
                </a:ext>
              </a:extLst>
            </p:cNvPr>
            <p:cNvSpPr/>
            <p:nvPr/>
          </p:nvSpPr>
          <p:spPr>
            <a:xfrm>
              <a:off x="10700942" y="4838578"/>
              <a:ext cx="41379" cy="29120"/>
            </a:xfrm>
            <a:custGeom>
              <a:avLst/>
              <a:gdLst>
                <a:gd name="connsiteX0" fmla="*/ 26037 w 31089"/>
                <a:gd name="connsiteY0" fmla="*/ 1164 h 24066"/>
                <a:gd name="connsiteX1" fmla="*/ 25649 w 31089"/>
                <a:gd name="connsiteY1" fmla="*/ 2717 h 24066"/>
                <a:gd name="connsiteX2" fmla="*/ 26815 w 31089"/>
                <a:gd name="connsiteY2" fmla="*/ 3493 h 24066"/>
                <a:gd name="connsiteX3" fmla="*/ 27203 w 31089"/>
                <a:gd name="connsiteY3" fmla="*/ 4658 h 24066"/>
                <a:gd name="connsiteX4" fmla="*/ 28369 w 31089"/>
                <a:gd name="connsiteY4" fmla="*/ 6211 h 24066"/>
                <a:gd name="connsiteX5" fmla="*/ 29535 w 31089"/>
                <a:gd name="connsiteY5" fmla="*/ 6599 h 24066"/>
                <a:gd name="connsiteX6" fmla="*/ 29924 w 31089"/>
                <a:gd name="connsiteY6" fmla="*/ 7763 h 24066"/>
                <a:gd name="connsiteX7" fmla="*/ 30701 w 31089"/>
                <a:gd name="connsiteY7" fmla="*/ 7763 h 24066"/>
                <a:gd name="connsiteX8" fmla="*/ 31090 w 31089"/>
                <a:gd name="connsiteY8" fmla="*/ 9316 h 24066"/>
                <a:gd name="connsiteX9" fmla="*/ 29924 w 31089"/>
                <a:gd name="connsiteY9" fmla="*/ 11257 h 24066"/>
                <a:gd name="connsiteX10" fmla="*/ 30312 w 31089"/>
                <a:gd name="connsiteY10" fmla="*/ 12033 h 24066"/>
                <a:gd name="connsiteX11" fmla="*/ 30701 w 31089"/>
                <a:gd name="connsiteY11" fmla="*/ 13974 h 24066"/>
                <a:gd name="connsiteX12" fmla="*/ 29535 w 31089"/>
                <a:gd name="connsiteY12" fmla="*/ 14750 h 24066"/>
                <a:gd name="connsiteX13" fmla="*/ 29535 w 31089"/>
                <a:gd name="connsiteY13" fmla="*/ 16691 h 24066"/>
                <a:gd name="connsiteX14" fmla="*/ 30312 w 31089"/>
                <a:gd name="connsiteY14" fmla="*/ 16691 h 24066"/>
                <a:gd name="connsiteX15" fmla="*/ 30701 w 31089"/>
                <a:gd name="connsiteY15" fmla="*/ 18632 h 24066"/>
                <a:gd name="connsiteX16" fmla="*/ 29535 w 31089"/>
                <a:gd name="connsiteY16" fmla="*/ 19796 h 24066"/>
                <a:gd name="connsiteX17" fmla="*/ 27203 w 31089"/>
                <a:gd name="connsiteY17" fmla="*/ 20573 h 24066"/>
                <a:gd name="connsiteX18" fmla="*/ 26815 w 31089"/>
                <a:gd name="connsiteY18" fmla="*/ 19796 h 24066"/>
                <a:gd name="connsiteX19" fmla="*/ 25649 w 31089"/>
                <a:gd name="connsiteY19" fmla="*/ 20184 h 24066"/>
                <a:gd name="connsiteX20" fmla="*/ 25260 w 31089"/>
                <a:gd name="connsiteY20" fmla="*/ 20961 h 24066"/>
                <a:gd name="connsiteX21" fmla="*/ 24094 w 31089"/>
                <a:gd name="connsiteY21" fmla="*/ 19796 h 24066"/>
                <a:gd name="connsiteX22" fmla="*/ 20986 w 31089"/>
                <a:gd name="connsiteY22" fmla="*/ 20961 h 24066"/>
                <a:gd name="connsiteX23" fmla="*/ 17876 w 31089"/>
                <a:gd name="connsiteY23" fmla="*/ 23678 h 24066"/>
                <a:gd name="connsiteX24" fmla="*/ 16710 w 31089"/>
                <a:gd name="connsiteY24" fmla="*/ 23290 h 24066"/>
                <a:gd name="connsiteX25" fmla="*/ 15156 w 31089"/>
                <a:gd name="connsiteY25" fmla="*/ 24066 h 24066"/>
                <a:gd name="connsiteX26" fmla="*/ 13990 w 31089"/>
                <a:gd name="connsiteY26" fmla="*/ 23678 h 24066"/>
                <a:gd name="connsiteX27" fmla="*/ 11659 w 31089"/>
                <a:gd name="connsiteY27" fmla="*/ 24066 h 24066"/>
                <a:gd name="connsiteX28" fmla="*/ 10493 w 31089"/>
                <a:gd name="connsiteY28" fmla="*/ 23290 h 24066"/>
                <a:gd name="connsiteX29" fmla="*/ 6995 w 31089"/>
                <a:gd name="connsiteY29" fmla="*/ 22125 h 24066"/>
                <a:gd name="connsiteX30" fmla="*/ 5829 w 31089"/>
                <a:gd name="connsiteY30" fmla="*/ 21737 h 24066"/>
                <a:gd name="connsiteX31" fmla="*/ 3498 w 31089"/>
                <a:gd name="connsiteY31" fmla="*/ 21349 h 24066"/>
                <a:gd name="connsiteX32" fmla="*/ 2720 w 31089"/>
                <a:gd name="connsiteY32" fmla="*/ 20961 h 24066"/>
                <a:gd name="connsiteX33" fmla="*/ 777 w 31089"/>
                <a:gd name="connsiteY33" fmla="*/ 20184 h 24066"/>
                <a:gd name="connsiteX34" fmla="*/ 0 w 31089"/>
                <a:gd name="connsiteY34" fmla="*/ 16303 h 24066"/>
                <a:gd name="connsiteX35" fmla="*/ 1166 w 31089"/>
                <a:gd name="connsiteY35" fmla="*/ 13586 h 24066"/>
                <a:gd name="connsiteX36" fmla="*/ 2332 w 31089"/>
                <a:gd name="connsiteY36" fmla="*/ 13586 h 24066"/>
                <a:gd name="connsiteX37" fmla="*/ 3498 w 31089"/>
                <a:gd name="connsiteY37" fmla="*/ 13198 h 24066"/>
                <a:gd name="connsiteX38" fmla="*/ 3886 w 31089"/>
                <a:gd name="connsiteY38" fmla="*/ 11257 h 24066"/>
                <a:gd name="connsiteX39" fmla="*/ 5052 w 31089"/>
                <a:gd name="connsiteY39" fmla="*/ 10869 h 24066"/>
                <a:gd name="connsiteX40" fmla="*/ 5441 w 31089"/>
                <a:gd name="connsiteY40" fmla="*/ 9316 h 24066"/>
                <a:gd name="connsiteX41" fmla="*/ 4663 w 31089"/>
                <a:gd name="connsiteY41" fmla="*/ 8539 h 24066"/>
                <a:gd name="connsiteX42" fmla="*/ 6995 w 31089"/>
                <a:gd name="connsiteY42" fmla="*/ 6987 h 24066"/>
                <a:gd name="connsiteX43" fmla="*/ 8549 w 31089"/>
                <a:gd name="connsiteY43" fmla="*/ 5046 h 24066"/>
                <a:gd name="connsiteX44" fmla="*/ 8938 w 31089"/>
                <a:gd name="connsiteY44" fmla="*/ 5434 h 24066"/>
                <a:gd name="connsiteX45" fmla="*/ 11270 w 31089"/>
                <a:gd name="connsiteY45" fmla="*/ 3493 h 24066"/>
                <a:gd name="connsiteX46" fmla="*/ 12047 w 31089"/>
                <a:gd name="connsiteY46" fmla="*/ 3493 h 24066"/>
                <a:gd name="connsiteX47" fmla="*/ 15545 w 31089"/>
                <a:gd name="connsiteY47" fmla="*/ 1941 h 24066"/>
                <a:gd name="connsiteX48" fmla="*/ 17876 w 31089"/>
                <a:gd name="connsiteY48" fmla="*/ 2717 h 24066"/>
                <a:gd name="connsiteX49" fmla="*/ 19042 w 31089"/>
                <a:gd name="connsiteY49" fmla="*/ 2329 h 24066"/>
                <a:gd name="connsiteX50" fmla="*/ 20986 w 31089"/>
                <a:gd name="connsiteY50" fmla="*/ 1553 h 24066"/>
                <a:gd name="connsiteX51" fmla="*/ 23317 w 31089"/>
                <a:gd name="connsiteY51" fmla="*/ 1164 h 24066"/>
                <a:gd name="connsiteX52" fmla="*/ 24483 w 31089"/>
                <a:gd name="connsiteY52" fmla="*/ 0 h 24066"/>
                <a:gd name="connsiteX53" fmla="*/ 26037 w 31089"/>
                <a:gd name="connsiteY53" fmla="*/ 1164 h 2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1089" h="24066">
                  <a:moveTo>
                    <a:pt x="26037" y="1164"/>
                  </a:moveTo>
                  <a:lnTo>
                    <a:pt x="25649" y="2717"/>
                  </a:lnTo>
                  <a:lnTo>
                    <a:pt x="26815" y="3493"/>
                  </a:lnTo>
                  <a:lnTo>
                    <a:pt x="27203" y="4658"/>
                  </a:lnTo>
                  <a:lnTo>
                    <a:pt x="28369" y="6211"/>
                  </a:lnTo>
                  <a:lnTo>
                    <a:pt x="29535" y="6599"/>
                  </a:lnTo>
                  <a:lnTo>
                    <a:pt x="29924" y="7763"/>
                  </a:lnTo>
                  <a:lnTo>
                    <a:pt x="30701" y="7763"/>
                  </a:lnTo>
                  <a:lnTo>
                    <a:pt x="31090" y="9316"/>
                  </a:lnTo>
                  <a:lnTo>
                    <a:pt x="29924" y="11257"/>
                  </a:lnTo>
                  <a:lnTo>
                    <a:pt x="30312" y="12033"/>
                  </a:lnTo>
                  <a:lnTo>
                    <a:pt x="30701" y="13974"/>
                  </a:lnTo>
                  <a:lnTo>
                    <a:pt x="29535" y="14750"/>
                  </a:lnTo>
                  <a:lnTo>
                    <a:pt x="29535" y="16691"/>
                  </a:lnTo>
                  <a:lnTo>
                    <a:pt x="30312" y="16691"/>
                  </a:lnTo>
                  <a:lnTo>
                    <a:pt x="30701" y="18632"/>
                  </a:lnTo>
                  <a:lnTo>
                    <a:pt x="29535" y="19796"/>
                  </a:lnTo>
                  <a:lnTo>
                    <a:pt x="27203" y="20573"/>
                  </a:lnTo>
                  <a:lnTo>
                    <a:pt x="26815" y="19796"/>
                  </a:lnTo>
                  <a:lnTo>
                    <a:pt x="25649" y="20184"/>
                  </a:lnTo>
                  <a:lnTo>
                    <a:pt x="25260" y="20961"/>
                  </a:lnTo>
                  <a:lnTo>
                    <a:pt x="24094" y="19796"/>
                  </a:lnTo>
                  <a:lnTo>
                    <a:pt x="20986" y="20961"/>
                  </a:lnTo>
                  <a:lnTo>
                    <a:pt x="17876" y="23678"/>
                  </a:lnTo>
                  <a:lnTo>
                    <a:pt x="16710" y="23290"/>
                  </a:lnTo>
                  <a:lnTo>
                    <a:pt x="15156" y="24066"/>
                  </a:lnTo>
                  <a:lnTo>
                    <a:pt x="13990" y="23678"/>
                  </a:lnTo>
                  <a:lnTo>
                    <a:pt x="11659" y="24066"/>
                  </a:lnTo>
                  <a:lnTo>
                    <a:pt x="10493" y="23290"/>
                  </a:lnTo>
                  <a:lnTo>
                    <a:pt x="6995" y="22125"/>
                  </a:lnTo>
                  <a:lnTo>
                    <a:pt x="5829" y="21737"/>
                  </a:lnTo>
                  <a:lnTo>
                    <a:pt x="3498" y="21349"/>
                  </a:lnTo>
                  <a:lnTo>
                    <a:pt x="2720" y="20961"/>
                  </a:lnTo>
                  <a:lnTo>
                    <a:pt x="777" y="20184"/>
                  </a:lnTo>
                  <a:lnTo>
                    <a:pt x="0" y="16303"/>
                  </a:lnTo>
                  <a:lnTo>
                    <a:pt x="1166" y="13586"/>
                  </a:lnTo>
                  <a:lnTo>
                    <a:pt x="2332" y="13586"/>
                  </a:lnTo>
                  <a:lnTo>
                    <a:pt x="3498" y="13198"/>
                  </a:lnTo>
                  <a:lnTo>
                    <a:pt x="3886" y="11257"/>
                  </a:lnTo>
                  <a:lnTo>
                    <a:pt x="5052" y="10869"/>
                  </a:lnTo>
                  <a:lnTo>
                    <a:pt x="5441" y="9316"/>
                  </a:lnTo>
                  <a:lnTo>
                    <a:pt x="4663" y="8539"/>
                  </a:lnTo>
                  <a:lnTo>
                    <a:pt x="6995" y="6987"/>
                  </a:lnTo>
                  <a:lnTo>
                    <a:pt x="8549" y="5046"/>
                  </a:lnTo>
                  <a:lnTo>
                    <a:pt x="8938" y="5434"/>
                  </a:lnTo>
                  <a:lnTo>
                    <a:pt x="11270" y="3493"/>
                  </a:lnTo>
                  <a:lnTo>
                    <a:pt x="12047" y="3493"/>
                  </a:lnTo>
                  <a:lnTo>
                    <a:pt x="15545" y="1941"/>
                  </a:lnTo>
                  <a:lnTo>
                    <a:pt x="17876" y="2717"/>
                  </a:lnTo>
                  <a:lnTo>
                    <a:pt x="19042" y="2329"/>
                  </a:lnTo>
                  <a:lnTo>
                    <a:pt x="20986" y="1553"/>
                  </a:lnTo>
                  <a:lnTo>
                    <a:pt x="23317" y="1164"/>
                  </a:lnTo>
                  <a:lnTo>
                    <a:pt x="24483" y="0"/>
                  </a:lnTo>
                  <a:lnTo>
                    <a:pt x="26037" y="1164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42" name="Forma Livre 441">
              <a:extLst>
                <a:ext uri="{FF2B5EF4-FFF2-40B4-BE49-F238E27FC236}">
                  <a16:creationId xmlns:a16="http://schemas.microsoft.com/office/drawing/2014/main" id="{469009EE-710C-E77F-728E-BA1020ADABD0}"/>
                </a:ext>
              </a:extLst>
            </p:cNvPr>
            <p:cNvSpPr/>
            <p:nvPr/>
          </p:nvSpPr>
          <p:spPr>
            <a:xfrm>
              <a:off x="10767150" y="4837169"/>
              <a:ext cx="3104" cy="4227"/>
            </a:xfrm>
            <a:custGeom>
              <a:avLst/>
              <a:gdLst>
                <a:gd name="connsiteX0" fmla="*/ 778 w 2332"/>
                <a:gd name="connsiteY0" fmla="*/ 3106 h 3493"/>
                <a:gd name="connsiteX1" fmla="*/ 0 w 2332"/>
                <a:gd name="connsiteY1" fmla="*/ 3494 h 3493"/>
                <a:gd name="connsiteX2" fmla="*/ 778 w 2332"/>
                <a:gd name="connsiteY2" fmla="*/ 0 h 3493"/>
                <a:gd name="connsiteX3" fmla="*/ 2332 w 2332"/>
                <a:gd name="connsiteY3" fmla="*/ 0 h 3493"/>
                <a:gd name="connsiteX4" fmla="*/ 1943 w 2332"/>
                <a:gd name="connsiteY4" fmla="*/ 1553 h 3493"/>
                <a:gd name="connsiteX5" fmla="*/ 778 w 2332"/>
                <a:gd name="connsiteY5" fmla="*/ 3106 h 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32" h="3493">
                  <a:moveTo>
                    <a:pt x="778" y="3106"/>
                  </a:moveTo>
                  <a:lnTo>
                    <a:pt x="0" y="3494"/>
                  </a:lnTo>
                  <a:lnTo>
                    <a:pt x="778" y="0"/>
                  </a:lnTo>
                  <a:lnTo>
                    <a:pt x="2332" y="0"/>
                  </a:lnTo>
                  <a:lnTo>
                    <a:pt x="1943" y="1553"/>
                  </a:lnTo>
                  <a:lnTo>
                    <a:pt x="778" y="3106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43" name="Forma Livre 442">
              <a:extLst>
                <a:ext uri="{FF2B5EF4-FFF2-40B4-BE49-F238E27FC236}">
                  <a16:creationId xmlns:a16="http://schemas.microsoft.com/office/drawing/2014/main" id="{AC726780-457D-0CC8-2BFE-3414A74D5742}"/>
                </a:ext>
              </a:extLst>
            </p:cNvPr>
            <p:cNvSpPr/>
            <p:nvPr/>
          </p:nvSpPr>
          <p:spPr>
            <a:xfrm>
              <a:off x="10705598" y="4831063"/>
              <a:ext cx="3620" cy="3288"/>
            </a:xfrm>
            <a:custGeom>
              <a:avLst/>
              <a:gdLst>
                <a:gd name="connsiteX0" fmla="*/ 2720 w 2720"/>
                <a:gd name="connsiteY0" fmla="*/ 388 h 2717"/>
                <a:gd name="connsiteX1" fmla="*/ 1943 w 2720"/>
                <a:gd name="connsiteY1" fmla="*/ 1553 h 2717"/>
                <a:gd name="connsiteX2" fmla="*/ 0 w 2720"/>
                <a:gd name="connsiteY2" fmla="*/ 2717 h 2717"/>
                <a:gd name="connsiteX3" fmla="*/ 0 w 2720"/>
                <a:gd name="connsiteY3" fmla="*/ 1553 h 2717"/>
                <a:gd name="connsiteX4" fmla="*/ 1554 w 2720"/>
                <a:gd name="connsiteY4" fmla="*/ 0 h 2717"/>
                <a:gd name="connsiteX5" fmla="*/ 2720 w 2720"/>
                <a:gd name="connsiteY5" fmla="*/ 388 h 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0" h="2717">
                  <a:moveTo>
                    <a:pt x="2720" y="388"/>
                  </a:moveTo>
                  <a:lnTo>
                    <a:pt x="1943" y="1553"/>
                  </a:lnTo>
                  <a:lnTo>
                    <a:pt x="0" y="2717"/>
                  </a:lnTo>
                  <a:lnTo>
                    <a:pt x="0" y="1553"/>
                  </a:lnTo>
                  <a:lnTo>
                    <a:pt x="1554" y="0"/>
                  </a:lnTo>
                  <a:lnTo>
                    <a:pt x="2720" y="388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44" name="Forma Livre 443">
              <a:extLst>
                <a:ext uri="{FF2B5EF4-FFF2-40B4-BE49-F238E27FC236}">
                  <a16:creationId xmlns:a16="http://schemas.microsoft.com/office/drawing/2014/main" id="{4F04F2CD-0FAB-58F0-B0EC-D028B382A7C4}"/>
                </a:ext>
              </a:extLst>
            </p:cNvPr>
            <p:cNvSpPr/>
            <p:nvPr/>
          </p:nvSpPr>
          <p:spPr>
            <a:xfrm>
              <a:off x="10785254" y="4823078"/>
              <a:ext cx="4655" cy="6575"/>
            </a:xfrm>
            <a:custGeom>
              <a:avLst/>
              <a:gdLst>
                <a:gd name="connsiteX0" fmla="*/ 778 w 3497"/>
                <a:gd name="connsiteY0" fmla="*/ 5434 h 5434"/>
                <a:gd name="connsiteX1" fmla="*/ 0 w 3497"/>
                <a:gd name="connsiteY1" fmla="*/ 4658 h 5434"/>
                <a:gd name="connsiteX2" fmla="*/ 389 w 3497"/>
                <a:gd name="connsiteY2" fmla="*/ 3882 h 5434"/>
                <a:gd name="connsiteX3" fmla="*/ 2332 w 3497"/>
                <a:gd name="connsiteY3" fmla="*/ 1941 h 5434"/>
                <a:gd name="connsiteX4" fmla="*/ 3498 w 3497"/>
                <a:gd name="connsiteY4" fmla="*/ 0 h 5434"/>
                <a:gd name="connsiteX5" fmla="*/ 2332 w 3497"/>
                <a:gd name="connsiteY5" fmla="*/ 4270 h 5434"/>
                <a:gd name="connsiteX6" fmla="*/ 778 w 3497"/>
                <a:gd name="connsiteY6" fmla="*/ 5434 h 5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97" h="5434">
                  <a:moveTo>
                    <a:pt x="778" y="5434"/>
                  </a:moveTo>
                  <a:lnTo>
                    <a:pt x="0" y="4658"/>
                  </a:lnTo>
                  <a:lnTo>
                    <a:pt x="389" y="3882"/>
                  </a:lnTo>
                  <a:lnTo>
                    <a:pt x="2332" y="1941"/>
                  </a:lnTo>
                  <a:lnTo>
                    <a:pt x="3498" y="0"/>
                  </a:lnTo>
                  <a:lnTo>
                    <a:pt x="2332" y="4270"/>
                  </a:lnTo>
                  <a:lnTo>
                    <a:pt x="778" y="5434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45" name="Forma Livre 444">
              <a:extLst>
                <a:ext uri="{FF2B5EF4-FFF2-40B4-BE49-F238E27FC236}">
                  <a16:creationId xmlns:a16="http://schemas.microsoft.com/office/drawing/2014/main" id="{639BF044-1F6D-6335-C334-67819C2E3ACD}"/>
                </a:ext>
              </a:extLst>
            </p:cNvPr>
            <p:cNvSpPr/>
            <p:nvPr/>
          </p:nvSpPr>
          <p:spPr>
            <a:xfrm>
              <a:off x="10746461" y="4803822"/>
              <a:ext cx="48621" cy="25832"/>
            </a:xfrm>
            <a:custGeom>
              <a:avLst/>
              <a:gdLst>
                <a:gd name="connsiteX0" fmla="*/ 33810 w 36530"/>
                <a:gd name="connsiteY0" fmla="*/ 1941 h 21349"/>
                <a:gd name="connsiteX1" fmla="*/ 32256 w 36530"/>
                <a:gd name="connsiteY1" fmla="*/ 3494 h 21349"/>
                <a:gd name="connsiteX2" fmla="*/ 29147 w 36530"/>
                <a:gd name="connsiteY2" fmla="*/ 7763 h 21349"/>
                <a:gd name="connsiteX3" fmla="*/ 27981 w 36530"/>
                <a:gd name="connsiteY3" fmla="*/ 8151 h 21349"/>
                <a:gd name="connsiteX4" fmla="*/ 25260 w 36530"/>
                <a:gd name="connsiteY4" fmla="*/ 9704 h 21349"/>
                <a:gd name="connsiteX5" fmla="*/ 24483 w 36530"/>
                <a:gd name="connsiteY5" fmla="*/ 12033 h 21349"/>
                <a:gd name="connsiteX6" fmla="*/ 22929 w 36530"/>
                <a:gd name="connsiteY6" fmla="*/ 12809 h 21349"/>
                <a:gd name="connsiteX7" fmla="*/ 22152 w 36530"/>
                <a:gd name="connsiteY7" fmla="*/ 13974 h 21349"/>
                <a:gd name="connsiteX8" fmla="*/ 21763 w 36530"/>
                <a:gd name="connsiteY8" fmla="*/ 14750 h 21349"/>
                <a:gd name="connsiteX9" fmla="*/ 22929 w 36530"/>
                <a:gd name="connsiteY9" fmla="*/ 15139 h 21349"/>
                <a:gd name="connsiteX10" fmla="*/ 25260 w 36530"/>
                <a:gd name="connsiteY10" fmla="*/ 13974 h 21349"/>
                <a:gd name="connsiteX11" fmla="*/ 25649 w 36530"/>
                <a:gd name="connsiteY11" fmla="*/ 13586 h 21349"/>
                <a:gd name="connsiteX12" fmla="*/ 26815 w 36530"/>
                <a:gd name="connsiteY12" fmla="*/ 12421 h 21349"/>
                <a:gd name="connsiteX13" fmla="*/ 27592 w 36530"/>
                <a:gd name="connsiteY13" fmla="*/ 11257 h 21349"/>
                <a:gd name="connsiteX14" fmla="*/ 29924 w 36530"/>
                <a:gd name="connsiteY14" fmla="*/ 10092 h 21349"/>
                <a:gd name="connsiteX15" fmla="*/ 31090 w 36530"/>
                <a:gd name="connsiteY15" fmla="*/ 8928 h 21349"/>
                <a:gd name="connsiteX16" fmla="*/ 33422 w 36530"/>
                <a:gd name="connsiteY16" fmla="*/ 7763 h 21349"/>
                <a:gd name="connsiteX17" fmla="*/ 33422 w 36530"/>
                <a:gd name="connsiteY17" fmla="*/ 8928 h 21349"/>
                <a:gd name="connsiteX18" fmla="*/ 31479 w 36530"/>
                <a:gd name="connsiteY18" fmla="*/ 11645 h 21349"/>
                <a:gd name="connsiteX19" fmla="*/ 30701 w 36530"/>
                <a:gd name="connsiteY19" fmla="*/ 12033 h 21349"/>
                <a:gd name="connsiteX20" fmla="*/ 31090 w 36530"/>
                <a:gd name="connsiteY20" fmla="*/ 14362 h 21349"/>
                <a:gd name="connsiteX21" fmla="*/ 29924 w 36530"/>
                <a:gd name="connsiteY21" fmla="*/ 15527 h 21349"/>
                <a:gd name="connsiteX22" fmla="*/ 28758 w 36530"/>
                <a:gd name="connsiteY22" fmla="*/ 14362 h 21349"/>
                <a:gd name="connsiteX23" fmla="*/ 27203 w 36530"/>
                <a:gd name="connsiteY23" fmla="*/ 14362 h 21349"/>
                <a:gd name="connsiteX24" fmla="*/ 25260 w 36530"/>
                <a:gd name="connsiteY24" fmla="*/ 14750 h 21349"/>
                <a:gd name="connsiteX25" fmla="*/ 23706 w 36530"/>
                <a:gd name="connsiteY25" fmla="*/ 15915 h 21349"/>
                <a:gd name="connsiteX26" fmla="*/ 20986 w 36530"/>
                <a:gd name="connsiteY26" fmla="*/ 16303 h 21349"/>
                <a:gd name="connsiteX27" fmla="*/ 17099 w 36530"/>
                <a:gd name="connsiteY27" fmla="*/ 16303 h 21349"/>
                <a:gd name="connsiteX28" fmla="*/ 19042 w 36530"/>
                <a:gd name="connsiteY28" fmla="*/ 14362 h 21349"/>
                <a:gd name="connsiteX29" fmla="*/ 17488 w 36530"/>
                <a:gd name="connsiteY29" fmla="*/ 13586 h 21349"/>
                <a:gd name="connsiteX30" fmla="*/ 15156 w 36530"/>
                <a:gd name="connsiteY30" fmla="*/ 14362 h 21349"/>
                <a:gd name="connsiteX31" fmla="*/ 13602 w 36530"/>
                <a:gd name="connsiteY31" fmla="*/ 15139 h 21349"/>
                <a:gd name="connsiteX32" fmla="*/ 13602 w 36530"/>
                <a:gd name="connsiteY32" fmla="*/ 15915 h 21349"/>
                <a:gd name="connsiteX33" fmla="*/ 12436 w 36530"/>
                <a:gd name="connsiteY33" fmla="*/ 16303 h 21349"/>
                <a:gd name="connsiteX34" fmla="*/ 11659 w 36530"/>
                <a:gd name="connsiteY34" fmla="*/ 16691 h 21349"/>
                <a:gd name="connsiteX35" fmla="*/ 11270 w 36530"/>
                <a:gd name="connsiteY35" fmla="*/ 18244 h 21349"/>
                <a:gd name="connsiteX36" fmla="*/ 10493 w 36530"/>
                <a:gd name="connsiteY36" fmla="*/ 19408 h 21349"/>
                <a:gd name="connsiteX37" fmla="*/ 9327 w 36530"/>
                <a:gd name="connsiteY37" fmla="*/ 19020 h 21349"/>
                <a:gd name="connsiteX38" fmla="*/ 9327 w 36530"/>
                <a:gd name="connsiteY38" fmla="*/ 18244 h 21349"/>
                <a:gd name="connsiteX39" fmla="*/ 7772 w 36530"/>
                <a:gd name="connsiteY39" fmla="*/ 17856 h 21349"/>
                <a:gd name="connsiteX40" fmla="*/ 6218 w 36530"/>
                <a:gd name="connsiteY40" fmla="*/ 18632 h 21349"/>
                <a:gd name="connsiteX41" fmla="*/ 5441 w 36530"/>
                <a:gd name="connsiteY41" fmla="*/ 20573 h 21349"/>
                <a:gd name="connsiteX42" fmla="*/ 4275 w 36530"/>
                <a:gd name="connsiteY42" fmla="*/ 21349 h 21349"/>
                <a:gd name="connsiteX43" fmla="*/ 3109 w 36530"/>
                <a:gd name="connsiteY43" fmla="*/ 21349 h 21349"/>
                <a:gd name="connsiteX44" fmla="*/ 3109 w 36530"/>
                <a:gd name="connsiteY44" fmla="*/ 20185 h 21349"/>
                <a:gd name="connsiteX45" fmla="*/ 3109 w 36530"/>
                <a:gd name="connsiteY45" fmla="*/ 18632 h 21349"/>
                <a:gd name="connsiteX46" fmla="*/ 2332 w 36530"/>
                <a:gd name="connsiteY46" fmla="*/ 17079 h 21349"/>
                <a:gd name="connsiteX47" fmla="*/ 2721 w 36530"/>
                <a:gd name="connsiteY47" fmla="*/ 16303 h 21349"/>
                <a:gd name="connsiteX48" fmla="*/ 2332 w 36530"/>
                <a:gd name="connsiteY48" fmla="*/ 15915 h 21349"/>
                <a:gd name="connsiteX49" fmla="*/ 0 w 36530"/>
                <a:gd name="connsiteY49" fmla="*/ 16691 h 21349"/>
                <a:gd name="connsiteX50" fmla="*/ 0 w 36530"/>
                <a:gd name="connsiteY50" fmla="*/ 15139 h 21349"/>
                <a:gd name="connsiteX51" fmla="*/ 1555 w 36530"/>
                <a:gd name="connsiteY51" fmla="*/ 13974 h 21349"/>
                <a:gd name="connsiteX52" fmla="*/ 1943 w 36530"/>
                <a:gd name="connsiteY52" fmla="*/ 13974 h 21349"/>
                <a:gd name="connsiteX53" fmla="*/ 1555 w 36530"/>
                <a:gd name="connsiteY53" fmla="*/ 12033 h 21349"/>
                <a:gd name="connsiteX54" fmla="*/ 2721 w 36530"/>
                <a:gd name="connsiteY54" fmla="*/ 11645 h 21349"/>
                <a:gd name="connsiteX55" fmla="*/ 4664 w 36530"/>
                <a:gd name="connsiteY55" fmla="*/ 12809 h 21349"/>
                <a:gd name="connsiteX56" fmla="*/ 6995 w 36530"/>
                <a:gd name="connsiteY56" fmla="*/ 11257 h 21349"/>
                <a:gd name="connsiteX57" fmla="*/ 7772 w 36530"/>
                <a:gd name="connsiteY57" fmla="*/ 11257 h 21349"/>
                <a:gd name="connsiteX58" fmla="*/ 8938 w 36530"/>
                <a:gd name="connsiteY58" fmla="*/ 10092 h 21349"/>
                <a:gd name="connsiteX59" fmla="*/ 9716 w 36530"/>
                <a:gd name="connsiteY59" fmla="*/ 10092 h 21349"/>
                <a:gd name="connsiteX60" fmla="*/ 10882 w 36530"/>
                <a:gd name="connsiteY60" fmla="*/ 8928 h 21349"/>
                <a:gd name="connsiteX61" fmla="*/ 10882 w 36530"/>
                <a:gd name="connsiteY61" fmla="*/ 8151 h 21349"/>
                <a:gd name="connsiteX62" fmla="*/ 13991 w 36530"/>
                <a:gd name="connsiteY62" fmla="*/ 7763 h 21349"/>
                <a:gd name="connsiteX63" fmla="*/ 17488 w 36530"/>
                <a:gd name="connsiteY63" fmla="*/ 6599 h 21349"/>
                <a:gd name="connsiteX64" fmla="*/ 18654 w 36530"/>
                <a:gd name="connsiteY64" fmla="*/ 6211 h 21349"/>
                <a:gd name="connsiteX65" fmla="*/ 20209 w 36530"/>
                <a:gd name="connsiteY65" fmla="*/ 6599 h 21349"/>
                <a:gd name="connsiteX66" fmla="*/ 22152 w 36530"/>
                <a:gd name="connsiteY66" fmla="*/ 5822 h 21349"/>
                <a:gd name="connsiteX67" fmla="*/ 22929 w 36530"/>
                <a:gd name="connsiteY67" fmla="*/ 4270 h 21349"/>
                <a:gd name="connsiteX68" fmla="*/ 23706 w 36530"/>
                <a:gd name="connsiteY68" fmla="*/ 4270 h 21349"/>
                <a:gd name="connsiteX69" fmla="*/ 24483 w 36530"/>
                <a:gd name="connsiteY69" fmla="*/ 2717 h 21349"/>
                <a:gd name="connsiteX70" fmla="*/ 26038 w 36530"/>
                <a:gd name="connsiteY70" fmla="*/ 3105 h 21349"/>
                <a:gd name="connsiteX71" fmla="*/ 26426 w 36530"/>
                <a:gd name="connsiteY71" fmla="*/ 2329 h 21349"/>
                <a:gd name="connsiteX72" fmla="*/ 27203 w 36530"/>
                <a:gd name="connsiteY72" fmla="*/ 2717 h 21349"/>
                <a:gd name="connsiteX73" fmla="*/ 31090 w 36530"/>
                <a:gd name="connsiteY73" fmla="*/ 776 h 21349"/>
                <a:gd name="connsiteX74" fmla="*/ 31479 w 36530"/>
                <a:gd name="connsiteY74" fmla="*/ 1941 h 21349"/>
                <a:gd name="connsiteX75" fmla="*/ 32256 w 36530"/>
                <a:gd name="connsiteY75" fmla="*/ 1553 h 21349"/>
                <a:gd name="connsiteX76" fmla="*/ 33033 w 36530"/>
                <a:gd name="connsiteY76" fmla="*/ 1941 h 21349"/>
                <a:gd name="connsiteX77" fmla="*/ 34199 w 36530"/>
                <a:gd name="connsiteY77" fmla="*/ 776 h 21349"/>
                <a:gd name="connsiteX78" fmla="*/ 36142 w 36530"/>
                <a:gd name="connsiteY78" fmla="*/ 0 h 21349"/>
                <a:gd name="connsiteX79" fmla="*/ 36530 w 36530"/>
                <a:gd name="connsiteY79" fmla="*/ 388 h 21349"/>
                <a:gd name="connsiteX80" fmla="*/ 34587 w 36530"/>
                <a:gd name="connsiteY80" fmla="*/ 1941 h 21349"/>
                <a:gd name="connsiteX81" fmla="*/ 33810 w 36530"/>
                <a:gd name="connsiteY81" fmla="*/ 1941 h 21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6530" h="21349">
                  <a:moveTo>
                    <a:pt x="33810" y="1941"/>
                  </a:moveTo>
                  <a:lnTo>
                    <a:pt x="32256" y="3494"/>
                  </a:lnTo>
                  <a:lnTo>
                    <a:pt x="29147" y="7763"/>
                  </a:lnTo>
                  <a:lnTo>
                    <a:pt x="27981" y="8151"/>
                  </a:lnTo>
                  <a:lnTo>
                    <a:pt x="25260" y="9704"/>
                  </a:lnTo>
                  <a:lnTo>
                    <a:pt x="24483" y="12033"/>
                  </a:lnTo>
                  <a:lnTo>
                    <a:pt x="22929" y="12809"/>
                  </a:lnTo>
                  <a:lnTo>
                    <a:pt x="22152" y="13974"/>
                  </a:lnTo>
                  <a:lnTo>
                    <a:pt x="21763" y="14750"/>
                  </a:lnTo>
                  <a:lnTo>
                    <a:pt x="22929" y="15139"/>
                  </a:lnTo>
                  <a:lnTo>
                    <a:pt x="25260" y="13974"/>
                  </a:lnTo>
                  <a:lnTo>
                    <a:pt x="25649" y="13586"/>
                  </a:lnTo>
                  <a:lnTo>
                    <a:pt x="26815" y="12421"/>
                  </a:lnTo>
                  <a:lnTo>
                    <a:pt x="27592" y="11257"/>
                  </a:lnTo>
                  <a:lnTo>
                    <a:pt x="29924" y="10092"/>
                  </a:lnTo>
                  <a:lnTo>
                    <a:pt x="31090" y="8928"/>
                  </a:lnTo>
                  <a:lnTo>
                    <a:pt x="33422" y="7763"/>
                  </a:lnTo>
                  <a:lnTo>
                    <a:pt x="33422" y="8928"/>
                  </a:lnTo>
                  <a:lnTo>
                    <a:pt x="31479" y="11645"/>
                  </a:lnTo>
                  <a:lnTo>
                    <a:pt x="30701" y="12033"/>
                  </a:lnTo>
                  <a:lnTo>
                    <a:pt x="31090" y="14362"/>
                  </a:lnTo>
                  <a:lnTo>
                    <a:pt x="29924" y="15527"/>
                  </a:lnTo>
                  <a:lnTo>
                    <a:pt x="28758" y="14362"/>
                  </a:lnTo>
                  <a:lnTo>
                    <a:pt x="27203" y="14362"/>
                  </a:lnTo>
                  <a:lnTo>
                    <a:pt x="25260" y="14750"/>
                  </a:lnTo>
                  <a:lnTo>
                    <a:pt x="23706" y="15915"/>
                  </a:lnTo>
                  <a:lnTo>
                    <a:pt x="20986" y="16303"/>
                  </a:lnTo>
                  <a:lnTo>
                    <a:pt x="17099" y="16303"/>
                  </a:lnTo>
                  <a:lnTo>
                    <a:pt x="19042" y="14362"/>
                  </a:lnTo>
                  <a:lnTo>
                    <a:pt x="17488" y="13586"/>
                  </a:lnTo>
                  <a:lnTo>
                    <a:pt x="15156" y="14362"/>
                  </a:lnTo>
                  <a:lnTo>
                    <a:pt x="13602" y="15139"/>
                  </a:lnTo>
                  <a:lnTo>
                    <a:pt x="13602" y="15915"/>
                  </a:lnTo>
                  <a:lnTo>
                    <a:pt x="12436" y="16303"/>
                  </a:lnTo>
                  <a:lnTo>
                    <a:pt x="11659" y="16691"/>
                  </a:lnTo>
                  <a:lnTo>
                    <a:pt x="11270" y="18244"/>
                  </a:lnTo>
                  <a:lnTo>
                    <a:pt x="10493" y="19408"/>
                  </a:lnTo>
                  <a:lnTo>
                    <a:pt x="9327" y="19020"/>
                  </a:lnTo>
                  <a:lnTo>
                    <a:pt x="9327" y="18244"/>
                  </a:lnTo>
                  <a:lnTo>
                    <a:pt x="7772" y="17856"/>
                  </a:lnTo>
                  <a:lnTo>
                    <a:pt x="6218" y="18632"/>
                  </a:lnTo>
                  <a:lnTo>
                    <a:pt x="5441" y="20573"/>
                  </a:lnTo>
                  <a:lnTo>
                    <a:pt x="4275" y="21349"/>
                  </a:lnTo>
                  <a:lnTo>
                    <a:pt x="3109" y="21349"/>
                  </a:lnTo>
                  <a:lnTo>
                    <a:pt x="3109" y="20185"/>
                  </a:lnTo>
                  <a:lnTo>
                    <a:pt x="3109" y="18632"/>
                  </a:lnTo>
                  <a:lnTo>
                    <a:pt x="2332" y="17079"/>
                  </a:lnTo>
                  <a:lnTo>
                    <a:pt x="2721" y="16303"/>
                  </a:lnTo>
                  <a:lnTo>
                    <a:pt x="2332" y="15915"/>
                  </a:lnTo>
                  <a:lnTo>
                    <a:pt x="0" y="16691"/>
                  </a:lnTo>
                  <a:lnTo>
                    <a:pt x="0" y="15139"/>
                  </a:lnTo>
                  <a:lnTo>
                    <a:pt x="1555" y="13974"/>
                  </a:lnTo>
                  <a:lnTo>
                    <a:pt x="1943" y="13974"/>
                  </a:lnTo>
                  <a:lnTo>
                    <a:pt x="1555" y="12033"/>
                  </a:lnTo>
                  <a:lnTo>
                    <a:pt x="2721" y="11645"/>
                  </a:lnTo>
                  <a:lnTo>
                    <a:pt x="4664" y="12809"/>
                  </a:lnTo>
                  <a:lnTo>
                    <a:pt x="6995" y="11257"/>
                  </a:lnTo>
                  <a:lnTo>
                    <a:pt x="7772" y="11257"/>
                  </a:lnTo>
                  <a:lnTo>
                    <a:pt x="8938" y="10092"/>
                  </a:lnTo>
                  <a:lnTo>
                    <a:pt x="9716" y="10092"/>
                  </a:lnTo>
                  <a:lnTo>
                    <a:pt x="10882" y="8928"/>
                  </a:lnTo>
                  <a:lnTo>
                    <a:pt x="10882" y="8151"/>
                  </a:lnTo>
                  <a:lnTo>
                    <a:pt x="13991" y="7763"/>
                  </a:lnTo>
                  <a:lnTo>
                    <a:pt x="17488" y="6599"/>
                  </a:lnTo>
                  <a:lnTo>
                    <a:pt x="18654" y="6211"/>
                  </a:lnTo>
                  <a:lnTo>
                    <a:pt x="20209" y="6599"/>
                  </a:lnTo>
                  <a:lnTo>
                    <a:pt x="22152" y="5822"/>
                  </a:lnTo>
                  <a:lnTo>
                    <a:pt x="22929" y="4270"/>
                  </a:lnTo>
                  <a:lnTo>
                    <a:pt x="23706" y="4270"/>
                  </a:lnTo>
                  <a:lnTo>
                    <a:pt x="24483" y="2717"/>
                  </a:lnTo>
                  <a:lnTo>
                    <a:pt x="26038" y="3105"/>
                  </a:lnTo>
                  <a:lnTo>
                    <a:pt x="26426" y="2329"/>
                  </a:lnTo>
                  <a:lnTo>
                    <a:pt x="27203" y="2717"/>
                  </a:lnTo>
                  <a:lnTo>
                    <a:pt x="31090" y="776"/>
                  </a:lnTo>
                  <a:lnTo>
                    <a:pt x="31479" y="1941"/>
                  </a:lnTo>
                  <a:lnTo>
                    <a:pt x="32256" y="1553"/>
                  </a:lnTo>
                  <a:lnTo>
                    <a:pt x="33033" y="1941"/>
                  </a:lnTo>
                  <a:lnTo>
                    <a:pt x="34199" y="776"/>
                  </a:lnTo>
                  <a:lnTo>
                    <a:pt x="36142" y="0"/>
                  </a:lnTo>
                  <a:lnTo>
                    <a:pt x="36530" y="388"/>
                  </a:lnTo>
                  <a:lnTo>
                    <a:pt x="34587" y="1941"/>
                  </a:lnTo>
                  <a:lnTo>
                    <a:pt x="33810" y="1941"/>
                  </a:ln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46" name="Forma Livre 445">
              <a:extLst>
                <a:ext uri="{FF2B5EF4-FFF2-40B4-BE49-F238E27FC236}">
                  <a16:creationId xmlns:a16="http://schemas.microsoft.com/office/drawing/2014/main" id="{F62E1349-25C4-64CE-562A-D46186CC1182}"/>
                </a:ext>
              </a:extLst>
            </p:cNvPr>
            <p:cNvSpPr/>
            <p:nvPr/>
          </p:nvSpPr>
          <p:spPr>
            <a:xfrm>
              <a:off x="5631860" y="2843372"/>
              <a:ext cx="10345" cy="9393"/>
            </a:xfrm>
            <a:custGeom>
              <a:avLst/>
              <a:gdLst>
                <a:gd name="connsiteX0" fmla="*/ 7772 w 7772"/>
                <a:gd name="connsiteY0" fmla="*/ 3882 h 7763"/>
                <a:gd name="connsiteX1" fmla="*/ 3886 w 7772"/>
                <a:gd name="connsiteY1" fmla="*/ 7763 h 7763"/>
                <a:gd name="connsiteX2" fmla="*/ 0 w 7772"/>
                <a:gd name="connsiteY2" fmla="*/ 3882 h 7763"/>
                <a:gd name="connsiteX3" fmla="*/ 3886 w 7772"/>
                <a:gd name="connsiteY3" fmla="*/ 0 h 7763"/>
                <a:gd name="connsiteX4" fmla="*/ 7772 w 7772"/>
                <a:gd name="connsiteY4" fmla="*/ 3882 h 7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" h="7763">
                  <a:moveTo>
                    <a:pt x="7772" y="3882"/>
                  </a:moveTo>
                  <a:cubicBezTo>
                    <a:pt x="7772" y="6026"/>
                    <a:pt x="6033" y="7763"/>
                    <a:pt x="3886" y="7763"/>
                  </a:cubicBezTo>
                  <a:cubicBezTo>
                    <a:pt x="1740" y="7763"/>
                    <a:pt x="0" y="6026"/>
                    <a:pt x="0" y="3882"/>
                  </a:cubicBezTo>
                  <a:cubicBezTo>
                    <a:pt x="0" y="1738"/>
                    <a:pt x="1740" y="0"/>
                    <a:pt x="3886" y="0"/>
                  </a:cubicBezTo>
                  <a:cubicBezTo>
                    <a:pt x="6033" y="0"/>
                    <a:pt x="7772" y="1738"/>
                    <a:pt x="7772" y="3882"/>
                  </a:cubicBez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47" name="Forma Livre 446">
              <a:extLst>
                <a:ext uri="{FF2B5EF4-FFF2-40B4-BE49-F238E27FC236}">
                  <a16:creationId xmlns:a16="http://schemas.microsoft.com/office/drawing/2014/main" id="{9499948E-E3F6-814F-62F1-B476CC46AB0A}"/>
                </a:ext>
              </a:extLst>
            </p:cNvPr>
            <p:cNvSpPr/>
            <p:nvPr/>
          </p:nvSpPr>
          <p:spPr>
            <a:xfrm>
              <a:off x="3953891" y="5356168"/>
              <a:ext cx="10345" cy="9393"/>
            </a:xfrm>
            <a:custGeom>
              <a:avLst/>
              <a:gdLst>
                <a:gd name="connsiteX0" fmla="*/ 7772 w 7772"/>
                <a:gd name="connsiteY0" fmla="*/ 3882 h 7763"/>
                <a:gd name="connsiteX1" fmla="*/ 3886 w 7772"/>
                <a:gd name="connsiteY1" fmla="*/ 7763 h 7763"/>
                <a:gd name="connsiteX2" fmla="*/ 0 w 7772"/>
                <a:gd name="connsiteY2" fmla="*/ 3882 h 7763"/>
                <a:gd name="connsiteX3" fmla="*/ 3886 w 7772"/>
                <a:gd name="connsiteY3" fmla="*/ 0 h 7763"/>
                <a:gd name="connsiteX4" fmla="*/ 7772 w 7772"/>
                <a:gd name="connsiteY4" fmla="*/ 3882 h 7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" h="7763">
                  <a:moveTo>
                    <a:pt x="7772" y="3882"/>
                  </a:moveTo>
                  <a:cubicBezTo>
                    <a:pt x="7772" y="6025"/>
                    <a:pt x="6033" y="7763"/>
                    <a:pt x="3886" y="7763"/>
                  </a:cubicBezTo>
                  <a:cubicBezTo>
                    <a:pt x="1740" y="7763"/>
                    <a:pt x="0" y="6025"/>
                    <a:pt x="0" y="3882"/>
                  </a:cubicBezTo>
                  <a:cubicBezTo>
                    <a:pt x="0" y="1738"/>
                    <a:pt x="1740" y="0"/>
                    <a:pt x="3886" y="0"/>
                  </a:cubicBezTo>
                  <a:cubicBezTo>
                    <a:pt x="6033" y="0"/>
                    <a:pt x="7772" y="1738"/>
                    <a:pt x="7772" y="3882"/>
                  </a:cubicBez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48" name="Forma Livre 447">
              <a:extLst>
                <a:ext uri="{FF2B5EF4-FFF2-40B4-BE49-F238E27FC236}">
                  <a16:creationId xmlns:a16="http://schemas.microsoft.com/office/drawing/2014/main" id="{6A61B90E-9EC0-0444-ABEE-C86AAE50E6BC}"/>
                </a:ext>
              </a:extLst>
            </p:cNvPr>
            <p:cNvSpPr/>
            <p:nvPr/>
          </p:nvSpPr>
          <p:spPr>
            <a:xfrm>
              <a:off x="9771438" y="5333623"/>
              <a:ext cx="10345" cy="9393"/>
            </a:xfrm>
            <a:custGeom>
              <a:avLst/>
              <a:gdLst>
                <a:gd name="connsiteX0" fmla="*/ 7772 w 7772"/>
                <a:gd name="connsiteY0" fmla="*/ 3882 h 7763"/>
                <a:gd name="connsiteX1" fmla="*/ 3886 w 7772"/>
                <a:gd name="connsiteY1" fmla="*/ 7763 h 7763"/>
                <a:gd name="connsiteX2" fmla="*/ 0 w 7772"/>
                <a:gd name="connsiteY2" fmla="*/ 3882 h 7763"/>
                <a:gd name="connsiteX3" fmla="*/ 3886 w 7772"/>
                <a:gd name="connsiteY3" fmla="*/ 0 h 7763"/>
                <a:gd name="connsiteX4" fmla="*/ 7772 w 7772"/>
                <a:gd name="connsiteY4" fmla="*/ 3882 h 7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" h="7763">
                  <a:moveTo>
                    <a:pt x="7772" y="3882"/>
                  </a:moveTo>
                  <a:cubicBezTo>
                    <a:pt x="7772" y="6025"/>
                    <a:pt x="6032" y="7763"/>
                    <a:pt x="3886" y="7763"/>
                  </a:cubicBezTo>
                  <a:cubicBezTo>
                    <a:pt x="1740" y="7763"/>
                    <a:pt x="0" y="6025"/>
                    <a:pt x="0" y="3882"/>
                  </a:cubicBezTo>
                  <a:cubicBezTo>
                    <a:pt x="0" y="1738"/>
                    <a:pt x="1740" y="0"/>
                    <a:pt x="3886" y="0"/>
                  </a:cubicBezTo>
                  <a:cubicBezTo>
                    <a:pt x="6032" y="0"/>
                    <a:pt x="7772" y="1738"/>
                    <a:pt x="7772" y="3882"/>
                  </a:cubicBezTo>
                  <a:close/>
                </a:path>
              </a:pathLst>
            </a:custGeom>
            <a:grpFill/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8" name="Forma Livre 27">
              <a:extLst>
                <a:ext uri="{FF2B5EF4-FFF2-40B4-BE49-F238E27FC236}">
                  <a16:creationId xmlns:a16="http://schemas.microsoft.com/office/drawing/2014/main" id="{032FFA3C-7583-081C-EFF9-1367D36F4B90}"/>
                </a:ext>
              </a:extLst>
            </p:cNvPr>
            <p:cNvSpPr/>
            <p:nvPr/>
          </p:nvSpPr>
          <p:spPr>
            <a:xfrm>
              <a:off x="2452930" y="3964924"/>
              <a:ext cx="2649780" cy="2395554"/>
            </a:xfrm>
            <a:custGeom>
              <a:avLst/>
              <a:gdLst>
                <a:gd name="connsiteX0" fmla="*/ 380070 w 862736"/>
                <a:gd name="connsiteY0" fmla="*/ 83068 h 971968"/>
                <a:gd name="connsiteX1" fmla="*/ 392118 w 862736"/>
                <a:gd name="connsiteY1" fmla="*/ 85397 h 971968"/>
                <a:gd name="connsiteX2" fmla="*/ 394449 w 862736"/>
                <a:gd name="connsiteY2" fmla="*/ 79962 h 971968"/>
                <a:gd name="connsiteX3" fmla="*/ 390563 w 862736"/>
                <a:gd name="connsiteY3" fmla="*/ 75304 h 971968"/>
                <a:gd name="connsiteX4" fmla="*/ 392895 w 862736"/>
                <a:gd name="connsiteY4" fmla="*/ 67929 h 971968"/>
                <a:gd name="connsiteX5" fmla="*/ 401833 w 862736"/>
                <a:gd name="connsiteY5" fmla="*/ 70258 h 971968"/>
                <a:gd name="connsiteX6" fmla="*/ 412326 w 862736"/>
                <a:gd name="connsiteY6" fmla="*/ 67541 h 971968"/>
                <a:gd name="connsiteX7" fmla="*/ 424762 w 862736"/>
                <a:gd name="connsiteY7" fmla="*/ 72975 h 971968"/>
                <a:gd name="connsiteX8" fmla="*/ 434477 w 862736"/>
                <a:gd name="connsiteY8" fmla="*/ 78021 h 971968"/>
                <a:gd name="connsiteX9" fmla="*/ 441084 w 862736"/>
                <a:gd name="connsiteY9" fmla="*/ 71423 h 971968"/>
                <a:gd name="connsiteX10" fmla="*/ 446136 w 862736"/>
                <a:gd name="connsiteY10" fmla="*/ 72199 h 971968"/>
                <a:gd name="connsiteX11" fmla="*/ 449245 w 862736"/>
                <a:gd name="connsiteY11" fmla="*/ 79186 h 971968"/>
                <a:gd name="connsiteX12" fmla="*/ 459737 w 862736"/>
                <a:gd name="connsiteY12" fmla="*/ 77633 h 971968"/>
                <a:gd name="connsiteX13" fmla="*/ 468287 w 862736"/>
                <a:gd name="connsiteY13" fmla="*/ 67929 h 971968"/>
                <a:gd name="connsiteX14" fmla="*/ 475282 w 862736"/>
                <a:gd name="connsiteY14" fmla="*/ 49685 h 971968"/>
                <a:gd name="connsiteX15" fmla="*/ 488495 w 862736"/>
                <a:gd name="connsiteY15" fmla="*/ 26783 h 971968"/>
                <a:gd name="connsiteX16" fmla="*/ 496268 w 862736"/>
                <a:gd name="connsiteY16" fmla="*/ 25619 h 971968"/>
                <a:gd name="connsiteX17" fmla="*/ 501320 w 862736"/>
                <a:gd name="connsiteY17" fmla="*/ 39593 h 971968"/>
                <a:gd name="connsiteX18" fmla="*/ 512978 w 862736"/>
                <a:gd name="connsiteY18" fmla="*/ 83068 h 971968"/>
                <a:gd name="connsiteX19" fmla="*/ 525026 w 862736"/>
                <a:gd name="connsiteY19" fmla="*/ 87337 h 971968"/>
                <a:gd name="connsiteX20" fmla="*/ 525414 w 862736"/>
                <a:gd name="connsiteY20" fmla="*/ 104417 h 971968"/>
                <a:gd name="connsiteX21" fmla="*/ 508704 w 862736"/>
                <a:gd name="connsiteY21" fmla="*/ 124990 h 971968"/>
                <a:gd name="connsiteX22" fmla="*/ 515310 w 862736"/>
                <a:gd name="connsiteY22" fmla="*/ 132365 h 971968"/>
                <a:gd name="connsiteX23" fmla="*/ 554561 w 862736"/>
                <a:gd name="connsiteY23" fmla="*/ 136246 h 971968"/>
                <a:gd name="connsiteX24" fmla="*/ 555338 w 862736"/>
                <a:gd name="connsiteY24" fmla="*/ 161477 h 971968"/>
                <a:gd name="connsiteX25" fmla="*/ 572049 w 862736"/>
                <a:gd name="connsiteY25" fmla="*/ 145174 h 971968"/>
                <a:gd name="connsiteX26" fmla="*/ 599641 w 862736"/>
                <a:gd name="connsiteY26" fmla="*/ 154102 h 971968"/>
                <a:gd name="connsiteX27" fmla="*/ 636560 w 862736"/>
                <a:gd name="connsiteY27" fmla="*/ 169241 h 971968"/>
                <a:gd name="connsiteX28" fmla="*/ 647441 w 862736"/>
                <a:gd name="connsiteY28" fmla="*/ 183603 h 971968"/>
                <a:gd name="connsiteX29" fmla="*/ 643943 w 862736"/>
                <a:gd name="connsiteY29" fmla="*/ 197577 h 971968"/>
                <a:gd name="connsiteX30" fmla="*/ 669592 w 862736"/>
                <a:gd name="connsiteY30" fmla="*/ 189813 h 971968"/>
                <a:gd name="connsiteX31" fmla="*/ 712340 w 862736"/>
                <a:gd name="connsiteY31" fmla="*/ 203011 h 971968"/>
                <a:gd name="connsiteX32" fmla="*/ 745373 w 862736"/>
                <a:gd name="connsiteY32" fmla="*/ 202235 h 971968"/>
                <a:gd name="connsiteX33" fmla="*/ 778017 w 862736"/>
                <a:gd name="connsiteY33" fmla="*/ 222807 h 971968"/>
                <a:gd name="connsiteX34" fmla="*/ 806775 w 862736"/>
                <a:gd name="connsiteY34" fmla="*/ 250755 h 971968"/>
                <a:gd name="connsiteX35" fmla="*/ 823874 w 862736"/>
                <a:gd name="connsiteY35" fmla="*/ 257742 h 971968"/>
                <a:gd name="connsiteX36" fmla="*/ 842528 w 862736"/>
                <a:gd name="connsiteY36" fmla="*/ 258907 h 971968"/>
                <a:gd name="connsiteX37" fmla="*/ 850689 w 862736"/>
                <a:gd name="connsiteY37" fmla="*/ 266670 h 971968"/>
                <a:gd name="connsiteX38" fmla="*/ 858462 w 862736"/>
                <a:gd name="connsiteY38" fmla="*/ 298500 h 971968"/>
                <a:gd name="connsiteX39" fmla="*/ 862736 w 862736"/>
                <a:gd name="connsiteY39" fmla="*/ 313639 h 971968"/>
                <a:gd name="connsiteX40" fmla="*/ 854576 w 862736"/>
                <a:gd name="connsiteY40" fmla="*/ 354784 h 971968"/>
                <a:gd name="connsiteX41" fmla="*/ 844083 w 862736"/>
                <a:gd name="connsiteY41" fmla="*/ 371087 h 971968"/>
                <a:gd name="connsiteX42" fmla="*/ 814159 w 862736"/>
                <a:gd name="connsiteY42" fmla="*/ 405634 h 971968"/>
                <a:gd name="connsiteX43" fmla="*/ 800946 w 862736"/>
                <a:gd name="connsiteY43" fmla="*/ 433970 h 971968"/>
                <a:gd name="connsiteX44" fmla="*/ 785401 w 862736"/>
                <a:gd name="connsiteY44" fmla="*/ 455319 h 971968"/>
                <a:gd name="connsiteX45" fmla="*/ 779960 w 862736"/>
                <a:gd name="connsiteY45" fmla="*/ 456096 h 971968"/>
                <a:gd name="connsiteX46" fmla="*/ 774908 w 862736"/>
                <a:gd name="connsiteY46" fmla="*/ 474340 h 971968"/>
                <a:gd name="connsiteX47" fmla="*/ 778406 w 862736"/>
                <a:gd name="connsiteY47" fmla="*/ 520920 h 971968"/>
                <a:gd name="connsiteX48" fmla="*/ 774131 w 862736"/>
                <a:gd name="connsiteY48" fmla="*/ 559348 h 971968"/>
                <a:gd name="connsiteX49" fmla="*/ 772965 w 862736"/>
                <a:gd name="connsiteY49" fmla="*/ 575651 h 971968"/>
                <a:gd name="connsiteX50" fmla="*/ 766747 w 862736"/>
                <a:gd name="connsiteY50" fmla="*/ 585743 h 971968"/>
                <a:gd name="connsiteX51" fmla="*/ 764804 w 862736"/>
                <a:gd name="connsiteY51" fmla="*/ 619126 h 971968"/>
                <a:gd name="connsiteX52" fmla="*/ 744596 w 862736"/>
                <a:gd name="connsiteY52" fmla="*/ 651343 h 971968"/>
                <a:gd name="connsiteX53" fmla="*/ 742653 w 862736"/>
                <a:gd name="connsiteY53" fmla="*/ 677351 h 971968"/>
                <a:gd name="connsiteX54" fmla="*/ 725942 w 862736"/>
                <a:gd name="connsiteY54" fmla="*/ 687831 h 971968"/>
                <a:gd name="connsiteX55" fmla="*/ 721667 w 862736"/>
                <a:gd name="connsiteY55" fmla="*/ 702969 h 971968"/>
                <a:gd name="connsiteX56" fmla="*/ 698350 w 862736"/>
                <a:gd name="connsiteY56" fmla="*/ 702969 h 971968"/>
                <a:gd name="connsiteX57" fmla="*/ 665318 w 862736"/>
                <a:gd name="connsiteY57" fmla="*/ 712286 h 971968"/>
                <a:gd name="connsiteX58" fmla="*/ 650939 w 862736"/>
                <a:gd name="connsiteY58" fmla="*/ 723542 h 971968"/>
                <a:gd name="connsiteX59" fmla="*/ 627621 w 862736"/>
                <a:gd name="connsiteY59" fmla="*/ 730918 h 971968"/>
                <a:gd name="connsiteX60" fmla="*/ 603916 w 862736"/>
                <a:gd name="connsiteY60" fmla="*/ 750714 h 971968"/>
                <a:gd name="connsiteX61" fmla="*/ 587982 w 862736"/>
                <a:gd name="connsiteY61" fmla="*/ 775557 h 971968"/>
                <a:gd name="connsiteX62" fmla="*/ 586816 w 862736"/>
                <a:gd name="connsiteY62" fmla="*/ 794189 h 971968"/>
                <a:gd name="connsiteX63" fmla="*/ 591868 w 862736"/>
                <a:gd name="connsiteY63" fmla="*/ 807774 h 971968"/>
                <a:gd name="connsiteX64" fmla="*/ 590702 w 862736"/>
                <a:gd name="connsiteY64" fmla="*/ 833005 h 971968"/>
                <a:gd name="connsiteX65" fmla="*/ 587594 w 862736"/>
                <a:gd name="connsiteY65" fmla="*/ 845039 h 971968"/>
                <a:gd name="connsiteX66" fmla="*/ 574380 w 862736"/>
                <a:gd name="connsiteY66" fmla="*/ 859012 h 971968"/>
                <a:gd name="connsiteX67" fmla="*/ 556892 w 862736"/>
                <a:gd name="connsiteY67" fmla="*/ 902875 h 971968"/>
                <a:gd name="connsiteX68" fmla="*/ 541348 w 862736"/>
                <a:gd name="connsiteY68" fmla="*/ 922284 h 971968"/>
                <a:gd name="connsiteX69" fmla="*/ 528912 w 862736"/>
                <a:gd name="connsiteY69" fmla="*/ 934317 h 971968"/>
                <a:gd name="connsiteX70" fmla="*/ 523082 w 862736"/>
                <a:gd name="connsiteY70" fmla="*/ 957995 h 971968"/>
                <a:gd name="connsiteX71" fmla="*/ 511813 w 862736"/>
                <a:gd name="connsiteY71" fmla="*/ 971969 h 971968"/>
                <a:gd name="connsiteX72" fmla="*/ 503651 w 862736"/>
                <a:gd name="connsiteY72" fmla="*/ 957995 h 971968"/>
                <a:gd name="connsiteX73" fmla="*/ 510647 w 862736"/>
                <a:gd name="connsiteY73" fmla="*/ 945962 h 971968"/>
                <a:gd name="connsiteX74" fmla="*/ 495879 w 862736"/>
                <a:gd name="connsiteY74" fmla="*/ 929271 h 971968"/>
                <a:gd name="connsiteX75" fmla="*/ 477225 w 862736"/>
                <a:gd name="connsiteY75" fmla="*/ 915297 h 971968"/>
                <a:gd name="connsiteX76" fmla="*/ 452742 w 862736"/>
                <a:gd name="connsiteY76" fmla="*/ 899382 h 971968"/>
                <a:gd name="connsiteX77" fmla="*/ 445358 w 862736"/>
                <a:gd name="connsiteY77" fmla="*/ 900158 h 971968"/>
                <a:gd name="connsiteX78" fmla="*/ 420875 w 862736"/>
                <a:gd name="connsiteY78" fmla="*/ 880750 h 971968"/>
                <a:gd name="connsiteX79" fmla="*/ 407662 w 862736"/>
                <a:gd name="connsiteY79" fmla="*/ 883467 h 971968"/>
                <a:gd name="connsiteX80" fmla="*/ 430980 w 862736"/>
                <a:gd name="connsiteY80" fmla="*/ 849696 h 971968"/>
                <a:gd name="connsiteX81" fmla="*/ 451577 w 862736"/>
                <a:gd name="connsiteY81" fmla="*/ 825242 h 971968"/>
                <a:gd name="connsiteX82" fmla="*/ 464401 w 862736"/>
                <a:gd name="connsiteY82" fmla="*/ 815150 h 971968"/>
                <a:gd name="connsiteX83" fmla="*/ 480723 w 862736"/>
                <a:gd name="connsiteY83" fmla="*/ 801564 h 971968"/>
                <a:gd name="connsiteX84" fmla="*/ 479168 w 862736"/>
                <a:gd name="connsiteY84" fmla="*/ 781767 h 971968"/>
                <a:gd name="connsiteX85" fmla="*/ 466733 w 862736"/>
                <a:gd name="connsiteY85" fmla="*/ 767017 h 971968"/>
                <a:gd name="connsiteX86" fmla="*/ 456629 w 862736"/>
                <a:gd name="connsiteY86" fmla="*/ 772063 h 971968"/>
                <a:gd name="connsiteX87" fmla="*/ 459349 w 862736"/>
                <a:gd name="connsiteY87" fmla="*/ 757701 h 971968"/>
                <a:gd name="connsiteX88" fmla="*/ 460515 w 862736"/>
                <a:gd name="connsiteY88" fmla="*/ 742951 h 971968"/>
                <a:gd name="connsiteX89" fmla="*/ 459349 w 862736"/>
                <a:gd name="connsiteY89" fmla="*/ 728977 h 971968"/>
                <a:gd name="connsiteX90" fmla="*/ 451188 w 862736"/>
                <a:gd name="connsiteY90" fmla="*/ 724707 h 971968"/>
                <a:gd name="connsiteX91" fmla="*/ 443415 w 862736"/>
                <a:gd name="connsiteY91" fmla="*/ 728589 h 971968"/>
                <a:gd name="connsiteX92" fmla="*/ 435254 w 862736"/>
                <a:gd name="connsiteY92" fmla="*/ 727424 h 971968"/>
                <a:gd name="connsiteX93" fmla="*/ 432146 w 862736"/>
                <a:gd name="connsiteY93" fmla="*/ 718108 h 971968"/>
                <a:gd name="connsiteX94" fmla="*/ 427871 w 862736"/>
                <a:gd name="connsiteY94" fmla="*/ 695206 h 971968"/>
                <a:gd name="connsiteX95" fmla="*/ 423207 w 862736"/>
                <a:gd name="connsiteY95" fmla="*/ 687831 h 971968"/>
                <a:gd name="connsiteX96" fmla="*/ 408051 w 862736"/>
                <a:gd name="connsiteY96" fmla="*/ 680844 h 971968"/>
                <a:gd name="connsiteX97" fmla="*/ 399501 w 862736"/>
                <a:gd name="connsiteY97" fmla="*/ 685890 h 971968"/>
                <a:gd name="connsiteX98" fmla="*/ 376573 w 862736"/>
                <a:gd name="connsiteY98" fmla="*/ 680844 h 971968"/>
                <a:gd name="connsiteX99" fmla="*/ 375018 w 862736"/>
                <a:gd name="connsiteY99" fmla="*/ 647074 h 971968"/>
                <a:gd name="connsiteX100" fmla="*/ 367246 w 862736"/>
                <a:gd name="connsiteY100" fmla="*/ 633488 h 971968"/>
                <a:gd name="connsiteX101" fmla="*/ 373464 w 862736"/>
                <a:gd name="connsiteY101" fmla="*/ 628053 h 971968"/>
                <a:gd name="connsiteX102" fmla="*/ 370355 w 862736"/>
                <a:gd name="connsiteY102" fmla="*/ 614079 h 971968"/>
                <a:gd name="connsiteX103" fmla="*/ 375407 w 862736"/>
                <a:gd name="connsiteY103" fmla="*/ 603211 h 971968"/>
                <a:gd name="connsiteX104" fmla="*/ 377739 w 862736"/>
                <a:gd name="connsiteY104" fmla="*/ 583414 h 971968"/>
                <a:gd name="connsiteX105" fmla="*/ 371132 w 862736"/>
                <a:gd name="connsiteY105" fmla="*/ 567888 h 971968"/>
                <a:gd name="connsiteX106" fmla="*/ 358696 w 862736"/>
                <a:gd name="connsiteY106" fmla="*/ 560901 h 971968"/>
                <a:gd name="connsiteX107" fmla="*/ 355587 w 862736"/>
                <a:gd name="connsiteY107" fmla="*/ 551196 h 971968"/>
                <a:gd name="connsiteX108" fmla="*/ 357530 w 862736"/>
                <a:gd name="connsiteY108" fmla="*/ 536834 h 971968"/>
                <a:gd name="connsiteX109" fmla="*/ 315948 w 862736"/>
                <a:gd name="connsiteY109" fmla="*/ 535670 h 971968"/>
                <a:gd name="connsiteX110" fmla="*/ 305067 w 862736"/>
                <a:gd name="connsiteY110" fmla="*/ 506557 h 971968"/>
                <a:gd name="connsiteX111" fmla="*/ 311673 w 862736"/>
                <a:gd name="connsiteY111" fmla="*/ 506169 h 971968"/>
                <a:gd name="connsiteX112" fmla="*/ 310507 w 862736"/>
                <a:gd name="connsiteY112" fmla="*/ 495689 h 971968"/>
                <a:gd name="connsiteX113" fmla="*/ 305844 w 862736"/>
                <a:gd name="connsiteY113" fmla="*/ 488313 h 971968"/>
                <a:gd name="connsiteX114" fmla="*/ 303901 w 862736"/>
                <a:gd name="connsiteY114" fmla="*/ 473951 h 971968"/>
                <a:gd name="connsiteX115" fmla="*/ 290688 w 862736"/>
                <a:gd name="connsiteY115" fmla="*/ 466576 h 971968"/>
                <a:gd name="connsiteX116" fmla="*/ 277086 w 862736"/>
                <a:gd name="connsiteY116" fmla="*/ 466576 h 971968"/>
                <a:gd name="connsiteX117" fmla="*/ 267371 w 862736"/>
                <a:gd name="connsiteY117" fmla="*/ 459589 h 971968"/>
                <a:gd name="connsiteX118" fmla="*/ 252214 w 862736"/>
                <a:gd name="connsiteY118" fmla="*/ 454543 h 971968"/>
                <a:gd name="connsiteX119" fmla="*/ 243276 w 862736"/>
                <a:gd name="connsiteY119" fmla="*/ 445227 h 971968"/>
                <a:gd name="connsiteX120" fmla="*/ 218404 w 862736"/>
                <a:gd name="connsiteY120" fmla="*/ 440957 h 971968"/>
                <a:gd name="connsiteX121" fmla="*/ 193144 w 862736"/>
                <a:gd name="connsiteY121" fmla="*/ 418832 h 971968"/>
                <a:gd name="connsiteX122" fmla="*/ 194310 w 862736"/>
                <a:gd name="connsiteY122" fmla="*/ 402140 h 971968"/>
                <a:gd name="connsiteX123" fmla="*/ 190812 w 862736"/>
                <a:gd name="connsiteY123" fmla="*/ 392436 h 971968"/>
                <a:gd name="connsiteX124" fmla="*/ 192367 w 862736"/>
                <a:gd name="connsiteY124" fmla="*/ 373804 h 971968"/>
                <a:gd name="connsiteX125" fmla="*/ 163998 w 862736"/>
                <a:gd name="connsiteY125" fmla="*/ 378074 h 971968"/>
                <a:gd name="connsiteX126" fmla="*/ 152728 w 862736"/>
                <a:gd name="connsiteY126" fmla="*/ 387390 h 971968"/>
                <a:gd name="connsiteX127" fmla="*/ 134074 w 862736"/>
                <a:gd name="connsiteY127" fmla="*/ 397482 h 971968"/>
                <a:gd name="connsiteX128" fmla="*/ 129799 w 862736"/>
                <a:gd name="connsiteY128" fmla="*/ 404858 h 971968"/>
                <a:gd name="connsiteX129" fmla="*/ 118529 w 862736"/>
                <a:gd name="connsiteY129" fmla="*/ 405634 h 971968"/>
                <a:gd name="connsiteX130" fmla="*/ 102207 w 862736"/>
                <a:gd name="connsiteY130" fmla="*/ 403305 h 971968"/>
                <a:gd name="connsiteX131" fmla="*/ 89771 w 862736"/>
                <a:gd name="connsiteY131" fmla="*/ 407575 h 971968"/>
                <a:gd name="connsiteX132" fmla="*/ 79667 w 862736"/>
                <a:gd name="connsiteY132" fmla="*/ 404858 h 971968"/>
                <a:gd name="connsiteX133" fmla="*/ 79279 w 862736"/>
                <a:gd name="connsiteY133" fmla="*/ 367205 h 971968"/>
                <a:gd name="connsiteX134" fmla="*/ 62179 w 862736"/>
                <a:gd name="connsiteY134" fmla="*/ 381568 h 971968"/>
                <a:gd name="connsiteX135" fmla="*/ 42748 w 862736"/>
                <a:gd name="connsiteY135" fmla="*/ 381180 h 971968"/>
                <a:gd name="connsiteX136" fmla="*/ 33810 w 862736"/>
                <a:gd name="connsiteY136" fmla="*/ 367594 h 971968"/>
                <a:gd name="connsiteX137" fmla="*/ 19042 w 862736"/>
                <a:gd name="connsiteY137" fmla="*/ 366429 h 971968"/>
                <a:gd name="connsiteX138" fmla="*/ 22929 w 862736"/>
                <a:gd name="connsiteY138" fmla="*/ 355560 h 971968"/>
                <a:gd name="connsiteX139" fmla="*/ 10104 w 862736"/>
                <a:gd name="connsiteY139" fmla="*/ 340422 h 971968"/>
                <a:gd name="connsiteX140" fmla="*/ 0 w 862736"/>
                <a:gd name="connsiteY140" fmla="*/ 317908 h 971968"/>
                <a:gd name="connsiteX141" fmla="*/ 5829 w 862736"/>
                <a:gd name="connsiteY141" fmla="*/ 313639 h 971968"/>
                <a:gd name="connsiteX142" fmla="*/ 5052 w 862736"/>
                <a:gd name="connsiteY142" fmla="*/ 302770 h 971968"/>
                <a:gd name="connsiteX143" fmla="*/ 18265 w 862736"/>
                <a:gd name="connsiteY143" fmla="*/ 295783 h 971968"/>
                <a:gd name="connsiteX144" fmla="*/ 15545 w 862736"/>
                <a:gd name="connsiteY144" fmla="*/ 282197 h 971968"/>
                <a:gd name="connsiteX145" fmla="*/ 20986 w 862736"/>
                <a:gd name="connsiteY145" fmla="*/ 273657 h 971968"/>
                <a:gd name="connsiteX146" fmla="*/ 22151 w 862736"/>
                <a:gd name="connsiteY146" fmla="*/ 262012 h 971968"/>
                <a:gd name="connsiteX147" fmla="*/ 46634 w 862736"/>
                <a:gd name="connsiteY147" fmla="*/ 244933 h 971968"/>
                <a:gd name="connsiteX148" fmla="*/ 64511 w 862736"/>
                <a:gd name="connsiteY148" fmla="*/ 240275 h 971968"/>
                <a:gd name="connsiteX149" fmla="*/ 67620 w 862736"/>
                <a:gd name="connsiteY149" fmla="*/ 236393 h 971968"/>
                <a:gd name="connsiteX150" fmla="*/ 87440 w 862736"/>
                <a:gd name="connsiteY150" fmla="*/ 237558 h 971968"/>
                <a:gd name="connsiteX151" fmla="*/ 95989 w 862736"/>
                <a:gd name="connsiteY151" fmla="*/ 169241 h 971968"/>
                <a:gd name="connsiteX152" fmla="*/ 96378 w 862736"/>
                <a:gd name="connsiteY152" fmla="*/ 158372 h 971968"/>
                <a:gd name="connsiteX153" fmla="*/ 92880 w 862736"/>
                <a:gd name="connsiteY153" fmla="*/ 144398 h 971968"/>
                <a:gd name="connsiteX154" fmla="*/ 82776 w 862736"/>
                <a:gd name="connsiteY154" fmla="*/ 135082 h 971968"/>
                <a:gd name="connsiteX155" fmla="*/ 83165 w 862736"/>
                <a:gd name="connsiteY155" fmla="*/ 116838 h 971968"/>
                <a:gd name="connsiteX156" fmla="*/ 95600 w 862736"/>
                <a:gd name="connsiteY156" fmla="*/ 112956 h 971968"/>
                <a:gd name="connsiteX157" fmla="*/ 99875 w 862736"/>
                <a:gd name="connsiteY157" fmla="*/ 115674 h 971968"/>
                <a:gd name="connsiteX158" fmla="*/ 100653 w 862736"/>
                <a:gd name="connsiteY158" fmla="*/ 105969 h 971968"/>
                <a:gd name="connsiteX159" fmla="*/ 87828 w 862736"/>
                <a:gd name="connsiteY159" fmla="*/ 103252 h 971968"/>
                <a:gd name="connsiteX160" fmla="*/ 87828 w 862736"/>
                <a:gd name="connsiteY160" fmla="*/ 87726 h 971968"/>
                <a:gd name="connsiteX161" fmla="*/ 130576 w 862736"/>
                <a:gd name="connsiteY161" fmla="*/ 88502 h 971968"/>
                <a:gd name="connsiteX162" fmla="*/ 137960 w 862736"/>
                <a:gd name="connsiteY162" fmla="*/ 79574 h 971968"/>
                <a:gd name="connsiteX163" fmla="*/ 144178 w 862736"/>
                <a:gd name="connsiteY163" fmla="*/ 87726 h 971968"/>
                <a:gd name="connsiteX164" fmla="*/ 148064 w 862736"/>
                <a:gd name="connsiteY164" fmla="*/ 102476 h 971968"/>
                <a:gd name="connsiteX165" fmla="*/ 152339 w 862736"/>
                <a:gd name="connsiteY165" fmla="*/ 99371 h 971968"/>
                <a:gd name="connsiteX166" fmla="*/ 164386 w 862736"/>
                <a:gd name="connsiteY166" fmla="*/ 112568 h 971968"/>
                <a:gd name="connsiteX167" fmla="*/ 181486 w 862736"/>
                <a:gd name="connsiteY167" fmla="*/ 111016 h 971968"/>
                <a:gd name="connsiteX168" fmla="*/ 185760 w 862736"/>
                <a:gd name="connsiteY168" fmla="*/ 103252 h 971968"/>
                <a:gd name="connsiteX169" fmla="*/ 202082 w 862736"/>
                <a:gd name="connsiteY169" fmla="*/ 97430 h 971968"/>
                <a:gd name="connsiteX170" fmla="*/ 211409 w 862736"/>
                <a:gd name="connsiteY170" fmla="*/ 93160 h 971968"/>
                <a:gd name="connsiteX171" fmla="*/ 214130 w 862736"/>
                <a:gd name="connsiteY171" fmla="*/ 82679 h 971968"/>
                <a:gd name="connsiteX172" fmla="*/ 230063 w 862736"/>
                <a:gd name="connsiteY172" fmla="*/ 75692 h 971968"/>
                <a:gd name="connsiteX173" fmla="*/ 228897 w 862736"/>
                <a:gd name="connsiteY173" fmla="*/ 70258 h 971968"/>
                <a:gd name="connsiteX174" fmla="*/ 210243 w 862736"/>
                <a:gd name="connsiteY174" fmla="*/ 68317 h 971968"/>
                <a:gd name="connsiteX175" fmla="*/ 207523 w 862736"/>
                <a:gd name="connsiteY175" fmla="*/ 52402 h 971968"/>
                <a:gd name="connsiteX176" fmla="*/ 208689 w 862736"/>
                <a:gd name="connsiteY176" fmla="*/ 35711 h 971968"/>
                <a:gd name="connsiteX177" fmla="*/ 198973 w 862736"/>
                <a:gd name="connsiteY177" fmla="*/ 29501 h 971968"/>
                <a:gd name="connsiteX178" fmla="*/ 203248 w 862736"/>
                <a:gd name="connsiteY178" fmla="*/ 27172 h 971968"/>
                <a:gd name="connsiteX179" fmla="*/ 219182 w 862736"/>
                <a:gd name="connsiteY179" fmla="*/ 30277 h 971968"/>
                <a:gd name="connsiteX180" fmla="*/ 236670 w 862736"/>
                <a:gd name="connsiteY180" fmla="*/ 36488 h 971968"/>
                <a:gd name="connsiteX181" fmla="*/ 243276 w 862736"/>
                <a:gd name="connsiteY181" fmla="*/ 30665 h 971968"/>
                <a:gd name="connsiteX182" fmla="*/ 259210 w 862736"/>
                <a:gd name="connsiteY182" fmla="*/ 26783 h 971968"/>
                <a:gd name="connsiteX183" fmla="*/ 284081 w 862736"/>
                <a:gd name="connsiteY183" fmla="*/ 17467 h 971968"/>
                <a:gd name="connsiteX184" fmla="*/ 292242 w 862736"/>
                <a:gd name="connsiteY184" fmla="*/ 7763 h 971968"/>
                <a:gd name="connsiteX185" fmla="*/ 289522 w 862736"/>
                <a:gd name="connsiteY185" fmla="*/ 776 h 971968"/>
                <a:gd name="connsiteX186" fmla="*/ 301181 w 862736"/>
                <a:gd name="connsiteY186" fmla="*/ 0 h 971968"/>
                <a:gd name="connsiteX187" fmla="*/ 305844 w 862736"/>
                <a:gd name="connsiteY187" fmla="*/ 5434 h 971968"/>
                <a:gd name="connsiteX188" fmla="*/ 302735 w 862736"/>
                <a:gd name="connsiteY188" fmla="*/ 16691 h 971968"/>
                <a:gd name="connsiteX189" fmla="*/ 310507 w 862736"/>
                <a:gd name="connsiteY189" fmla="*/ 20185 h 971968"/>
                <a:gd name="connsiteX190" fmla="*/ 315171 w 862736"/>
                <a:gd name="connsiteY190" fmla="*/ 31830 h 971968"/>
                <a:gd name="connsiteX191" fmla="*/ 308953 w 862736"/>
                <a:gd name="connsiteY191" fmla="*/ 40757 h 971968"/>
                <a:gd name="connsiteX192" fmla="*/ 305067 w 862736"/>
                <a:gd name="connsiteY192" fmla="*/ 61718 h 971968"/>
                <a:gd name="connsiteX193" fmla="*/ 310507 w 862736"/>
                <a:gd name="connsiteY193" fmla="*/ 74528 h 971968"/>
                <a:gd name="connsiteX194" fmla="*/ 311673 w 862736"/>
                <a:gd name="connsiteY194" fmla="*/ 86173 h 971968"/>
                <a:gd name="connsiteX195" fmla="*/ 325275 w 862736"/>
                <a:gd name="connsiteY195" fmla="*/ 97818 h 971968"/>
                <a:gd name="connsiteX196" fmla="*/ 336156 w 862736"/>
                <a:gd name="connsiteY196" fmla="*/ 98982 h 971968"/>
                <a:gd name="connsiteX197" fmla="*/ 338488 w 862736"/>
                <a:gd name="connsiteY197" fmla="*/ 93936 h 971968"/>
                <a:gd name="connsiteX198" fmla="*/ 345483 w 862736"/>
                <a:gd name="connsiteY198" fmla="*/ 92772 h 971968"/>
                <a:gd name="connsiteX199" fmla="*/ 355587 w 862736"/>
                <a:gd name="connsiteY199" fmla="*/ 88502 h 971968"/>
                <a:gd name="connsiteX200" fmla="*/ 362582 w 862736"/>
                <a:gd name="connsiteY200" fmla="*/ 81903 h 971968"/>
                <a:gd name="connsiteX201" fmla="*/ 375018 w 862736"/>
                <a:gd name="connsiteY201" fmla="*/ 84232 h 971968"/>
                <a:gd name="connsiteX202" fmla="*/ 380070 w 862736"/>
                <a:gd name="connsiteY202" fmla="*/ 83068 h 971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</a:cxnLst>
              <a:rect l="l" t="t" r="r" b="b"/>
              <a:pathLst>
                <a:path w="862736" h="971968">
                  <a:moveTo>
                    <a:pt x="380070" y="83068"/>
                  </a:moveTo>
                  <a:lnTo>
                    <a:pt x="392118" y="85397"/>
                  </a:lnTo>
                  <a:lnTo>
                    <a:pt x="394449" y="79962"/>
                  </a:lnTo>
                  <a:lnTo>
                    <a:pt x="390563" y="75304"/>
                  </a:lnTo>
                  <a:lnTo>
                    <a:pt x="392895" y="67929"/>
                  </a:lnTo>
                  <a:lnTo>
                    <a:pt x="401833" y="70258"/>
                  </a:lnTo>
                  <a:lnTo>
                    <a:pt x="412326" y="67541"/>
                  </a:lnTo>
                  <a:lnTo>
                    <a:pt x="424762" y="72975"/>
                  </a:lnTo>
                  <a:lnTo>
                    <a:pt x="434477" y="78021"/>
                  </a:lnTo>
                  <a:lnTo>
                    <a:pt x="441084" y="71423"/>
                  </a:lnTo>
                  <a:lnTo>
                    <a:pt x="446136" y="72199"/>
                  </a:lnTo>
                  <a:lnTo>
                    <a:pt x="449245" y="79186"/>
                  </a:lnTo>
                  <a:lnTo>
                    <a:pt x="459737" y="77633"/>
                  </a:lnTo>
                  <a:lnTo>
                    <a:pt x="468287" y="67929"/>
                  </a:lnTo>
                  <a:lnTo>
                    <a:pt x="475282" y="49685"/>
                  </a:lnTo>
                  <a:lnTo>
                    <a:pt x="488495" y="26783"/>
                  </a:lnTo>
                  <a:lnTo>
                    <a:pt x="496268" y="25619"/>
                  </a:lnTo>
                  <a:lnTo>
                    <a:pt x="501320" y="39593"/>
                  </a:lnTo>
                  <a:lnTo>
                    <a:pt x="512978" y="83068"/>
                  </a:lnTo>
                  <a:lnTo>
                    <a:pt x="525026" y="87337"/>
                  </a:lnTo>
                  <a:lnTo>
                    <a:pt x="525414" y="104417"/>
                  </a:lnTo>
                  <a:lnTo>
                    <a:pt x="508704" y="124990"/>
                  </a:lnTo>
                  <a:lnTo>
                    <a:pt x="515310" y="132365"/>
                  </a:lnTo>
                  <a:lnTo>
                    <a:pt x="554561" y="136246"/>
                  </a:lnTo>
                  <a:lnTo>
                    <a:pt x="555338" y="161477"/>
                  </a:lnTo>
                  <a:lnTo>
                    <a:pt x="572049" y="145174"/>
                  </a:lnTo>
                  <a:lnTo>
                    <a:pt x="599641" y="154102"/>
                  </a:lnTo>
                  <a:lnTo>
                    <a:pt x="636560" y="169241"/>
                  </a:lnTo>
                  <a:lnTo>
                    <a:pt x="647441" y="183603"/>
                  </a:lnTo>
                  <a:lnTo>
                    <a:pt x="643943" y="197577"/>
                  </a:lnTo>
                  <a:lnTo>
                    <a:pt x="669592" y="189813"/>
                  </a:lnTo>
                  <a:lnTo>
                    <a:pt x="712340" y="203011"/>
                  </a:lnTo>
                  <a:lnTo>
                    <a:pt x="745373" y="202235"/>
                  </a:lnTo>
                  <a:lnTo>
                    <a:pt x="778017" y="222807"/>
                  </a:lnTo>
                  <a:lnTo>
                    <a:pt x="806775" y="250755"/>
                  </a:lnTo>
                  <a:lnTo>
                    <a:pt x="823874" y="257742"/>
                  </a:lnTo>
                  <a:lnTo>
                    <a:pt x="842528" y="258907"/>
                  </a:lnTo>
                  <a:lnTo>
                    <a:pt x="850689" y="266670"/>
                  </a:lnTo>
                  <a:lnTo>
                    <a:pt x="858462" y="298500"/>
                  </a:lnTo>
                  <a:lnTo>
                    <a:pt x="862736" y="313639"/>
                  </a:lnTo>
                  <a:lnTo>
                    <a:pt x="854576" y="354784"/>
                  </a:lnTo>
                  <a:lnTo>
                    <a:pt x="844083" y="371087"/>
                  </a:lnTo>
                  <a:lnTo>
                    <a:pt x="814159" y="405634"/>
                  </a:lnTo>
                  <a:lnTo>
                    <a:pt x="800946" y="433970"/>
                  </a:lnTo>
                  <a:lnTo>
                    <a:pt x="785401" y="455319"/>
                  </a:lnTo>
                  <a:lnTo>
                    <a:pt x="779960" y="456096"/>
                  </a:lnTo>
                  <a:lnTo>
                    <a:pt x="774908" y="474340"/>
                  </a:lnTo>
                  <a:lnTo>
                    <a:pt x="778406" y="520920"/>
                  </a:lnTo>
                  <a:lnTo>
                    <a:pt x="774131" y="559348"/>
                  </a:lnTo>
                  <a:lnTo>
                    <a:pt x="772965" y="575651"/>
                  </a:lnTo>
                  <a:lnTo>
                    <a:pt x="766747" y="585743"/>
                  </a:lnTo>
                  <a:lnTo>
                    <a:pt x="764804" y="619126"/>
                  </a:lnTo>
                  <a:lnTo>
                    <a:pt x="744596" y="651343"/>
                  </a:lnTo>
                  <a:lnTo>
                    <a:pt x="742653" y="677351"/>
                  </a:lnTo>
                  <a:lnTo>
                    <a:pt x="725942" y="687831"/>
                  </a:lnTo>
                  <a:lnTo>
                    <a:pt x="721667" y="702969"/>
                  </a:lnTo>
                  <a:lnTo>
                    <a:pt x="698350" y="702969"/>
                  </a:lnTo>
                  <a:lnTo>
                    <a:pt x="665318" y="712286"/>
                  </a:lnTo>
                  <a:lnTo>
                    <a:pt x="650939" y="723542"/>
                  </a:lnTo>
                  <a:lnTo>
                    <a:pt x="627621" y="730918"/>
                  </a:lnTo>
                  <a:lnTo>
                    <a:pt x="603916" y="750714"/>
                  </a:lnTo>
                  <a:lnTo>
                    <a:pt x="587982" y="775557"/>
                  </a:lnTo>
                  <a:lnTo>
                    <a:pt x="586816" y="794189"/>
                  </a:lnTo>
                  <a:lnTo>
                    <a:pt x="591868" y="807774"/>
                  </a:lnTo>
                  <a:lnTo>
                    <a:pt x="590702" y="833005"/>
                  </a:lnTo>
                  <a:lnTo>
                    <a:pt x="587594" y="845039"/>
                  </a:lnTo>
                  <a:lnTo>
                    <a:pt x="574380" y="859012"/>
                  </a:lnTo>
                  <a:lnTo>
                    <a:pt x="556892" y="902875"/>
                  </a:lnTo>
                  <a:lnTo>
                    <a:pt x="541348" y="922284"/>
                  </a:lnTo>
                  <a:lnTo>
                    <a:pt x="528912" y="934317"/>
                  </a:lnTo>
                  <a:lnTo>
                    <a:pt x="523082" y="957995"/>
                  </a:lnTo>
                  <a:lnTo>
                    <a:pt x="511813" y="971969"/>
                  </a:lnTo>
                  <a:lnTo>
                    <a:pt x="503651" y="957995"/>
                  </a:lnTo>
                  <a:lnTo>
                    <a:pt x="510647" y="945962"/>
                  </a:lnTo>
                  <a:lnTo>
                    <a:pt x="495879" y="929271"/>
                  </a:lnTo>
                  <a:lnTo>
                    <a:pt x="477225" y="915297"/>
                  </a:lnTo>
                  <a:lnTo>
                    <a:pt x="452742" y="899382"/>
                  </a:lnTo>
                  <a:lnTo>
                    <a:pt x="445358" y="900158"/>
                  </a:lnTo>
                  <a:lnTo>
                    <a:pt x="420875" y="880750"/>
                  </a:lnTo>
                  <a:lnTo>
                    <a:pt x="407662" y="883467"/>
                  </a:lnTo>
                  <a:lnTo>
                    <a:pt x="430980" y="849696"/>
                  </a:lnTo>
                  <a:lnTo>
                    <a:pt x="451577" y="825242"/>
                  </a:lnTo>
                  <a:lnTo>
                    <a:pt x="464401" y="815150"/>
                  </a:lnTo>
                  <a:lnTo>
                    <a:pt x="480723" y="801564"/>
                  </a:lnTo>
                  <a:lnTo>
                    <a:pt x="479168" y="781767"/>
                  </a:lnTo>
                  <a:lnTo>
                    <a:pt x="466733" y="767017"/>
                  </a:lnTo>
                  <a:lnTo>
                    <a:pt x="456629" y="772063"/>
                  </a:lnTo>
                  <a:lnTo>
                    <a:pt x="459349" y="757701"/>
                  </a:lnTo>
                  <a:lnTo>
                    <a:pt x="460515" y="742951"/>
                  </a:lnTo>
                  <a:lnTo>
                    <a:pt x="459349" y="728977"/>
                  </a:lnTo>
                  <a:lnTo>
                    <a:pt x="451188" y="724707"/>
                  </a:lnTo>
                  <a:lnTo>
                    <a:pt x="443415" y="728589"/>
                  </a:lnTo>
                  <a:lnTo>
                    <a:pt x="435254" y="727424"/>
                  </a:lnTo>
                  <a:lnTo>
                    <a:pt x="432146" y="718108"/>
                  </a:lnTo>
                  <a:lnTo>
                    <a:pt x="427871" y="695206"/>
                  </a:lnTo>
                  <a:lnTo>
                    <a:pt x="423207" y="687831"/>
                  </a:lnTo>
                  <a:lnTo>
                    <a:pt x="408051" y="680844"/>
                  </a:lnTo>
                  <a:lnTo>
                    <a:pt x="399501" y="685890"/>
                  </a:lnTo>
                  <a:lnTo>
                    <a:pt x="376573" y="680844"/>
                  </a:lnTo>
                  <a:lnTo>
                    <a:pt x="375018" y="647074"/>
                  </a:lnTo>
                  <a:lnTo>
                    <a:pt x="367246" y="633488"/>
                  </a:lnTo>
                  <a:lnTo>
                    <a:pt x="373464" y="628053"/>
                  </a:lnTo>
                  <a:lnTo>
                    <a:pt x="370355" y="614079"/>
                  </a:lnTo>
                  <a:lnTo>
                    <a:pt x="375407" y="603211"/>
                  </a:lnTo>
                  <a:lnTo>
                    <a:pt x="377739" y="583414"/>
                  </a:lnTo>
                  <a:lnTo>
                    <a:pt x="371132" y="567888"/>
                  </a:lnTo>
                  <a:lnTo>
                    <a:pt x="358696" y="560901"/>
                  </a:lnTo>
                  <a:lnTo>
                    <a:pt x="355587" y="551196"/>
                  </a:lnTo>
                  <a:lnTo>
                    <a:pt x="357530" y="536834"/>
                  </a:lnTo>
                  <a:lnTo>
                    <a:pt x="315948" y="535670"/>
                  </a:lnTo>
                  <a:lnTo>
                    <a:pt x="305067" y="506557"/>
                  </a:lnTo>
                  <a:lnTo>
                    <a:pt x="311673" y="506169"/>
                  </a:lnTo>
                  <a:lnTo>
                    <a:pt x="310507" y="495689"/>
                  </a:lnTo>
                  <a:lnTo>
                    <a:pt x="305844" y="488313"/>
                  </a:lnTo>
                  <a:lnTo>
                    <a:pt x="303901" y="473951"/>
                  </a:lnTo>
                  <a:lnTo>
                    <a:pt x="290688" y="466576"/>
                  </a:lnTo>
                  <a:lnTo>
                    <a:pt x="277086" y="466576"/>
                  </a:lnTo>
                  <a:lnTo>
                    <a:pt x="267371" y="459589"/>
                  </a:lnTo>
                  <a:lnTo>
                    <a:pt x="252214" y="454543"/>
                  </a:lnTo>
                  <a:lnTo>
                    <a:pt x="243276" y="445227"/>
                  </a:lnTo>
                  <a:lnTo>
                    <a:pt x="218404" y="440957"/>
                  </a:lnTo>
                  <a:lnTo>
                    <a:pt x="193144" y="418832"/>
                  </a:lnTo>
                  <a:lnTo>
                    <a:pt x="194310" y="402140"/>
                  </a:lnTo>
                  <a:lnTo>
                    <a:pt x="190812" y="392436"/>
                  </a:lnTo>
                  <a:lnTo>
                    <a:pt x="192367" y="373804"/>
                  </a:lnTo>
                  <a:lnTo>
                    <a:pt x="163998" y="378074"/>
                  </a:lnTo>
                  <a:lnTo>
                    <a:pt x="152728" y="387390"/>
                  </a:lnTo>
                  <a:lnTo>
                    <a:pt x="134074" y="397482"/>
                  </a:lnTo>
                  <a:lnTo>
                    <a:pt x="129799" y="404858"/>
                  </a:lnTo>
                  <a:lnTo>
                    <a:pt x="118529" y="405634"/>
                  </a:lnTo>
                  <a:lnTo>
                    <a:pt x="102207" y="403305"/>
                  </a:lnTo>
                  <a:lnTo>
                    <a:pt x="89771" y="407575"/>
                  </a:lnTo>
                  <a:lnTo>
                    <a:pt x="79667" y="404858"/>
                  </a:lnTo>
                  <a:lnTo>
                    <a:pt x="79279" y="367205"/>
                  </a:lnTo>
                  <a:lnTo>
                    <a:pt x="62179" y="381568"/>
                  </a:lnTo>
                  <a:lnTo>
                    <a:pt x="42748" y="381180"/>
                  </a:lnTo>
                  <a:lnTo>
                    <a:pt x="33810" y="367594"/>
                  </a:lnTo>
                  <a:lnTo>
                    <a:pt x="19042" y="366429"/>
                  </a:lnTo>
                  <a:lnTo>
                    <a:pt x="22929" y="355560"/>
                  </a:lnTo>
                  <a:lnTo>
                    <a:pt x="10104" y="340422"/>
                  </a:lnTo>
                  <a:lnTo>
                    <a:pt x="0" y="317908"/>
                  </a:lnTo>
                  <a:lnTo>
                    <a:pt x="5829" y="313639"/>
                  </a:lnTo>
                  <a:lnTo>
                    <a:pt x="5052" y="302770"/>
                  </a:lnTo>
                  <a:lnTo>
                    <a:pt x="18265" y="295783"/>
                  </a:lnTo>
                  <a:lnTo>
                    <a:pt x="15545" y="282197"/>
                  </a:lnTo>
                  <a:lnTo>
                    <a:pt x="20986" y="273657"/>
                  </a:lnTo>
                  <a:lnTo>
                    <a:pt x="22151" y="262012"/>
                  </a:lnTo>
                  <a:lnTo>
                    <a:pt x="46634" y="244933"/>
                  </a:lnTo>
                  <a:lnTo>
                    <a:pt x="64511" y="240275"/>
                  </a:lnTo>
                  <a:lnTo>
                    <a:pt x="67620" y="236393"/>
                  </a:lnTo>
                  <a:lnTo>
                    <a:pt x="87440" y="237558"/>
                  </a:lnTo>
                  <a:lnTo>
                    <a:pt x="95989" y="169241"/>
                  </a:lnTo>
                  <a:lnTo>
                    <a:pt x="96378" y="158372"/>
                  </a:lnTo>
                  <a:lnTo>
                    <a:pt x="92880" y="144398"/>
                  </a:lnTo>
                  <a:lnTo>
                    <a:pt x="82776" y="135082"/>
                  </a:lnTo>
                  <a:lnTo>
                    <a:pt x="83165" y="116838"/>
                  </a:lnTo>
                  <a:lnTo>
                    <a:pt x="95600" y="112956"/>
                  </a:lnTo>
                  <a:lnTo>
                    <a:pt x="99875" y="115674"/>
                  </a:lnTo>
                  <a:lnTo>
                    <a:pt x="100653" y="105969"/>
                  </a:lnTo>
                  <a:lnTo>
                    <a:pt x="87828" y="103252"/>
                  </a:lnTo>
                  <a:lnTo>
                    <a:pt x="87828" y="87726"/>
                  </a:lnTo>
                  <a:lnTo>
                    <a:pt x="130576" y="88502"/>
                  </a:lnTo>
                  <a:lnTo>
                    <a:pt x="137960" y="79574"/>
                  </a:lnTo>
                  <a:lnTo>
                    <a:pt x="144178" y="87726"/>
                  </a:lnTo>
                  <a:lnTo>
                    <a:pt x="148064" y="102476"/>
                  </a:lnTo>
                  <a:lnTo>
                    <a:pt x="152339" y="99371"/>
                  </a:lnTo>
                  <a:lnTo>
                    <a:pt x="164386" y="112568"/>
                  </a:lnTo>
                  <a:lnTo>
                    <a:pt x="181486" y="111016"/>
                  </a:lnTo>
                  <a:lnTo>
                    <a:pt x="185760" y="103252"/>
                  </a:lnTo>
                  <a:lnTo>
                    <a:pt x="202082" y="97430"/>
                  </a:lnTo>
                  <a:lnTo>
                    <a:pt x="211409" y="93160"/>
                  </a:lnTo>
                  <a:lnTo>
                    <a:pt x="214130" y="82679"/>
                  </a:lnTo>
                  <a:lnTo>
                    <a:pt x="230063" y="75692"/>
                  </a:lnTo>
                  <a:lnTo>
                    <a:pt x="228897" y="70258"/>
                  </a:lnTo>
                  <a:lnTo>
                    <a:pt x="210243" y="68317"/>
                  </a:lnTo>
                  <a:lnTo>
                    <a:pt x="207523" y="52402"/>
                  </a:lnTo>
                  <a:lnTo>
                    <a:pt x="208689" y="35711"/>
                  </a:lnTo>
                  <a:lnTo>
                    <a:pt x="198973" y="29501"/>
                  </a:lnTo>
                  <a:lnTo>
                    <a:pt x="203248" y="27172"/>
                  </a:lnTo>
                  <a:lnTo>
                    <a:pt x="219182" y="30277"/>
                  </a:lnTo>
                  <a:lnTo>
                    <a:pt x="236670" y="36488"/>
                  </a:lnTo>
                  <a:lnTo>
                    <a:pt x="243276" y="30665"/>
                  </a:lnTo>
                  <a:lnTo>
                    <a:pt x="259210" y="26783"/>
                  </a:lnTo>
                  <a:lnTo>
                    <a:pt x="284081" y="17467"/>
                  </a:lnTo>
                  <a:lnTo>
                    <a:pt x="292242" y="7763"/>
                  </a:lnTo>
                  <a:lnTo>
                    <a:pt x="289522" y="776"/>
                  </a:lnTo>
                  <a:lnTo>
                    <a:pt x="301181" y="0"/>
                  </a:lnTo>
                  <a:lnTo>
                    <a:pt x="305844" y="5434"/>
                  </a:lnTo>
                  <a:lnTo>
                    <a:pt x="302735" y="16691"/>
                  </a:lnTo>
                  <a:lnTo>
                    <a:pt x="310507" y="20185"/>
                  </a:lnTo>
                  <a:lnTo>
                    <a:pt x="315171" y="31830"/>
                  </a:lnTo>
                  <a:lnTo>
                    <a:pt x="308953" y="40757"/>
                  </a:lnTo>
                  <a:lnTo>
                    <a:pt x="305067" y="61718"/>
                  </a:lnTo>
                  <a:lnTo>
                    <a:pt x="310507" y="74528"/>
                  </a:lnTo>
                  <a:lnTo>
                    <a:pt x="311673" y="86173"/>
                  </a:lnTo>
                  <a:lnTo>
                    <a:pt x="325275" y="97818"/>
                  </a:lnTo>
                  <a:lnTo>
                    <a:pt x="336156" y="98982"/>
                  </a:lnTo>
                  <a:lnTo>
                    <a:pt x="338488" y="93936"/>
                  </a:lnTo>
                  <a:lnTo>
                    <a:pt x="345483" y="92772"/>
                  </a:lnTo>
                  <a:lnTo>
                    <a:pt x="355587" y="88502"/>
                  </a:lnTo>
                  <a:lnTo>
                    <a:pt x="362582" y="81903"/>
                  </a:lnTo>
                  <a:lnTo>
                    <a:pt x="375018" y="84232"/>
                  </a:lnTo>
                  <a:lnTo>
                    <a:pt x="380070" y="83068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48" name="Forma Livre 247">
              <a:extLst>
                <a:ext uri="{FF2B5EF4-FFF2-40B4-BE49-F238E27FC236}">
                  <a16:creationId xmlns:a16="http://schemas.microsoft.com/office/drawing/2014/main" id="{CCAAEEDD-1531-066C-D7CE-B25CC11DE820}"/>
                </a:ext>
              </a:extLst>
            </p:cNvPr>
            <p:cNvSpPr/>
            <p:nvPr/>
          </p:nvSpPr>
          <p:spPr>
            <a:xfrm>
              <a:off x="2450564" y="2287917"/>
              <a:ext cx="3434043" cy="1477954"/>
            </a:xfrm>
            <a:custGeom>
              <a:avLst/>
              <a:gdLst>
                <a:gd name="connsiteX0" fmla="*/ 788899 w 1203556"/>
                <a:gd name="connsiteY0" fmla="*/ 33382 h 601269"/>
                <a:gd name="connsiteX1" fmla="*/ 765193 w 1203556"/>
                <a:gd name="connsiteY1" fmla="*/ 41146 h 601269"/>
                <a:gd name="connsiteX2" fmla="*/ 746928 w 1203556"/>
                <a:gd name="connsiteY2" fmla="*/ 50850 h 601269"/>
                <a:gd name="connsiteX3" fmla="*/ 729051 w 1203556"/>
                <a:gd name="connsiteY3" fmla="*/ 61330 h 601269"/>
                <a:gd name="connsiteX4" fmla="*/ 727108 w 1203556"/>
                <a:gd name="connsiteY4" fmla="*/ 64824 h 601269"/>
                <a:gd name="connsiteX5" fmla="*/ 749259 w 1203556"/>
                <a:gd name="connsiteY5" fmla="*/ 59778 h 601269"/>
                <a:gd name="connsiteX6" fmla="*/ 757421 w 1203556"/>
                <a:gd name="connsiteY6" fmla="*/ 67929 h 601269"/>
                <a:gd name="connsiteX7" fmla="*/ 775297 w 1203556"/>
                <a:gd name="connsiteY7" fmla="*/ 62107 h 601269"/>
                <a:gd name="connsiteX8" fmla="*/ 794339 w 1203556"/>
                <a:gd name="connsiteY8" fmla="*/ 53955 h 601269"/>
                <a:gd name="connsiteX9" fmla="*/ 815325 w 1203556"/>
                <a:gd name="connsiteY9" fmla="*/ 45804 h 601269"/>
                <a:gd name="connsiteX10" fmla="*/ 803278 w 1203556"/>
                <a:gd name="connsiteY10" fmla="*/ 58613 h 601269"/>
                <a:gd name="connsiteX11" fmla="*/ 812993 w 1203556"/>
                <a:gd name="connsiteY11" fmla="*/ 61719 h 601269"/>
                <a:gd name="connsiteX12" fmla="*/ 822709 w 1203556"/>
                <a:gd name="connsiteY12" fmla="*/ 71034 h 601269"/>
                <a:gd name="connsiteX13" fmla="*/ 842528 w 1203556"/>
                <a:gd name="connsiteY13" fmla="*/ 65600 h 601269"/>
                <a:gd name="connsiteX14" fmla="*/ 862348 w 1203556"/>
                <a:gd name="connsiteY14" fmla="*/ 63659 h 601269"/>
                <a:gd name="connsiteX15" fmla="*/ 863514 w 1203556"/>
                <a:gd name="connsiteY15" fmla="*/ 70646 h 601269"/>
                <a:gd name="connsiteX16" fmla="*/ 869343 w 1203556"/>
                <a:gd name="connsiteY16" fmla="*/ 71423 h 601269"/>
                <a:gd name="connsiteX17" fmla="*/ 874007 w 1203556"/>
                <a:gd name="connsiteY17" fmla="*/ 72199 h 601269"/>
                <a:gd name="connsiteX18" fmla="*/ 879836 w 1203556"/>
                <a:gd name="connsiteY18" fmla="*/ 81903 h 601269"/>
                <a:gd name="connsiteX19" fmla="*/ 861571 w 1203556"/>
                <a:gd name="connsiteY19" fmla="*/ 84232 h 601269"/>
                <a:gd name="connsiteX20" fmla="*/ 861182 w 1203556"/>
                <a:gd name="connsiteY20" fmla="*/ 84232 h 601269"/>
                <a:gd name="connsiteX21" fmla="*/ 846803 w 1203556"/>
                <a:gd name="connsiteY21" fmla="*/ 81515 h 601269"/>
                <a:gd name="connsiteX22" fmla="*/ 829315 w 1203556"/>
                <a:gd name="connsiteY22" fmla="*/ 86173 h 601269"/>
                <a:gd name="connsiteX23" fmla="*/ 814936 w 1203556"/>
                <a:gd name="connsiteY23" fmla="*/ 88502 h 601269"/>
                <a:gd name="connsiteX24" fmla="*/ 796671 w 1203556"/>
                <a:gd name="connsiteY24" fmla="*/ 104417 h 601269"/>
                <a:gd name="connsiteX25" fmla="*/ 785012 w 1203556"/>
                <a:gd name="connsiteY25" fmla="*/ 113345 h 601269"/>
                <a:gd name="connsiteX26" fmla="*/ 786567 w 1203556"/>
                <a:gd name="connsiteY26" fmla="*/ 116062 h 601269"/>
                <a:gd name="connsiteX27" fmla="*/ 807941 w 1203556"/>
                <a:gd name="connsiteY27" fmla="*/ 100147 h 601269"/>
                <a:gd name="connsiteX28" fmla="*/ 810661 w 1203556"/>
                <a:gd name="connsiteY28" fmla="*/ 100147 h 601269"/>
                <a:gd name="connsiteX29" fmla="*/ 792396 w 1203556"/>
                <a:gd name="connsiteY29" fmla="*/ 119167 h 601269"/>
                <a:gd name="connsiteX30" fmla="*/ 781126 w 1203556"/>
                <a:gd name="connsiteY30" fmla="*/ 136246 h 601269"/>
                <a:gd name="connsiteX31" fmla="*/ 771411 w 1203556"/>
                <a:gd name="connsiteY31" fmla="*/ 150220 h 601269"/>
                <a:gd name="connsiteX32" fmla="*/ 769079 w 1203556"/>
                <a:gd name="connsiteY32" fmla="*/ 162254 h 601269"/>
                <a:gd name="connsiteX33" fmla="*/ 765970 w 1203556"/>
                <a:gd name="connsiteY33" fmla="*/ 168076 h 601269"/>
                <a:gd name="connsiteX34" fmla="*/ 763638 w 1203556"/>
                <a:gd name="connsiteY34" fmla="*/ 174675 h 601269"/>
                <a:gd name="connsiteX35" fmla="*/ 764027 w 1203556"/>
                <a:gd name="connsiteY35" fmla="*/ 187484 h 601269"/>
                <a:gd name="connsiteX36" fmla="*/ 765193 w 1203556"/>
                <a:gd name="connsiteY36" fmla="*/ 189425 h 601269"/>
                <a:gd name="connsiteX37" fmla="*/ 772188 w 1203556"/>
                <a:gd name="connsiteY37" fmla="*/ 189037 h 601269"/>
                <a:gd name="connsiteX38" fmla="*/ 778406 w 1203556"/>
                <a:gd name="connsiteY38" fmla="*/ 186320 h 601269"/>
                <a:gd name="connsiteX39" fmla="*/ 783847 w 1203556"/>
                <a:gd name="connsiteY39" fmla="*/ 183215 h 601269"/>
                <a:gd name="connsiteX40" fmla="*/ 796671 w 1203556"/>
                <a:gd name="connsiteY40" fmla="*/ 171181 h 601269"/>
                <a:gd name="connsiteX41" fmla="*/ 803666 w 1203556"/>
                <a:gd name="connsiteY41" fmla="*/ 154878 h 601269"/>
                <a:gd name="connsiteX42" fmla="*/ 803278 w 1203556"/>
                <a:gd name="connsiteY42" fmla="*/ 139740 h 601269"/>
                <a:gd name="connsiteX43" fmla="*/ 808718 w 1203556"/>
                <a:gd name="connsiteY43" fmla="*/ 129259 h 601269"/>
                <a:gd name="connsiteX44" fmla="*/ 818822 w 1203556"/>
                <a:gd name="connsiteY44" fmla="*/ 117226 h 601269"/>
                <a:gd name="connsiteX45" fmla="*/ 826983 w 1203556"/>
                <a:gd name="connsiteY45" fmla="*/ 108687 h 601269"/>
                <a:gd name="connsiteX46" fmla="*/ 837476 w 1203556"/>
                <a:gd name="connsiteY46" fmla="*/ 102864 h 601269"/>
                <a:gd name="connsiteX47" fmla="*/ 835922 w 1203556"/>
                <a:gd name="connsiteY47" fmla="*/ 111016 h 601269"/>
                <a:gd name="connsiteX48" fmla="*/ 844471 w 1203556"/>
                <a:gd name="connsiteY48" fmla="*/ 98982 h 601269"/>
                <a:gd name="connsiteX49" fmla="*/ 849523 w 1203556"/>
                <a:gd name="connsiteY49" fmla="*/ 96654 h 601269"/>
                <a:gd name="connsiteX50" fmla="*/ 856130 w 1203556"/>
                <a:gd name="connsiteY50" fmla="*/ 87337 h 601269"/>
                <a:gd name="connsiteX51" fmla="*/ 870897 w 1203556"/>
                <a:gd name="connsiteY51" fmla="*/ 92384 h 601269"/>
                <a:gd name="connsiteX52" fmla="*/ 881779 w 1203556"/>
                <a:gd name="connsiteY52" fmla="*/ 101700 h 601269"/>
                <a:gd name="connsiteX53" fmla="*/ 878670 w 1203556"/>
                <a:gd name="connsiteY53" fmla="*/ 112956 h 601269"/>
                <a:gd name="connsiteX54" fmla="*/ 872452 w 1203556"/>
                <a:gd name="connsiteY54" fmla="*/ 124213 h 601269"/>
                <a:gd name="connsiteX55" fmla="*/ 857684 w 1203556"/>
                <a:gd name="connsiteY55" fmla="*/ 133917 h 601269"/>
                <a:gd name="connsiteX56" fmla="*/ 856130 w 1203556"/>
                <a:gd name="connsiteY56" fmla="*/ 140128 h 601269"/>
                <a:gd name="connsiteX57" fmla="*/ 860016 w 1203556"/>
                <a:gd name="connsiteY57" fmla="*/ 140128 h 601269"/>
                <a:gd name="connsiteX58" fmla="*/ 876727 w 1203556"/>
                <a:gd name="connsiteY58" fmla="*/ 129648 h 601269"/>
                <a:gd name="connsiteX59" fmla="*/ 882945 w 1203556"/>
                <a:gd name="connsiteY59" fmla="*/ 131977 h 601269"/>
                <a:gd name="connsiteX60" fmla="*/ 881002 w 1203556"/>
                <a:gd name="connsiteY60" fmla="*/ 146339 h 601269"/>
                <a:gd name="connsiteX61" fmla="*/ 878281 w 1203556"/>
                <a:gd name="connsiteY61" fmla="*/ 156431 h 601269"/>
                <a:gd name="connsiteX62" fmla="*/ 863902 w 1203556"/>
                <a:gd name="connsiteY62" fmla="*/ 170017 h 601269"/>
                <a:gd name="connsiteX63" fmla="*/ 856130 w 1203556"/>
                <a:gd name="connsiteY63" fmla="*/ 178557 h 601269"/>
                <a:gd name="connsiteX64" fmla="*/ 845637 w 1203556"/>
                <a:gd name="connsiteY64" fmla="*/ 187873 h 601269"/>
                <a:gd name="connsiteX65" fmla="*/ 856130 w 1203556"/>
                <a:gd name="connsiteY65" fmla="*/ 192919 h 601269"/>
                <a:gd name="connsiteX66" fmla="*/ 865845 w 1203556"/>
                <a:gd name="connsiteY66" fmla="*/ 194471 h 601269"/>
                <a:gd name="connsiteX67" fmla="*/ 881390 w 1203556"/>
                <a:gd name="connsiteY67" fmla="*/ 190978 h 601269"/>
                <a:gd name="connsiteX68" fmla="*/ 895769 w 1203556"/>
                <a:gd name="connsiteY68" fmla="*/ 184379 h 601269"/>
                <a:gd name="connsiteX69" fmla="*/ 907428 w 1203556"/>
                <a:gd name="connsiteY69" fmla="*/ 180886 h 601269"/>
                <a:gd name="connsiteX70" fmla="*/ 925304 w 1203556"/>
                <a:gd name="connsiteY70" fmla="*/ 173899 h 601269"/>
                <a:gd name="connsiteX71" fmla="*/ 947844 w 1203556"/>
                <a:gd name="connsiteY71" fmla="*/ 159148 h 601269"/>
                <a:gd name="connsiteX72" fmla="*/ 948233 w 1203556"/>
                <a:gd name="connsiteY72" fmla="*/ 156819 h 601269"/>
                <a:gd name="connsiteX73" fmla="*/ 949399 w 1203556"/>
                <a:gd name="connsiteY73" fmla="*/ 149444 h 601269"/>
                <a:gd name="connsiteX74" fmla="*/ 959891 w 1203556"/>
                <a:gd name="connsiteY74" fmla="*/ 146339 h 601269"/>
                <a:gd name="connsiteX75" fmla="*/ 975048 w 1203556"/>
                <a:gd name="connsiteY75" fmla="*/ 147503 h 601269"/>
                <a:gd name="connsiteX76" fmla="*/ 990593 w 1203556"/>
                <a:gd name="connsiteY76" fmla="*/ 149444 h 601269"/>
                <a:gd name="connsiteX77" fmla="*/ 1008469 w 1203556"/>
                <a:gd name="connsiteY77" fmla="*/ 141293 h 601269"/>
                <a:gd name="connsiteX78" fmla="*/ 1010801 w 1203556"/>
                <a:gd name="connsiteY78" fmla="*/ 131588 h 601269"/>
                <a:gd name="connsiteX79" fmla="*/ 1010024 w 1203556"/>
                <a:gd name="connsiteY79" fmla="*/ 128095 h 601269"/>
                <a:gd name="connsiteX80" fmla="*/ 1036450 w 1203556"/>
                <a:gd name="connsiteY80" fmla="*/ 111016 h 601269"/>
                <a:gd name="connsiteX81" fmla="*/ 1046942 w 1203556"/>
                <a:gd name="connsiteY81" fmla="*/ 106746 h 601269"/>
                <a:gd name="connsiteX82" fmla="*/ 1077255 w 1203556"/>
                <a:gd name="connsiteY82" fmla="*/ 106358 h 601269"/>
                <a:gd name="connsiteX83" fmla="*/ 1113396 w 1203556"/>
                <a:gd name="connsiteY83" fmla="*/ 106358 h 601269"/>
                <a:gd name="connsiteX84" fmla="*/ 1117671 w 1203556"/>
                <a:gd name="connsiteY84" fmla="*/ 100535 h 601269"/>
                <a:gd name="connsiteX85" fmla="*/ 1124278 w 1203556"/>
                <a:gd name="connsiteY85" fmla="*/ 99371 h 601269"/>
                <a:gd name="connsiteX86" fmla="*/ 1133993 w 1203556"/>
                <a:gd name="connsiteY86" fmla="*/ 95489 h 601269"/>
                <a:gd name="connsiteX87" fmla="*/ 1144874 w 1203556"/>
                <a:gd name="connsiteY87" fmla="*/ 84232 h 601269"/>
                <a:gd name="connsiteX88" fmla="*/ 1157310 w 1203556"/>
                <a:gd name="connsiteY88" fmla="*/ 65212 h 601269"/>
                <a:gd name="connsiteX89" fmla="*/ 1178684 w 1203556"/>
                <a:gd name="connsiteY89" fmla="*/ 46968 h 601269"/>
                <a:gd name="connsiteX90" fmla="*/ 1182959 w 1203556"/>
                <a:gd name="connsiteY90" fmla="*/ 53179 h 601269"/>
                <a:gd name="connsiteX91" fmla="*/ 1197338 w 1203556"/>
                <a:gd name="connsiteY91" fmla="*/ 49297 h 601269"/>
                <a:gd name="connsiteX92" fmla="*/ 1203556 w 1203556"/>
                <a:gd name="connsiteY92" fmla="*/ 56284 h 601269"/>
                <a:gd name="connsiteX93" fmla="*/ 1192286 w 1203556"/>
                <a:gd name="connsiteY93" fmla="*/ 89278 h 601269"/>
                <a:gd name="connsiteX94" fmla="*/ 1200836 w 1203556"/>
                <a:gd name="connsiteY94" fmla="*/ 103252 h 601269"/>
                <a:gd name="connsiteX95" fmla="*/ 1201613 w 1203556"/>
                <a:gd name="connsiteY95" fmla="*/ 111404 h 601269"/>
                <a:gd name="connsiteX96" fmla="*/ 1176741 w 1203556"/>
                <a:gd name="connsiteY96" fmla="*/ 123049 h 601269"/>
                <a:gd name="connsiteX97" fmla="*/ 1153424 w 1203556"/>
                <a:gd name="connsiteY97" fmla="*/ 131588 h 601269"/>
                <a:gd name="connsiteX98" fmla="*/ 1130107 w 1203556"/>
                <a:gd name="connsiteY98" fmla="*/ 138964 h 601269"/>
                <a:gd name="connsiteX99" fmla="*/ 1114562 w 1203556"/>
                <a:gd name="connsiteY99" fmla="*/ 153714 h 601269"/>
                <a:gd name="connsiteX100" fmla="*/ 1109510 w 1203556"/>
                <a:gd name="connsiteY100" fmla="*/ 159148 h 601269"/>
                <a:gd name="connsiteX101" fmla="*/ 1104847 w 1203556"/>
                <a:gd name="connsiteY101" fmla="*/ 172346 h 601269"/>
                <a:gd name="connsiteX102" fmla="*/ 1107567 w 1203556"/>
                <a:gd name="connsiteY102" fmla="*/ 185155 h 601269"/>
                <a:gd name="connsiteX103" fmla="*/ 1115728 w 1203556"/>
                <a:gd name="connsiteY103" fmla="*/ 185932 h 601269"/>
                <a:gd name="connsiteX104" fmla="*/ 1116505 w 1203556"/>
                <a:gd name="connsiteY104" fmla="*/ 177004 h 601269"/>
                <a:gd name="connsiteX105" fmla="*/ 1120780 w 1203556"/>
                <a:gd name="connsiteY105" fmla="*/ 182438 h 601269"/>
                <a:gd name="connsiteX106" fmla="*/ 1116894 w 1203556"/>
                <a:gd name="connsiteY106" fmla="*/ 189425 h 601269"/>
                <a:gd name="connsiteX107" fmla="*/ 1102126 w 1203556"/>
                <a:gd name="connsiteY107" fmla="*/ 193307 h 601269"/>
                <a:gd name="connsiteX108" fmla="*/ 1092411 w 1203556"/>
                <a:gd name="connsiteY108" fmla="*/ 192919 h 601269"/>
                <a:gd name="connsiteX109" fmla="*/ 1076089 w 1203556"/>
                <a:gd name="connsiteY109" fmla="*/ 197189 h 601269"/>
                <a:gd name="connsiteX110" fmla="*/ 1067150 w 1203556"/>
                <a:gd name="connsiteY110" fmla="*/ 198353 h 601269"/>
                <a:gd name="connsiteX111" fmla="*/ 1055103 w 1203556"/>
                <a:gd name="connsiteY111" fmla="*/ 199518 h 601269"/>
                <a:gd name="connsiteX112" fmla="*/ 1035672 w 1203556"/>
                <a:gd name="connsiteY112" fmla="*/ 206893 h 601269"/>
                <a:gd name="connsiteX113" fmla="*/ 1067150 w 1203556"/>
                <a:gd name="connsiteY113" fmla="*/ 202235 h 601269"/>
                <a:gd name="connsiteX114" fmla="*/ 1071425 w 1203556"/>
                <a:gd name="connsiteY114" fmla="*/ 206893 h 601269"/>
                <a:gd name="connsiteX115" fmla="*/ 1040724 w 1203556"/>
                <a:gd name="connsiteY115" fmla="*/ 214268 h 601269"/>
                <a:gd name="connsiteX116" fmla="*/ 1027900 w 1203556"/>
                <a:gd name="connsiteY116" fmla="*/ 214268 h 601269"/>
                <a:gd name="connsiteX117" fmla="*/ 1029455 w 1203556"/>
                <a:gd name="connsiteY117" fmla="*/ 211163 h 601269"/>
                <a:gd name="connsiteX118" fmla="*/ 1021293 w 1203556"/>
                <a:gd name="connsiteY118" fmla="*/ 218150 h 601269"/>
                <a:gd name="connsiteX119" fmla="*/ 1026734 w 1203556"/>
                <a:gd name="connsiteY119" fmla="*/ 219314 h 601269"/>
                <a:gd name="connsiteX120" fmla="*/ 1017019 w 1203556"/>
                <a:gd name="connsiteY120" fmla="*/ 237170 h 601269"/>
                <a:gd name="connsiteX121" fmla="*/ 996422 w 1203556"/>
                <a:gd name="connsiteY121" fmla="*/ 256190 h 601269"/>
                <a:gd name="connsiteX122" fmla="*/ 996810 w 1203556"/>
                <a:gd name="connsiteY122" fmla="*/ 249591 h 601269"/>
                <a:gd name="connsiteX123" fmla="*/ 992536 w 1203556"/>
                <a:gd name="connsiteY123" fmla="*/ 248427 h 601269"/>
                <a:gd name="connsiteX124" fmla="*/ 987872 w 1203556"/>
                <a:gd name="connsiteY124" fmla="*/ 242216 h 601269"/>
                <a:gd name="connsiteX125" fmla="*/ 987872 w 1203556"/>
                <a:gd name="connsiteY125" fmla="*/ 255802 h 601269"/>
                <a:gd name="connsiteX126" fmla="*/ 991758 w 1203556"/>
                <a:gd name="connsiteY126" fmla="*/ 260072 h 601269"/>
                <a:gd name="connsiteX127" fmla="*/ 989426 w 1203556"/>
                <a:gd name="connsiteY127" fmla="*/ 269388 h 601269"/>
                <a:gd name="connsiteX128" fmla="*/ 980100 w 1203556"/>
                <a:gd name="connsiteY128" fmla="*/ 279092 h 601269"/>
                <a:gd name="connsiteX129" fmla="*/ 962612 w 1203556"/>
                <a:gd name="connsiteY129" fmla="*/ 298888 h 601269"/>
                <a:gd name="connsiteX130" fmla="*/ 961057 w 1203556"/>
                <a:gd name="connsiteY130" fmla="*/ 298112 h 601269"/>
                <a:gd name="connsiteX131" fmla="*/ 972327 w 1203556"/>
                <a:gd name="connsiteY131" fmla="*/ 281033 h 601269"/>
                <a:gd name="connsiteX132" fmla="*/ 964555 w 1203556"/>
                <a:gd name="connsiteY132" fmla="*/ 271717 h 601269"/>
                <a:gd name="connsiteX133" fmla="*/ 968441 w 1203556"/>
                <a:gd name="connsiteY133" fmla="*/ 250756 h 601269"/>
                <a:gd name="connsiteX134" fmla="*/ 961057 w 1203556"/>
                <a:gd name="connsiteY134" fmla="*/ 261624 h 601269"/>
                <a:gd name="connsiteX135" fmla="*/ 961057 w 1203556"/>
                <a:gd name="connsiteY135" fmla="*/ 277539 h 601269"/>
                <a:gd name="connsiteX136" fmla="*/ 948621 w 1203556"/>
                <a:gd name="connsiteY136" fmla="*/ 273657 h 601269"/>
                <a:gd name="connsiteX137" fmla="*/ 960280 w 1203556"/>
                <a:gd name="connsiteY137" fmla="*/ 281421 h 601269"/>
                <a:gd name="connsiteX138" fmla="*/ 954451 w 1203556"/>
                <a:gd name="connsiteY138" fmla="*/ 305099 h 601269"/>
                <a:gd name="connsiteX139" fmla="*/ 959891 w 1203556"/>
                <a:gd name="connsiteY139" fmla="*/ 307040 h 601269"/>
                <a:gd name="connsiteX140" fmla="*/ 959891 w 1203556"/>
                <a:gd name="connsiteY140" fmla="*/ 315579 h 601269"/>
                <a:gd name="connsiteX141" fmla="*/ 956005 w 1203556"/>
                <a:gd name="connsiteY141" fmla="*/ 340422 h 601269"/>
                <a:gd name="connsiteX142" fmla="*/ 938129 w 1203556"/>
                <a:gd name="connsiteY142" fmla="*/ 358666 h 601269"/>
                <a:gd name="connsiteX143" fmla="*/ 914423 w 1203556"/>
                <a:gd name="connsiteY143" fmla="*/ 366041 h 601269"/>
                <a:gd name="connsiteX144" fmla="*/ 897324 w 1203556"/>
                <a:gd name="connsiteY144" fmla="*/ 380791 h 601269"/>
                <a:gd name="connsiteX145" fmla="*/ 886442 w 1203556"/>
                <a:gd name="connsiteY145" fmla="*/ 382344 h 601269"/>
                <a:gd name="connsiteX146" fmla="*/ 873229 w 1203556"/>
                <a:gd name="connsiteY146" fmla="*/ 391660 h 601269"/>
                <a:gd name="connsiteX147" fmla="*/ 868177 w 1203556"/>
                <a:gd name="connsiteY147" fmla="*/ 399812 h 601269"/>
                <a:gd name="connsiteX148" fmla="*/ 841362 w 1203556"/>
                <a:gd name="connsiteY148" fmla="*/ 416115 h 601269"/>
                <a:gd name="connsiteX149" fmla="*/ 826595 w 1203556"/>
                <a:gd name="connsiteY149" fmla="*/ 428148 h 601269"/>
                <a:gd name="connsiteX150" fmla="*/ 812993 w 1203556"/>
                <a:gd name="connsiteY150" fmla="*/ 442898 h 601269"/>
                <a:gd name="connsiteX151" fmla="*/ 805609 w 1203556"/>
                <a:gd name="connsiteY151" fmla="*/ 460366 h 601269"/>
                <a:gd name="connsiteX152" fmla="*/ 805609 w 1203556"/>
                <a:gd name="connsiteY152" fmla="*/ 477833 h 601269"/>
                <a:gd name="connsiteX153" fmla="*/ 807941 w 1203556"/>
                <a:gd name="connsiteY153" fmla="*/ 499182 h 601269"/>
                <a:gd name="connsiteX154" fmla="*/ 813770 w 1203556"/>
                <a:gd name="connsiteY154" fmla="*/ 516650 h 601269"/>
                <a:gd name="connsiteX155" fmla="*/ 811827 w 1203556"/>
                <a:gd name="connsiteY155" fmla="*/ 527518 h 601269"/>
                <a:gd name="connsiteX156" fmla="*/ 816879 w 1203556"/>
                <a:gd name="connsiteY156" fmla="*/ 556243 h 601269"/>
                <a:gd name="connsiteX157" fmla="*/ 812993 w 1203556"/>
                <a:gd name="connsiteY157" fmla="*/ 573322 h 601269"/>
                <a:gd name="connsiteX158" fmla="*/ 810661 w 1203556"/>
                <a:gd name="connsiteY158" fmla="*/ 583026 h 601269"/>
                <a:gd name="connsiteX159" fmla="*/ 802889 w 1203556"/>
                <a:gd name="connsiteY159" fmla="*/ 598165 h 601269"/>
                <a:gd name="connsiteX160" fmla="*/ 795894 w 1203556"/>
                <a:gd name="connsiteY160" fmla="*/ 601270 h 601269"/>
                <a:gd name="connsiteX161" fmla="*/ 785790 w 1203556"/>
                <a:gd name="connsiteY161" fmla="*/ 598165 h 601269"/>
                <a:gd name="connsiteX162" fmla="*/ 784235 w 1203556"/>
                <a:gd name="connsiteY162" fmla="*/ 587296 h 601269"/>
                <a:gd name="connsiteX163" fmla="*/ 777240 w 1203556"/>
                <a:gd name="connsiteY163" fmla="*/ 581474 h 601269"/>
                <a:gd name="connsiteX164" fmla="*/ 769468 w 1203556"/>
                <a:gd name="connsiteY164" fmla="*/ 560124 h 601269"/>
                <a:gd name="connsiteX165" fmla="*/ 763250 w 1203556"/>
                <a:gd name="connsiteY165" fmla="*/ 541104 h 601269"/>
                <a:gd name="connsiteX166" fmla="*/ 761695 w 1203556"/>
                <a:gd name="connsiteY166" fmla="*/ 531400 h 601269"/>
                <a:gd name="connsiteX167" fmla="*/ 769468 w 1203556"/>
                <a:gd name="connsiteY167" fmla="*/ 514709 h 601269"/>
                <a:gd name="connsiteX168" fmla="*/ 766359 w 1203556"/>
                <a:gd name="connsiteY168" fmla="*/ 501123 h 601269"/>
                <a:gd name="connsiteX169" fmla="*/ 754311 w 1203556"/>
                <a:gd name="connsiteY169" fmla="*/ 480162 h 601269"/>
                <a:gd name="connsiteX170" fmla="*/ 746928 w 1203556"/>
                <a:gd name="connsiteY170" fmla="*/ 476280 h 601269"/>
                <a:gd name="connsiteX171" fmla="*/ 723222 w 1203556"/>
                <a:gd name="connsiteY171" fmla="*/ 487925 h 601269"/>
                <a:gd name="connsiteX172" fmla="*/ 719724 w 1203556"/>
                <a:gd name="connsiteY172" fmla="*/ 486373 h 601269"/>
                <a:gd name="connsiteX173" fmla="*/ 711952 w 1203556"/>
                <a:gd name="connsiteY173" fmla="*/ 474728 h 601269"/>
                <a:gd name="connsiteX174" fmla="*/ 700293 w 1203556"/>
                <a:gd name="connsiteY174" fmla="*/ 468517 h 601269"/>
                <a:gd name="connsiteX175" fmla="*/ 675422 w 1203556"/>
                <a:gd name="connsiteY175" fmla="*/ 472011 h 601269"/>
                <a:gd name="connsiteX176" fmla="*/ 657545 w 1203556"/>
                <a:gd name="connsiteY176" fmla="*/ 468905 h 601269"/>
                <a:gd name="connsiteX177" fmla="*/ 640834 w 1203556"/>
                <a:gd name="connsiteY177" fmla="*/ 470846 h 601269"/>
                <a:gd name="connsiteX178" fmla="*/ 631119 w 1203556"/>
                <a:gd name="connsiteY178" fmla="*/ 474728 h 601269"/>
                <a:gd name="connsiteX179" fmla="*/ 633451 w 1203556"/>
                <a:gd name="connsiteY179" fmla="*/ 481326 h 601269"/>
                <a:gd name="connsiteX180" fmla="*/ 630730 w 1203556"/>
                <a:gd name="connsiteY180" fmla="*/ 491419 h 601269"/>
                <a:gd name="connsiteX181" fmla="*/ 633839 w 1203556"/>
                <a:gd name="connsiteY181" fmla="*/ 496465 h 601269"/>
                <a:gd name="connsiteX182" fmla="*/ 629176 w 1203556"/>
                <a:gd name="connsiteY182" fmla="*/ 499570 h 601269"/>
                <a:gd name="connsiteX183" fmla="*/ 622181 w 1203556"/>
                <a:gd name="connsiteY183" fmla="*/ 496077 h 601269"/>
                <a:gd name="connsiteX184" fmla="*/ 613242 w 1203556"/>
                <a:gd name="connsiteY184" fmla="*/ 500735 h 601269"/>
                <a:gd name="connsiteX185" fmla="*/ 598086 w 1203556"/>
                <a:gd name="connsiteY185" fmla="*/ 499959 h 601269"/>
                <a:gd name="connsiteX186" fmla="*/ 585262 w 1203556"/>
                <a:gd name="connsiteY186" fmla="*/ 486761 h 601269"/>
                <a:gd name="connsiteX187" fmla="*/ 566219 w 1203556"/>
                <a:gd name="connsiteY187" fmla="*/ 489866 h 601269"/>
                <a:gd name="connsiteX188" fmla="*/ 552229 w 1203556"/>
                <a:gd name="connsiteY188" fmla="*/ 484044 h 601269"/>
                <a:gd name="connsiteX189" fmla="*/ 538627 w 1203556"/>
                <a:gd name="connsiteY189" fmla="*/ 485985 h 601269"/>
                <a:gd name="connsiteX190" fmla="*/ 519196 w 1203556"/>
                <a:gd name="connsiteY190" fmla="*/ 491807 h 601269"/>
                <a:gd name="connsiteX191" fmla="*/ 495491 w 1203556"/>
                <a:gd name="connsiteY191" fmla="*/ 510051 h 601269"/>
                <a:gd name="connsiteX192" fmla="*/ 471785 w 1203556"/>
                <a:gd name="connsiteY192" fmla="*/ 520920 h 601269"/>
                <a:gd name="connsiteX193" fmla="*/ 457406 w 1203556"/>
                <a:gd name="connsiteY193" fmla="*/ 532565 h 601269"/>
                <a:gd name="connsiteX194" fmla="*/ 450022 w 1203556"/>
                <a:gd name="connsiteY194" fmla="*/ 543821 h 601269"/>
                <a:gd name="connsiteX195" fmla="*/ 446136 w 1203556"/>
                <a:gd name="connsiteY195" fmla="*/ 561289 h 601269"/>
                <a:gd name="connsiteX196" fmla="*/ 444581 w 1203556"/>
                <a:gd name="connsiteY196" fmla="*/ 572934 h 601269"/>
                <a:gd name="connsiteX197" fmla="*/ 446913 w 1203556"/>
                <a:gd name="connsiteY197" fmla="*/ 581474 h 601269"/>
                <a:gd name="connsiteX198" fmla="*/ 438363 w 1203556"/>
                <a:gd name="connsiteY198" fmla="*/ 582250 h 601269"/>
                <a:gd name="connsiteX199" fmla="*/ 424373 w 1203556"/>
                <a:gd name="connsiteY199" fmla="*/ 576815 h 601269"/>
                <a:gd name="connsiteX200" fmla="*/ 409217 w 1203556"/>
                <a:gd name="connsiteY200" fmla="*/ 569052 h 601269"/>
                <a:gd name="connsiteX201" fmla="*/ 405719 w 1203556"/>
                <a:gd name="connsiteY201" fmla="*/ 557407 h 601269"/>
                <a:gd name="connsiteX202" fmla="*/ 404942 w 1203556"/>
                <a:gd name="connsiteY202" fmla="*/ 539940 h 601269"/>
                <a:gd name="connsiteX203" fmla="*/ 395615 w 1203556"/>
                <a:gd name="connsiteY203" fmla="*/ 525966 h 601269"/>
                <a:gd name="connsiteX204" fmla="*/ 392118 w 1203556"/>
                <a:gd name="connsiteY204" fmla="*/ 511215 h 601269"/>
                <a:gd name="connsiteX205" fmla="*/ 385900 w 1203556"/>
                <a:gd name="connsiteY205" fmla="*/ 494136 h 601269"/>
                <a:gd name="connsiteX206" fmla="*/ 373464 w 1203556"/>
                <a:gd name="connsiteY206" fmla="*/ 484044 h 601269"/>
                <a:gd name="connsiteX207" fmla="*/ 355976 w 1203556"/>
                <a:gd name="connsiteY207" fmla="*/ 484820 h 601269"/>
                <a:gd name="connsiteX208" fmla="*/ 337322 w 1203556"/>
                <a:gd name="connsiteY208" fmla="*/ 504228 h 601269"/>
                <a:gd name="connsiteX209" fmla="*/ 321777 w 1203556"/>
                <a:gd name="connsiteY209" fmla="*/ 496853 h 601269"/>
                <a:gd name="connsiteX210" fmla="*/ 312839 w 1203556"/>
                <a:gd name="connsiteY210" fmla="*/ 489478 h 601269"/>
                <a:gd name="connsiteX211" fmla="*/ 311285 w 1203556"/>
                <a:gd name="connsiteY211" fmla="*/ 475504 h 601269"/>
                <a:gd name="connsiteX212" fmla="*/ 308176 w 1203556"/>
                <a:gd name="connsiteY212" fmla="*/ 462695 h 601269"/>
                <a:gd name="connsiteX213" fmla="*/ 298849 w 1203556"/>
                <a:gd name="connsiteY213" fmla="*/ 451826 h 601269"/>
                <a:gd name="connsiteX214" fmla="*/ 290688 w 1203556"/>
                <a:gd name="connsiteY214" fmla="*/ 443674 h 601269"/>
                <a:gd name="connsiteX215" fmla="*/ 285636 w 1203556"/>
                <a:gd name="connsiteY215" fmla="*/ 434747 h 601269"/>
                <a:gd name="connsiteX216" fmla="*/ 249105 w 1203556"/>
                <a:gd name="connsiteY216" fmla="*/ 434747 h 601269"/>
                <a:gd name="connsiteX217" fmla="*/ 245996 w 1203556"/>
                <a:gd name="connsiteY217" fmla="*/ 445227 h 601269"/>
                <a:gd name="connsiteX218" fmla="*/ 229286 w 1203556"/>
                <a:gd name="connsiteY218" fmla="*/ 445227 h 601269"/>
                <a:gd name="connsiteX219" fmla="*/ 187315 w 1203556"/>
                <a:gd name="connsiteY219" fmla="*/ 445227 h 601269"/>
                <a:gd name="connsiteX220" fmla="*/ 144955 w 1203556"/>
                <a:gd name="connsiteY220" fmla="*/ 427760 h 601269"/>
                <a:gd name="connsiteX221" fmla="*/ 117752 w 1203556"/>
                <a:gd name="connsiteY221" fmla="*/ 415726 h 601269"/>
                <a:gd name="connsiteX222" fmla="*/ 121249 w 1203556"/>
                <a:gd name="connsiteY222" fmla="*/ 410680 h 601269"/>
                <a:gd name="connsiteX223" fmla="*/ 93657 w 1203556"/>
                <a:gd name="connsiteY223" fmla="*/ 413397 h 601269"/>
                <a:gd name="connsiteX224" fmla="*/ 69174 w 1203556"/>
                <a:gd name="connsiteY224" fmla="*/ 415338 h 601269"/>
                <a:gd name="connsiteX225" fmla="*/ 70340 w 1203556"/>
                <a:gd name="connsiteY225" fmla="*/ 402917 h 601269"/>
                <a:gd name="connsiteX226" fmla="*/ 62179 w 1203556"/>
                <a:gd name="connsiteY226" fmla="*/ 388555 h 601269"/>
                <a:gd name="connsiteX227" fmla="*/ 53630 w 1203556"/>
                <a:gd name="connsiteY227" fmla="*/ 385449 h 601269"/>
                <a:gd name="connsiteX228" fmla="*/ 54018 w 1203556"/>
                <a:gd name="connsiteY228" fmla="*/ 378462 h 601269"/>
                <a:gd name="connsiteX229" fmla="*/ 42748 w 1203556"/>
                <a:gd name="connsiteY229" fmla="*/ 376910 h 601269"/>
                <a:gd name="connsiteX230" fmla="*/ 38085 w 1203556"/>
                <a:gd name="connsiteY230" fmla="*/ 370311 h 601269"/>
                <a:gd name="connsiteX231" fmla="*/ 19431 w 1203556"/>
                <a:gd name="connsiteY231" fmla="*/ 367982 h 601269"/>
                <a:gd name="connsiteX232" fmla="*/ 15933 w 1203556"/>
                <a:gd name="connsiteY232" fmla="*/ 363712 h 601269"/>
                <a:gd name="connsiteX233" fmla="*/ 19042 w 1203556"/>
                <a:gd name="connsiteY233" fmla="*/ 350126 h 601269"/>
                <a:gd name="connsiteX234" fmla="*/ 9327 w 1203556"/>
                <a:gd name="connsiteY234" fmla="*/ 325284 h 601269"/>
                <a:gd name="connsiteX235" fmla="*/ 7384 w 1203556"/>
                <a:gd name="connsiteY235" fmla="*/ 290737 h 601269"/>
                <a:gd name="connsiteX236" fmla="*/ 10881 w 1203556"/>
                <a:gd name="connsiteY236" fmla="*/ 284914 h 601269"/>
                <a:gd name="connsiteX237" fmla="*/ 5829 w 1203556"/>
                <a:gd name="connsiteY237" fmla="*/ 276763 h 601269"/>
                <a:gd name="connsiteX238" fmla="*/ 0 w 1203556"/>
                <a:gd name="connsiteY238" fmla="*/ 255802 h 601269"/>
                <a:gd name="connsiteX239" fmla="*/ 6995 w 1203556"/>
                <a:gd name="connsiteY239" fmla="*/ 235617 h 601269"/>
                <a:gd name="connsiteX240" fmla="*/ 3498 w 1203556"/>
                <a:gd name="connsiteY240" fmla="*/ 222031 h 601269"/>
                <a:gd name="connsiteX241" fmla="*/ 18654 w 1203556"/>
                <a:gd name="connsiteY241" fmla="*/ 201458 h 601269"/>
                <a:gd name="connsiteX242" fmla="*/ 29535 w 1203556"/>
                <a:gd name="connsiteY242" fmla="*/ 180497 h 601269"/>
                <a:gd name="connsiteX243" fmla="*/ 33810 w 1203556"/>
                <a:gd name="connsiteY243" fmla="*/ 161477 h 601269"/>
                <a:gd name="connsiteX244" fmla="*/ 55184 w 1203556"/>
                <a:gd name="connsiteY244" fmla="*/ 138187 h 601269"/>
                <a:gd name="connsiteX245" fmla="*/ 70729 w 1203556"/>
                <a:gd name="connsiteY245" fmla="*/ 116062 h 601269"/>
                <a:gd name="connsiteX246" fmla="*/ 86274 w 1203556"/>
                <a:gd name="connsiteY246" fmla="*/ 93936 h 601269"/>
                <a:gd name="connsiteX247" fmla="*/ 102984 w 1203556"/>
                <a:gd name="connsiteY247" fmla="*/ 60942 h 601269"/>
                <a:gd name="connsiteX248" fmla="*/ 109979 w 1203556"/>
                <a:gd name="connsiteY248" fmla="*/ 40369 h 601269"/>
                <a:gd name="connsiteX249" fmla="*/ 111534 w 1203556"/>
                <a:gd name="connsiteY249" fmla="*/ 29112 h 601269"/>
                <a:gd name="connsiteX250" fmla="*/ 116975 w 1203556"/>
                <a:gd name="connsiteY250" fmla="*/ 24066 h 601269"/>
                <a:gd name="connsiteX251" fmla="*/ 139515 w 1203556"/>
                <a:gd name="connsiteY251" fmla="*/ 32606 h 601269"/>
                <a:gd name="connsiteX252" fmla="*/ 135628 w 1203556"/>
                <a:gd name="connsiteY252" fmla="*/ 55508 h 601269"/>
                <a:gd name="connsiteX253" fmla="*/ 144178 w 1203556"/>
                <a:gd name="connsiteY253" fmla="*/ 48909 h 601269"/>
                <a:gd name="connsiteX254" fmla="*/ 153894 w 1203556"/>
                <a:gd name="connsiteY254" fmla="*/ 29112 h 601269"/>
                <a:gd name="connsiteX255" fmla="*/ 160111 w 1203556"/>
                <a:gd name="connsiteY255" fmla="*/ 9316 h 601269"/>
                <a:gd name="connsiteX256" fmla="*/ 214907 w 1203556"/>
                <a:gd name="connsiteY256" fmla="*/ 9316 h 601269"/>
                <a:gd name="connsiteX257" fmla="*/ 272034 w 1203556"/>
                <a:gd name="connsiteY257" fmla="*/ 9316 h 601269"/>
                <a:gd name="connsiteX258" fmla="*/ 290688 w 1203556"/>
                <a:gd name="connsiteY258" fmla="*/ 9316 h 601269"/>
                <a:gd name="connsiteX259" fmla="*/ 349369 w 1203556"/>
                <a:gd name="connsiteY259" fmla="*/ 9316 h 601269"/>
                <a:gd name="connsiteX260" fmla="*/ 406497 w 1203556"/>
                <a:gd name="connsiteY260" fmla="*/ 9316 h 601269"/>
                <a:gd name="connsiteX261" fmla="*/ 464012 w 1203556"/>
                <a:gd name="connsiteY261" fmla="*/ 9316 h 601269"/>
                <a:gd name="connsiteX262" fmla="*/ 521917 w 1203556"/>
                <a:gd name="connsiteY262" fmla="*/ 9316 h 601269"/>
                <a:gd name="connsiteX263" fmla="*/ 587205 w 1203556"/>
                <a:gd name="connsiteY263" fmla="*/ 9316 h 601269"/>
                <a:gd name="connsiteX264" fmla="*/ 653270 w 1203556"/>
                <a:gd name="connsiteY264" fmla="*/ 9316 h 601269"/>
                <a:gd name="connsiteX265" fmla="*/ 692909 w 1203556"/>
                <a:gd name="connsiteY265" fmla="*/ 9316 h 601269"/>
                <a:gd name="connsiteX266" fmla="*/ 697961 w 1203556"/>
                <a:gd name="connsiteY266" fmla="*/ 0 h 601269"/>
                <a:gd name="connsiteX267" fmla="*/ 704568 w 1203556"/>
                <a:gd name="connsiteY267" fmla="*/ 0 h 601269"/>
                <a:gd name="connsiteX268" fmla="*/ 701071 w 1203556"/>
                <a:gd name="connsiteY268" fmla="*/ 13198 h 601269"/>
                <a:gd name="connsiteX269" fmla="*/ 704957 w 1203556"/>
                <a:gd name="connsiteY269" fmla="*/ 17079 h 601269"/>
                <a:gd name="connsiteX270" fmla="*/ 717781 w 1203556"/>
                <a:gd name="connsiteY270" fmla="*/ 18632 h 601269"/>
                <a:gd name="connsiteX271" fmla="*/ 735658 w 1203556"/>
                <a:gd name="connsiteY271" fmla="*/ 22514 h 601269"/>
                <a:gd name="connsiteX272" fmla="*/ 750814 w 1203556"/>
                <a:gd name="connsiteY272" fmla="*/ 29889 h 601269"/>
                <a:gd name="connsiteX273" fmla="*/ 767913 w 1203556"/>
                <a:gd name="connsiteY273" fmla="*/ 26784 h 601269"/>
                <a:gd name="connsiteX274" fmla="*/ 788899 w 1203556"/>
                <a:gd name="connsiteY274" fmla="*/ 33382 h 60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</a:cxnLst>
              <a:rect l="l" t="t" r="r" b="b"/>
              <a:pathLst>
                <a:path w="1203556" h="601269">
                  <a:moveTo>
                    <a:pt x="788899" y="33382"/>
                  </a:moveTo>
                  <a:lnTo>
                    <a:pt x="765193" y="41146"/>
                  </a:lnTo>
                  <a:lnTo>
                    <a:pt x="746928" y="50850"/>
                  </a:lnTo>
                  <a:lnTo>
                    <a:pt x="729051" y="61330"/>
                  </a:lnTo>
                  <a:lnTo>
                    <a:pt x="727108" y="64824"/>
                  </a:lnTo>
                  <a:lnTo>
                    <a:pt x="749259" y="59778"/>
                  </a:lnTo>
                  <a:lnTo>
                    <a:pt x="757421" y="67929"/>
                  </a:lnTo>
                  <a:lnTo>
                    <a:pt x="775297" y="62107"/>
                  </a:lnTo>
                  <a:lnTo>
                    <a:pt x="794339" y="53955"/>
                  </a:lnTo>
                  <a:lnTo>
                    <a:pt x="815325" y="45804"/>
                  </a:lnTo>
                  <a:lnTo>
                    <a:pt x="803278" y="58613"/>
                  </a:lnTo>
                  <a:lnTo>
                    <a:pt x="812993" y="61719"/>
                  </a:lnTo>
                  <a:lnTo>
                    <a:pt x="822709" y="71034"/>
                  </a:lnTo>
                  <a:lnTo>
                    <a:pt x="842528" y="65600"/>
                  </a:lnTo>
                  <a:lnTo>
                    <a:pt x="862348" y="63659"/>
                  </a:lnTo>
                  <a:lnTo>
                    <a:pt x="863514" y="70646"/>
                  </a:lnTo>
                  <a:lnTo>
                    <a:pt x="869343" y="71423"/>
                  </a:lnTo>
                  <a:lnTo>
                    <a:pt x="874007" y="72199"/>
                  </a:lnTo>
                  <a:lnTo>
                    <a:pt x="879836" y="81903"/>
                  </a:lnTo>
                  <a:lnTo>
                    <a:pt x="861571" y="84232"/>
                  </a:lnTo>
                  <a:lnTo>
                    <a:pt x="861182" y="84232"/>
                  </a:lnTo>
                  <a:lnTo>
                    <a:pt x="846803" y="81515"/>
                  </a:lnTo>
                  <a:lnTo>
                    <a:pt x="829315" y="86173"/>
                  </a:lnTo>
                  <a:lnTo>
                    <a:pt x="814936" y="88502"/>
                  </a:lnTo>
                  <a:lnTo>
                    <a:pt x="796671" y="104417"/>
                  </a:lnTo>
                  <a:lnTo>
                    <a:pt x="785012" y="113345"/>
                  </a:lnTo>
                  <a:lnTo>
                    <a:pt x="786567" y="116062"/>
                  </a:lnTo>
                  <a:lnTo>
                    <a:pt x="807941" y="100147"/>
                  </a:lnTo>
                  <a:lnTo>
                    <a:pt x="810661" y="100147"/>
                  </a:lnTo>
                  <a:lnTo>
                    <a:pt x="792396" y="119167"/>
                  </a:lnTo>
                  <a:lnTo>
                    <a:pt x="781126" y="136246"/>
                  </a:lnTo>
                  <a:lnTo>
                    <a:pt x="771411" y="150220"/>
                  </a:lnTo>
                  <a:lnTo>
                    <a:pt x="769079" y="162254"/>
                  </a:lnTo>
                  <a:lnTo>
                    <a:pt x="765970" y="168076"/>
                  </a:lnTo>
                  <a:lnTo>
                    <a:pt x="763638" y="174675"/>
                  </a:lnTo>
                  <a:lnTo>
                    <a:pt x="764027" y="187484"/>
                  </a:lnTo>
                  <a:lnTo>
                    <a:pt x="765193" y="189425"/>
                  </a:lnTo>
                  <a:lnTo>
                    <a:pt x="772188" y="189037"/>
                  </a:lnTo>
                  <a:lnTo>
                    <a:pt x="778406" y="186320"/>
                  </a:lnTo>
                  <a:lnTo>
                    <a:pt x="783847" y="183215"/>
                  </a:lnTo>
                  <a:lnTo>
                    <a:pt x="796671" y="171181"/>
                  </a:lnTo>
                  <a:lnTo>
                    <a:pt x="803666" y="154878"/>
                  </a:lnTo>
                  <a:lnTo>
                    <a:pt x="803278" y="139740"/>
                  </a:lnTo>
                  <a:lnTo>
                    <a:pt x="808718" y="129259"/>
                  </a:lnTo>
                  <a:lnTo>
                    <a:pt x="818822" y="117226"/>
                  </a:lnTo>
                  <a:lnTo>
                    <a:pt x="826983" y="108687"/>
                  </a:lnTo>
                  <a:lnTo>
                    <a:pt x="837476" y="102864"/>
                  </a:lnTo>
                  <a:lnTo>
                    <a:pt x="835922" y="111016"/>
                  </a:lnTo>
                  <a:lnTo>
                    <a:pt x="844471" y="98982"/>
                  </a:lnTo>
                  <a:lnTo>
                    <a:pt x="849523" y="96654"/>
                  </a:lnTo>
                  <a:lnTo>
                    <a:pt x="856130" y="87337"/>
                  </a:lnTo>
                  <a:lnTo>
                    <a:pt x="870897" y="92384"/>
                  </a:lnTo>
                  <a:lnTo>
                    <a:pt x="881779" y="101700"/>
                  </a:lnTo>
                  <a:lnTo>
                    <a:pt x="878670" y="112956"/>
                  </a:lnTo>
                  <a:lnTo>
                    <a:pt x="872452" y="124213"/>
                  </a:lnTo>
                  <a:lnTo>
                    <a:pt x="857684" y="133917"/>
                  </a:lnTo>
                  <a:lnTo>
                    <a:pt x="856130" y="140128"/>
                  </a:lnTo>
                  <a:lnTo>
                    <a:pt x="860016" y="140128"/>
                  </a:lnTo>
                  <a:lnTo>
                    <a:pt x="876727" y="129648"/>
                  </a:lnTo>
                  <a:lnTo>
                    <a:pt x="882945" y="131977"/>
                  </a:lnTo>
                  <a:lnTo>
                    <a:pt x="881002" y="146339"/>
                  </a:lnTo>
                  <a:lnTo>
                    <a:pt x="878281" y="156431"/>
                  </a:lnTo>
                  <a:lnTo>
                    <a:pt x="863902" y="170017"/>
                  </a:lnTo>
                  <a:lnTo>
                    <a:pt x="856130" y="178557"/>
                  </a:lnTo>
                  <a:lnTo>
                    <a:pt x="845637" y="187873"/>
                  </a:lnTo>
                  <a:lnTo>
                    <a:pt x="856130" y="192919"/>
                  </a:lnTo>
                  <a:lnTo>
                    <a:pt x="865845" y="194471"/>
                  </a:lnTo>
                  <a:lnTo>
                    <a:pt x="881390" y="190978"/>
                  </a:lnTo>
                  <a:lnTo>
                    <a:pt x="895769" y="184379"/>
                  </a:lnTo>
                  <a:lnTo>
                    <a:pt x="907428" y="180886"/>
                  </a:lnTo>
                  <a:lnTo>
                    <a:pt x="925304" y="173899"/>
                  </a:lnTo>
                  <a:lnTo>
                    <a:pt x="947844" y="159148"/>
                  </a:lnTo>
                  <a:lnTo>
                    <a:pt x="948233" y="156819"/>
                  </a:lnTo>
                  <a:lnTo>
                    <a:pt x="949399" y="149444"/>
                  </a:lnTo>
                  <a:lnTo>
                    <a:pt x="959891" y="146339"/>
                  </a:lnTo>
                  <a:lnTo>
                    <a:pt x="975048" y="147503"/>
                  </a:lnTo>
                  <a:lnTo>
                    <a:pt x="990593" y="149444"/>
                  </a:lnTo>
                  <a:lnTo>
                    <a:pt x="1008469" y="141293"/>
                  </a:lnTo>
                  <a:lnTo>
                    <a:pt x="1010801" y="131588"/>
                  </a:lnTo>
                  <a:lnTo>
                    <a:pt x="1010024" y="128095"/>
                  </a:lnTo>
                  <a:lnTo>
                    <a:pt x="1036450" y="111016"/>
                  </a:lnTo>
                  <a:lnTo>
                    <a:pt x="1046942" y="106746"/>
                  </a:lnTo>
                  <a:lnTo>
                    <a:pt x="1077255" y="106358"/>
                  </a:lnTo>
                  <a:lnTo>
                    <a:pt x="1113396" y="106358"/>
                  </a:lnTo>
                  <a:lnTo>
                    <a:pt x="1117671" y="100535"/>
                  </a:lnTo>
                  <a:lnTo>
                    <a:pt x="1124278" y="99371"/>
                  </a:lnTo>
                  <a:lnTo>
                    <a:pt x="1133993" y="95489"/>
                  </a:lnTo>
                  <a:lnTo>
                    <a:pt x="1144874" y="84232"/>
                  </a:lnTo>
                  <a:lnTo>
                    <a:pt x="1157310" y="65212"/>
                  </a:lnTo>
                  <a:lnTo>
                    <a:pt x="1178684" y="46968"/>
                  </a:lnTo>
                  <a:lnTo>
                    <a:pt x="1182959" y="53179"/>
                  </a:lnTo>
                  <a:lnTo>
                    <a:pt x="1197338" y="49297"/>
                  </a:lnTo>
                  <a:lnTo>
                    <a:pt x="1203556" y="56284"/>
                  </a:lnTo>
                  <a:lnTo>
                    <a:pt x="1192286" y="89278"/>
                  </a:lnTo>
                  <a:lnTo>
                    <a:pt x="1200836" y="103252"/>
                  </a:lnTo>
                  <a:lnTo>
                    <a:pt x="1201613" y="111404"/>
                  </a:lnTo>
                  <a:lnTo>
                    <a:pt x="1176741" y="123049"/>
                  </a:lnTo>
                  <a:lnTo>
                    <a:pt x="1153424" y="131588"/>
                  </a:lnTo>
                  <a:lnTo>
                    <a:pt x="1130107" y="138964"/>
                  </a:lnTo>
                  <a:lnTo>
                    <a:pt x="1114562" y="153714"/>
                  </a:lnTo>
                  <a:lnTo>
                    <a:pt x="1109510" y="159148"/>
                  </a:lnTo>
                  <a:lnTo>
                    <a:pt x="1104847" y="172346"/>
                  </a:lnTo>
                  <a:lnTo>
                    <a:pt x="1107567" y="185155"/>
                  </a:lnTo>
                  <a:lnTo>
                    <a:pt x="1115728" y="185932"/>
                  </a:lnTo>
                  <a:lnTo>
                    <a:pt x="1116505" y="177004"/>
                  </a:lnTo>
                  <a:lnTo>
                    <a:pt x="1120780" y="182438"/>
                  </a:lnTo>
                  <a:lnTo>
                    <a:pt x="1116894" y="189425"/>
                  </a:lnTo>
                  <a:lnTo>
                    <a:pt x="1102126" y="193307"/>
                  </a:lnTo>
                  <a:lnTo>
                    <a:pt x="1092411" y="192919"/>
                  </a:lnTo>
                  <a:lnTo>
                    <a:pt x="1076089" y="197189"/>
                  </a:lnTo>
                  <a:lnTo>
                    <a:pt x="1067150" y="198353"/>
                  </a:lnTo>
                  <a:lnTo>
                    <a:pt x="1055103" y="199518"/>
                  </a:lnTo>
                  <a:lnTo>
                    <a:pt x="1035672" y="206893"/>
                  </a:lnTo>
                  <a:lnTo>
                    <a:pt x="1067150" y="202235"/>
                  </a:lnTo>
                  <a:lnTo>
                    <a:pt x="1071425" y="206893"/>
                  </a:lnTo>
                  <a:lnTo>
                    <a:pt x="1040724" y="214268"/>
                  </a:lnTo>
                  <a:lnTo>
                    <a:pt x="1027900" y="214268"/>
                  </a:lnTo>
                  <a:lnTo>
                    <a:pt x="1029455" y="211163"/>
                  </a:lnTo>
                  <a:lnTo>
                    <a:pt x="1021293" y="218150"/>
                  </a:lnTo>
                  <a:lnTo>
                    <a:pt x="1026734" y="219314"/>
                  </a:lnTo>
                  <a:lnTo>
                    <a:pt x="1017019" y="237170"/>
                  </a:lnTo>
                  <a:lnTo>
                    <a:pt x="996422" y="256190"/>
                  </a:lnTo>
                  <a:lnTo>
                    <a:pt x="996810" y="249591"/>
                  </a:lnTo>
                  <a:lnTo>
                    <a:pt x="992536" y="248427"/>
                  </a:lnTo>
                  <a:lnTo>
                    <a:pt x="987872" y="242216"/>
                  </a:lnTo>
                  <a:lnTo>
                    <a:pt x="987872" y="255802"/>
                  </a:lnTo>
                  <a:lnTo>
                    <a:pt x="991758" y="260072"/>
                  </a:lnTo>
                  <a:lnTo>
                    <a:pt x="989426" y="269388"/>
                  </a:lnTo>
                  <a:lnTo>
                    <a:pt x="980100" y="279092"/>
                  </a:lnTo>
                  <a:lnTo>
                    <a:pt x="962612" y="298888"/>
                  </a:lnTo>
                  <a:lnTo>
                    <a:pt x="961057" y="298112"/>
                  </a:lnTo>
                  <a:lnTo>
                    <a:pt x="972327" y="281033"/>
                  </a:lnTo>
                  <a:lnTo>
                    <a:pt x="964555" y="271717"/>
                  </a:lnTo>
                  <a:lnTo>
                    <a:pt x="968441" y="250756"/>
                  </a:lnTo>
                  <a:lnTo>
                    <a:pt x="961057" y="261624"/>
                  </a:lnTo>
                  <a:lnTo>
                    <a:pt x="961057" y="277539"/>
                  </a:lnTo>
                  <a:lnTo>
                    <a:pt x="948621" y="273657"/>
                  </a:lnTo>
                  <a:lnTo>
                    <a:pt x="960280" y="281421"/>
                  </a:lnTo>
                  <a:lnTo>
                    <a:pt x="954451" y="305099"/>
                  </a:lnTo>
                  <a:lnTo>
                    <a:pt x="959891" y="307040"/>
                  </a:lnTo>
                  <a:lnTo>
                    <a:pt x="959891" y="315579"/>
                  </a:lnTo>
                  <a:lnTo>
                    <a:pt x="956005" y="340422"/>
                  </a:lnTo>
                  <a:lnTo>
                    <a:pt x="938129" y="358666"/>
                  </a:lnTo>
                  <a:lnTo>
                    <a:pt x="914423" y="366041"/>
                  </a:lnTo>
                  <a:lnTo>
                    <a:pt x="897324" y="380791"/>
                  </a:lnTo>
                  <a:lnTo>
                    <a:pt x="886442" y="382344"/>
                  </a:lnTo>
                  <a:lnTo>
                    <a:pt x="873229" y="391660"/>
                  </a:lnTo>
                  <a:lnTo>
                    <a:pt x="868177" y="399812"/>
                  </a:lnTo>
                  <a:lnTo>
                    <a:pt x="841362" y="416115"/>
                  </a:lnTo>
                  <a:lnTo>
                    <a:pt x="826595" y="428148"/>
                  </a:lnTo>
                  <a:lnTo>
                    <a:pt x="812993" y="442898"/>
                  </a:lnTo>
                  <a:lnTo>
                    <a:pt x="805609" y="460366"/>
                  </a:lnTo>
                  <a:lnTo>
                    <a:pt x="805609" y="477833"/>
                  </a:lnTo>
                  <a:lnTo>
                    <a:pt x="807941" y="499182"/>
                  </a:lnTo>
                  <a:lnTo>
                    <a:pt x="813770" y="516650"/>
                  </a:lnTo>
                  <a:lnTo>
                    <a:pt x="811827" y="527518"/>
                  </a:lnTo>
                  <a:lnTo>
                    <a:pt x="816879" y="556243"/>
                  </a:lnTo>
                  <a:lnTo>
                    <a:pt x="812993" y="573322"/>
                  </a:lnTo>
                  <a:lnTo>
                    <a:pt x="810661" y="583026"/>
                  </a:lnTo>
                  <a:lnTo>
                    <a:pt x="802889" y="598165"/>
                  </a:lnTo>
                  <a:lnTo>
                    <a:pt x="795894" y="601270"/>
                  </a:lnTo>
                  <a:lnTo>
                    <a:pt x="785790" y="598165"/>
                  </a:lnTo>
                  <a:lnTo>
                    <a:pt x="784235" y="587296"/>
                  </a:lnTo>
                  <a:lnTo>
                    <a:pt x="777240" y="581474"/>
                  </a:lnTo>
                  <a:lnTo>
                    <a:pt x="769468" y="560124"/>
                  </a:lnTo>
                  <a:lnTo>
                    <a:pt x="763250" y="541104"/>
                  </a:lnTo>
                  <a:lnTo>
                    <a:pt x="761695" y="531400"/>
                  </a:lnTo>
                  <a:lnTo>
                    <a:pt x="769468" y="514709"/>
                  </a:lnTo>
                  <a:lnTo>
                    <a:pt x="766359" y="501123"/>
                  </a:lnTo>
                  <a:lnTo>
                    <a:pt x="754311" y="480162"/>
                  </a:lnTo>
                  <a:lnTo>
                    <a:pt x="746928" y="476280"/>
                  </a:lnTo>
                  <a:lnTo>
                    <a:pt x="723222" y="487925"/>
                  </a:lnTo>
                  <a:lnTo>
                    <a:pt x="719724" y="486373"/>
                  </a:lnTo>
                  <a:lnTo>
                    <a:pt x="711952" y="474728"/>
                  </a:lnTo>
                  <a:lnTo>
                    <a:pt x="700293" y="468517"/>
                  </a:lnTo>
                  <a:lnTo>
                    <a:pt x="675422" y="472011"/>
                  </a:lnTo>
                  <a:lnTo>
                    <a:pt x="657545" y="468905"/>
                  </a:lnTo>
                  <a:lnTo>
                    <a:pt x="640834" y="470846"/>
                  </a:lnTo>
                  <a:lnTo>
                    <a:pt x="631119" y="474728"/>
                  </a:lnTo>
                  <a:lnTo>
                    <a:pt x="633451" y="481326"/>
                  </a:lnTo>
                  <a:lnTo>
                    <a:pt x="630730" y="491419"/>
                  </a:lnTo>
                  <a:lnTo>
                    <a:pt x="633839" y="496465"/>
                  </a:lnTo>
                  <a:lnTo>
                    <a:pt x="629176" y="499570"/>
                  </a:lnTo>
                  <a:lnTo>
                    <a:pt x="622181" y="496077"/>
                  </a:lnTo>
                  <a:lnTo>
                    <a:pt x="613242" y="500735"/>
                  </a:lnTo>
                  <a:lnTo>
                    <a:pt x="598086" y="499959"/>
                  </a:lnTo>
                  <a:lnTo>
                    <a:pt x="585262" y="486761"/>
                  </a:lnTo>
                  <a:lnTo>
                    <a:pt x="566219" y="489866"/>
                  </a:lnTo>
                  <a:lnTo>
                    <a:pt x="552229" y="484044"/>
                  </a:lnTo>
                  <a:lnTo>
                    <a:pt x="538627" y="485985"/>
                  </a:lnTo>
                  <a:lnTo>
                    <a:pt x="519196" y="491807"/>
                  </a:lnTo>
                  <a:lnTo>
                    <a:pt x="495491" y="510051"/>
                  </a:lnTo>
                  <a:lnTo>
                    <a:pt x="471785" y="520920"/>
                  </a:lnTo>
                  <a:lnTo>
                    <a:pt x="457406" y="532565"/>
                  </a:lnTo>
                  <a:lnTo>
                    <a:pt x="450022" y="543821"/>
                  </a:lnTo>
                  <a:lnTo>
                    <a:pt x="446136" y="561289"/>
                  </a:lnTo>
                  <a:lnTo>
                    <a:pt x="444581" y="572934"/>
                  </a:lnTo>
                  <a:lnTo>
                    <a:pt x="446913" y="581474"/>
                  </a:lnTo>
                  <a:lnTo>
                    <a:pt x="438363" y="582250"/>
                  </a:lnTo>
                  <a:lnTo>
                    <a:pt x="424373" y="576815"/>
                  </a:lnTo>
                  <a:lnTo>
                    <a:pt x="409217" y="569052"/>
                  </a:lnTo>
                  <a:lnTo>
                    <a:pt x="405719" y="557407"/>
                  </a:lnTo>
                  <a:lnTo>
                    <a:pt x="404942" y="539940"/>
                  </a:lnTo>
                  <a:lnTo>
                    <a:pt x="395615" y="525966"/>
                  </a:lnTo>
                  <a:lnTo>
                    <a:pt x="392118" y="511215"/>
                  </a:lnTo>
                  <a:lnTo>
                    <a:pt x="385900" y="494136"/>
                  </a:lnTo>
                  <a:lnTo>
                    <a:pt x="373464" y="484044"/>
                  </a:lnTo>
                  <a:lnTo>
                    <a:pt x="355976" y="484820"/>
                  </a:lnTo>
                  <a:lnTo>
                    <a:pt x="337322" y="504228"/>
                  </a:lnTo>
                  <a:lnTo>
                    <a:pt x="321777" y="496853"/>
                  </a:lnTo>
                  <a:lnTo>
                    <a:pt x="312839" y="489478"/>
                  </a:lnTo>
                  <a:lnTo>
                    <a:pt x="311285" y="475504"/>
                  </a:lnTo>
                  <a:lnTo>
                    <a:pt x="308176" y="462695"/>
                  </a:lnTo>
                  <a:lnTo>
                    <a:pt x="298849" y="451826"/>
                  </a:lnTo>
                  <a:lnTo>
                    <a:pt x="290688" y="443674"/>
                  </a:lnTo>
                  <a:lnTo>
                    <a:pt x="285636" y="434747"/>
                  </a:lnTo>
                  <a:lnTo>
                    <a:pt x="249105" y="434747"/>
                  </a:lnTo>
                  <a:lnTo>
                    <a:pt x="245996" y="445227"/>
                  </a:lnTo>
                  <a:lnTo>
                    <a:pt x="229286" y="445227"/>
                  </a:lnTo>
                  <a:lnTo>
                    <a:pt x="187315" y="445227"/>
                  </a:lnTo>
                  <a:lnTo>
                    <a:pt x="144955" y="427760"/>
                  </a:lnTo>
                  <a:lnTo>
                    <a:pt x="117752" y="415726"/>
                  </a:lnTo>
                  <a:lnTo>
                    <a:pt x="121249" y="410680"/>
                  </a:lnTo>
                  <a:lnTo>
                    <a:pt x="93657" y="413397"/>
                  </a:lnTo>
                  <a:lnTo>
                    <a:pt x="69174" y="415338"/>
                  </a:lnTo>
                  <a:lnTo>
                    <a:pt x="70340" y="402917"/>
                  </a:lnTo>
                  <a:lnTo>
                    <a:pt x="62179" y="388555"/>
                  </a:lnTo>
                  <a:lnTo>
                    <a:pt x="53630" y="385449"/>
                  </a:lnTo>
                  <a:lnTo>
                    <a:pt x="54018" y="378462"/>
                  </a:lnTo>
                  <a:lnTo>
                    <a:pt x="42748" y="376910"/>
                  </a:lnTo>
                  <a:lnTo>
                    <a:pt x="38085" y="370311"/>
                  </a:lnTo>
                  <a:lnTo>
                    <a:pt x="19431" y="367982"/>
                  </a:lnTo>
                  <a:lnTo>
                    <a:pt x="15933" y="363712"/>
                  </a:lnTo>
                  <a:lnTo>
                    <a:pt x="19042" y="350126"/>
                  </a:lnTo>
                  <a:lnTo>
                    <a:pt x="9327" y="325284"/>
                  </a:lnTo>
                  <a:lnTo>
                    <a:pt x="7384" y="290737"/>
                  </a:lnTo>
                  <a:lnTo>
                    <a:pt x="10881" y="284914"/>
                  </a:lnTo>
                  <a:lnTo>
                    <a:pt x="5829" y="276763"/>
                  </a:lnTo>
                  <a:lnTo>
                    <a:pt x="0" y="255802"/>
                  </a:lnTo>
                  <a:lnTo>
                    <a:pt x="6995" y="235617"/>
                  </a:lnTo>
                  <a:lnTo>
                    <a:pt x="3498" y="222031"/>
                  </a:lnTo>
                  <a:lnTo>
                    <a:pt x="18654" y="201458"/>
                  </a:lnTo>
                  <a:lnTo>
                    <a:pt x="29535" y="180497"/>
                  </a:lnTo>
                  <a:lnTo>
                    <a:pt x="33810" y="161477"/>
                  </a:lnTo>
                  <a:lnTo>
                    <a:pt x="55184" y="138187"/>
                  </a:lnTo>
                  <a:lnTo>
                    <a:pt x="70729" y="116062"/>
                  </a:lnTo>
                  <a:lnTo>
                    <a:pt x="86274" y="93936"/>
                  </a:lnTo>
                  <a:lnTo>
                    <a:pt x="102984" y="60942"/>
                  </a:lnTo>
                  <a:lnTo>
                    <a:pt x="109979" y="40369"/>
                  </a:lnTo>
                  <a:lnTo>
                    <a:pt x="111534" y="29112"/>
                  </a:lnTo>
                  <a:lnTo>
                    <a:pt x="116975" y="24066"/>
                  </a:lnTo>
                  <a:lnTo>
                    <a:pt x="139515" y="32606"/>
                  </a:lnTo>
                  <a:lnTo>
                    <a:pt x="135628" y="55508"/>
                  </a:lnTo>
                  <a:lnTo>
                    <a:pt x="144178" y="48909"/>
                  </a:lnTo>
                  <a:lnTo>
                    <a:pt x="153894" y="29112"/>
                  </a:lnTo>
                  <a:lnTo>
                    <a:pt x="160111" y="9316"/>
                  </a:lnTo>
                  <a:lnTo>
                    <a:pt x="214907" y="9316"/>
                  </a:lnTo>
                  <a:lnTo>
                    <a:pt x="272034" y="9316"/>
                  </a:lnTo>
                  <a:lnTo>
                    <a:pt x="290688" y="9316"/>
                  </a:lnTo>
                  <a:lnTo>
                    <a:pt x="349369" y="9316"/>
                  </a:lnTo>
                  <a:lnTo>
                    <a:pt x="406497" y="9316"/>
                  </a:lnTo>
                  <a:lnTo>
                    <a:pt x="464012" y="9316"/>
                  </a:lnTo>
                  <a:lnTo>
                    <a:pt x="521917" y="9316"/>
                  </a:lnTo>
                  <a:lnTo>
                    <a:pt x="587205" y="9316"/>
                  </a:lnTo>
                  <a:lnTo>
                    <a:pt x="653270" y="9316"/>
                  </a:lnTo>
                  <a:lnTo>
                    <a:pt x="692909" y="9316"/>
                  </a:lnTo>
                  <a:lnTo>
                    <a:pt x="697961" y="0"/>
                  </a:lnTo>
                  <a:lnTo>
                    <a:pt x="704568" y="0"/>
                  </a:lnTo>
                  <a:lnTo>
                    <a:pt x="701071" y="13198"/>
                  </a:lnTo>
                  <a:lnTo>
                    <a:pt x="704957" y="17079"/>
                  </a:lnTo>
                  <a:lnTo>
                    <a:pt x="717781" y="18632"/>
                  </a:lnTo>
                  <a:lnTo>
                    <a:pt x="735658" y="22514"/>
                  </a:lnTo>
                  <a:lnTo>
                    <a:pt x="750814" y="29889"/>
                  </a:lnTo>
                  <a:lnTo>
                    <a:pt x="767913" y="26784"/>
                  </a:lnTo>
                  <a:lnTo>
                    <a:pt x="788899" y="33382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777" cap="rnd">
              <a:solidFill>
                <a:srgbClr val="FBE6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DC6E79F6-1B75-BA83-2322-F78653DA9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975" y="1597908"/>
            <a:ext cx="1159671" cy="91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273DFEB-9CD8-9ADF-3C53-81B8F893E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538" y="4358603"/>
            <a:ext cx="1175736" cy="94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5053200-B169-A324-6E6B-0BA7D8E89A6B}"/>
              </a:ext>
            </a:extLst>
          </p:cNvPr>
          <p:cNvSpPr txBox="1"/>
          <p:nvPr/>
        </p:nvSpPr>
        <p:spPr>
          <a:xfrm>
            <a:off x="5642488" y="1970927"/>
            <a:ext cx="58378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77% </a:t>
            </a:r>
          </a:p>
          <a:p>
            <a:pPr algn="ctr"/>
            <a:r>
              <a:rPr lang="pt-BR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Produção Mundial de Embriões in Vitro</a:t>
            </a:r>
          </a:p>
        </p:txBody>
      </p:sp>
      <p:pic>
        <p:nvPicPr>
          <p:cNvPr id="449" name="Imagem 448" descr="Uma imagem contendo desenho, placar&#10;&#10;Descrição gerada automaticamente">
            <a:extLst>
              <a:ext uri="{FF2B5EF4-FFF2-40B4-BE49-F238E27FC236}">
                <a16:creationId xmlns:a16="http://schemas.microsoft.com/office/drawing/2014/main" id="{6FBDAC1B-A356-E95E-E333-5123853F3A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147" y="5716283"/>
            <a:ext cx="2413030" cy="1270767"/>
          </a:xfrm>
          <a:prstGeom prst="rect">
            <a:avLst/>
          </a:prstGeom>
        </p:spPr>
      </p:pic>
      <p:sp>
        <p:nvSpPr>
          <p:cNvPr id="451" name="Paralelogramo 450">
            <a:extLst>
              <a:ext uri="{FF2B5EF4-FFF2-40B4-BE49-F238E27FC236}">
                <a16:creationId xmlns:a16="http://schemas.microsoft.com/office/drawing/2014/main" id="{58CAC2F7-344F-49A3-BCEB-3BCE491E0615}"/>
              </a:ext>
            </a:extLst>
          </p:cNvPr>
          <p:cNvSpPr/>
          <p:nvPr/>
        </p:nvSpPr>
        <p:spPr>
          <a:xfrm flipH="1">
            <a:off x="-223520" y="233045"/>
            <a:ext cx="9408160" cy="365126"/>
          </a:xfrm>
          <a:prstGeom prst="parallelogram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2" name="Paralelogramo 451">
            <a:extLst>
              <a:ext uri="{FF2B5EF4-FFF2-40B4-BE49-F238E27FC236}">
                <a16:creationId xmlns:a16="http://schemas.microsoft.com/office/drawing/2014/main" id="{24D59A20-178C-42B3-2974-BDA13258ECE1}"/>
              </a:ext>
            </a:extLst>
          </p:cNvPr>
          <p:cNvSpPr/>
          <p:nvPr/>
        </p:nvSpPr>
        <p:spPr>
          <a:xfrm rot="21357865" flipH="1">
            <a:off x="9202788" y="314833"/>
            <a:ext cx="375920" cy="528955"/>
          </a:xfrm>
          <a:prstGeom prst="parallelogram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3" name="Paralelogramo 452">
            <a:extLst>
              <a:ext uri="{FF2B5EF4-FFF2-40B4-BE49-F238E27FC236}">
                <a16:creationId xmlns:a16="http://schemas.microsoft.com/office/drawing/2014/main" id="{8724D5E1-FAB5-9F43-563D-F4429660FDF4}"/>
              </a:ext>
            </a:extLst>
          </p:cNvPr>
          <p:cNvSpPr/>
          <p:nvPr/>
        </p:nvSpPr>
        <p:spPr>
          <a:xfrm rot="21357865" flipH="1">
            <a:off x="9645904" y="428180"/>
            <a:ext cx="375920" cy="528955"/>
          </a:xfrm>
          <a:prstGeom prst="parallelogram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54" name="Picture 2" descr="Alta Genetics | Brasil">
            <a:extLst>
              <a:ext uri="{FF2B5EF4-FFF2-40B4-BE49-F238E27FC236}">
                <a16:creationId xmlns:a16="http://schemas.microsoft.com/office/drawing/2014/main" id="{1C53F2C4-760E-3462-C279-F73A9FCDA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303" y="233045"/>
            <a:ext cx="1420177" cy="56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9904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A4C6F08-F310-1B1B-1077-C54A584A49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88470"/>
              </p:ext>
            </p:extLst>
          </p:nvPr>
        </p:nvGraphicFramePr>
        <p:xfrm>
          <a:off x="348342" y="1120950"/>
          <a:ext cx="10767363" cy="5103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8454">
                  <a:extLst>
                    <a:ext uri="{9D8B030D-6E8A-4147-A177-3AD203B41FA5}">
                      <a16:colId xmlns:a16="http://schemas.microsoft.com/office/drawing/2014/main" val="750862752"/>
                    </a:ext>
                  </a:extLst>
                </a:gridCol>
                <a:gridCol w="1772713">
                  <a:extLst>
                    <a:ext uri="{9D8B030D-6E8A-4147-A177-3AD203B41FA5}">
                      <a16:colId xmlns:a16="http://schemas.microsoft.com/office/drawing/2014/main" val="543024334"/>
                    </a:ext>
                  </a:extLst>
                </a:gridCol>
                <a:gridCol w="1622907">
                  <a:extLst>
                    <a:ext uri="{9D8B030D-6E8A-4147-A177-3AD203B41FA5}">
                      <a16:colId xmlns:a16="http://schemas.microsoft.com/office/drawing/2014/main" val="3892540066"/>
                    </a:ext>
                  </a:extLst>
                </a:gridCol>
                <a:gridCol w="2153474">
                  <a:extLst>
                    <a:ext uri="{9D8B030D-6E8A-4147-A177-3AD203B41FA5}">
                      <a16:colId xmlns:a16="http://schemas.microsoft.com/office/drawing/2014/main" val="870933574"/>
                    </a:ext>
                  </a:extLst>
                </a:gridCol>
                <a:gridCol w="1622907">
                  <a:extLst>
                    <a:ext uri="{9D8B030D-6E8A-4147-A177-3AD203B41FA5}">
                      <a16:colId xmlns:a16="http://schemas.microsoft.com/office/drawing/2014/main" val="878945317"/>
                    </a:ext>
                  </a:extLst>
                </a:gridCol>
                <a:gridCol w="1198454">
                  <a:extLst>
                    <a:ext uri="{9D8B030D-6E8A-4147-A177-3AD203B41FA5}">
                      <a16:colId xmlns:a16="http://schemas.microsoft.com/office/drawing/2014/main" val="1544413787"/>
                    </a:ext>
                  </a:extLst>
                </a:gridCol>
                <a:gridCol w="1198454">
                  <a:extLst>
                    <a:ext uri="{9D8B030D-6E8A-4147-A177-3AD203B41FA5}">
                      <a16:colId xmlns:a16="http://schemas.microsoft.com/office/drawing/2014/main" val="3601752834"/>
                    </a:ext>
                  </a:extLst>
                </a:gridCol>
              </a:tblGrid>
              <a:tr h="5856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err="1">
                          <a:effectLst/>
                        </a:rPr>
                        <a:t>Ord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País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Embriões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Ranking Embriões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Rebanho (milhões)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Rebanho Ranking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Index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3508704"/>
                  </a:ext>
                </a:extLst>
              </a:tr>
              <a:tr h="29732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USA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901.815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93,789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96,2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880288"/>
                  </a:ext>
                </a:extLst>
              </a:tr>
              <a:tr h="29732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Holanda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27.217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3,705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63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73,5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2110589"/>
                  </a:ext>
                </a:extLst>
              </a:tr>
              <a:tr h="29732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Canadá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70.934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6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11,057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30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64,1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68577786"/>
                  </a:ext>
                </a:extLst>
              </a:tr>
              <a:tr h="29732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Panamá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7.160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1,509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97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47,4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6264596"/>
                  </a:ext>
                </a:extLst>
              </a:tr>
              <a:tr h="29732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Finlândia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3.638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0,829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111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43,8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8863190"/>
                  </a:ext>
                </a:extLst>
              </a:tr>
              <a:tr h="29732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6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Corea do Sul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14.098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3,990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60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35,3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819983"/>
                  </a:ext>
                </a:extLst>
              </a:tr>
              <a:tr h="29732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7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Alemanha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36.513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11,039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31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33,1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81152488"/>
                  </a:ext>
                </a:extLst>
              </a:tr>
              <a:tr h="29732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Itália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20.722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6,280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45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33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90403621"/>
                  </a:ext>
                </a:extLst>
              </a:tr>
              <a:tr h="29732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9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Dinamarca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4.738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1,480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99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32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94003999"/>
                  </a:ext>
                </a:extLst>
              </a:tr>
              <a:tr h="29732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Paraguai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44.297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7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13,919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31,8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31386405"/>
                  </a:ext>
                </a:extLst>
              </a:tr>
              <a:tr h="29732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Colombia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82.339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29,301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28,1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22085081"/>
                  </a:ext>
                </a:extLst>
              </a:tr>
              <a:tr h="29732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Noruega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2.365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30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0,901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108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26,2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22214063"/>
                  </a:ext>
                </a:extLst>
              </a:tr>
              <a:tr h="29732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Suiça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3.828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1,513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96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25,3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81247938"/>
                  </a:ext>
                </a:extLst>
              </a:tr>
              <a:tr h="29732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França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38.806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17,330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22,4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4324035"/>
                  </a:ext>
                </a:extLst>
              </a:tr>
              <a:tr h="35498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15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Brazil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464.417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2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224,602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20,7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64890096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99E39E94-CF50-43D4-987A-F09DCEA73306}"/>
              </a:ext>
            </a:extLst>
          </p:cNvPr>
          <p:cNvSpPr txBox="1"/>
          <p:nvPr/>
        </p:nvSpPr>
        <p:spPr>
          <a:xfrm>
            <a:off x="348342" y="6488668"/>
            <a:ext cx="9238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Adaptado IETS (2023) Index – Embriões produzidos para cada 10.000 cabeças</a:t>
            </a:r>
          </a:p>
        </p:txBody>
      </p:sp>
      <p:sp>
        <p:nvSpPr>
          <p:cNvPr id="5" name="Paralelogramo 4">
            <a:extLst>
              <a:ext uri="{FF2B5EF4-FFF2-40B4-BE49-F238E27FC236}">
                <a16:creationId xmlns:a16="http://schemas.microsoft.com/office/drawing/2014/main" id="{A930F0DC-DCA4-C2E4-3D83-03CC416E0E24}"/>
              </a:ext>
            </a:extLst>
          </p:cNvPr>
          <p:cNvSpPr/>
          <p:nvPr/>
        </p:nvSpPr>
        <p:spPr>
          <a:xfrm flipH="1">
            <a:off x="-223520" y="233045"/>
            <a:ext cx="9408160" cy="365126"/>
          </a:xfrm>
          <a:prstGeom prst="parallelogram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Paralelogramo 5">
            <a:extLst>
              <a:ext uri="{FF2B5EF4-FFF2-40B4-BE49-F238E27FC236}">
                <a16:creationId xmlns:a16="http://schemas.microsoft.com/office/drawing/2014/main" id="{B75E825A-1856-FC68-D478-4D4D3E840B9E}"/>
              </a:ext>
            </a:extLst>
          </p:cNvPr>
          <p:cNvSpPr/>
          <p:nvPr/>
        </p:nvSpPr>
        <p:spPr>
          <a:xfrm rot="21357865" flipH="1">
            <a:off x="9202788" y="314833"/>
            <a:ext cx="375920" cy="528955"/>
          </a:xfrm>
          <a:prstGeom prst="parallelogram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Paralelogramo 6">
            <a:extLst>
              <a:ext uri="{FF2B5EF4-FFF2-40B4-BE49-F238E27FC236}">
                <a16:creationId xmlns:a16="http://schemas.microsoft.com/office/drawing/2014/main" id="{B86059EC-1003-A18F-693E-495821977633}"/>
              </a:ext>
            </a:extLst>
          </p:cNvPr>
          <p:cNvSpPr/>
          <p:nvPr/>
        </p:nvSpPr>
        <p:spPr>
          <a:xfrm rot="21357865" flipH="1">
            <a:off x="9645904" y="428180"/>
            <a:ext cx="375920" cy="528955"/>
          </a:xfrm>
          <a:prstGeom prst="parallelogram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2" descr="Alta Genetics | Brasil">
            <a:extLst>
              <a:ext uri="{FF2B5EF4-FFF2-40B4-BE49-F238E27FC236}">
                <a16:creationId xmlns:a16="http://schemas.microsoft.com/office/drawing/2014/main" id="{35DC6765-2308-8395-FFF1-4059F4E18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303" y="233045"/>
            <a:ext cx="1420177" cy="56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275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elogramo 2">
            <a:extLst>
              <a:ext uri="{FF2B5EF4-FFF2-40B4-BE49-F238E27FC236}">
                <a16:creationId xmlns:a16="http://schemas.microsoft.com/office/drawing/2014/main" id="{173F7ACA-1C07-05C3-029E-5311290C3BC7}"/>
              </a:ext>
            </a:extLst>
          </p:cNvPr>
          <p:cNvSpPr/>
          <p:nvPr/>
        </p:nvSpPr>
        <p:spPr>
          <a:xfrm flipH="1">
            <a:off x="-223520" y="233045"/>
            <a:ext cx="9408160" cy="365126"/>
          </a:xfrm>
          <a:prstGeom prst="parallelogram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Paralelogramo 3">
            <a:extLst>
              <a:ext uri="{FF2B5EF4-FFF2-40B4-BE49-F238E27FC236}">
                <a16:creationId xmlns:a16="http://schemas.microsoft.com/office/drawing/2014/main" id="{59ADD4E5-F64F-378F-FCD2-855A2DCAB428}"/>
              </a:ext>
            </a:extLst>
          </p:cNvPr>
          <p:cNvSpPr/>
          <p:nvPr/>
        </p:nvSpPr>
        <p:spPr>
          <a:xfrm rot="21357865" flipH="1">
            <a:off x="9202788" y="314833"/>
            <a:ext cx="375920" cy="528955"/>
          </a:xfrm>
          <a:prstGeom prst="parallelogram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Paralelogramo 5">
            <a:extLst>
              <a:ext uri="{FF2B5EF4-FFF2-40B4-BE49-F238E27FC236}">
                <a16:creationId xmlns:a16="http://schemas.microsoft.com/office/drawing/2014/main" id="{82A46080-CAE8-1A05-6277-71E8244BBBAD}"/>
              </a:ext>
            </a:extLst>
          </p:cNvPr>
          <p:cNvSpPr/>
          <p:nvPr/>
        </p:nvSpPr>
        <p:spPr>
          <a:xfrm rot="21357865" flipH="1">
            <a:off x="9645904" y="428180"/>
            <a:ext cx="375920" cy="528955"/>
          </a:xfrm>
          <a:prstGeom prst="parallelogram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Alta Genetics | Brasil">
            <a:extLst>
              <a:ext uri="{FF2B5EF4-FFF2-40B4-BE49-F238E27FC236}">
                <a16:creationId xmlns:a16="http://schemas.microsoft.com/office/drawing/2014/main" id="{04ACE49B-757C-9E4A-EB38-D90D4878E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303" y="233045"/>
            <a:ext cx="1420177" cy="56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aralelogramo 10">
            <a:extLst>
              <a:ext uri="{FF2B5EF4-FFF2-40B4-BE49-F238E27FC236}">
                <a16:creationId xmlns:a16="http://schemas.microsoft.com/office/drawing/2014/main" id="{88E52823-B25D-44E4-EFD7-E202009AB434}"/>
              </a:ext>
            </a:extLst>
          </p:cNvPr>
          <p:cNvSpPr/>
          <p:nvPr/>
        </p:nvSpPr>
        <p:spPr>
          <a:xfrm flipH="1">
            <a:off x="-223520" y="182245"/>
            <a:ext cx="9408160" cy="365126"/>
          </a:xfrm>
          <a:prstGeom prst="parallelogram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Paralelogramo 11">
            <a:extLst>
              <a:ext uri="{FF2B5EF4-FFF2-40B4-BE49-F238E27FC236}">
                <a16:creationId xmlns:a16="http://schemas.microsoft.com/office/drawing/2014/main" id="{6BB5587E-295E-545C-DE23-E102C0D5521A}"/>
              </a:ext>
            </a:extLst>
          </p:cNvPr>
          <p:cNvSpPr/>
          <p:nvPr/>
        </p:nvSpPr>
        <p:spPr>
          <a:xfrm rot="21357865" flipH="1">
            <a:off x="9202788" y="264033"/>
            <a:ext cx="375920" cy="528955"/>
          </a:xfrm>
          <a:prstGeom prst="parallelogram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Paralelogramo 12">
            <a:extLst>
              <a:ext uri="{FF2B5EF4-FFF2-40B4-BE49-F238E27FC236}">
                <a16:creationId xmlns:a16="http://schemas.microsoft.com/office/drawing/2014/main" id="{ED81DF63-527C-CFC0-E5DC-501970FACD24}"/>
              </a:ext>
            </a:extLst>
          </p:cNvPr>
          <p:cNvSpPr/>
          <p:nvPr/>
        </p:nvSpPr>
        <p:spPr>
          <a:xfrm rot="21357865" flipH="1">
            <a:off x="9645904" y="377380"/>
            <a:ext cx="375920" cy="528955"/>
          </a:xfrm>
          <a:prstGeom prst="parallelogram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Picture 2" descr="Alta Genetics | Brasil">
            <a:extLst>
              <a:ext uri="{FF2B5EF4-FFF2-40B4-BE49-F238E27FC236}">
                <a16:creationId xmlns:a16="http://schemas.microsoft.com/office/drawing/2014/main" id="{25B90F75-6C46-8A26-06CB-9635BA01D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303" y="182245"/>
            <a:ext cx="1420177" cy="56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DA3C79C-B2B1-115A-054E-9D2E7F2E8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086" y="923333"/>
            <a:ext cx="6250611" cy="59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934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97158-B425-34C8-A0DB-7BE191DAD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87703-2176-7141-022A-65AC79297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 QUE USAR EMBRIÕES?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61A3CE67-4ADD-E91F-D762-B9CE33AEB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527" y="1611340"/>
            <a:ext cx="10901238" cy="4960413"/>
          </a:xfrm>
        </p:spPr>
        <p:txBody>
          <a:bodyPr>
            <a:normAutofit/>
          </a:bodyPr>
          <a:lstStyle/>
          <a:p>
            <a:r>
              <a:rPr lang="pt-BR" sz="3200" dirty="0"/>
              <a:t>Melhoramento Genético;</a:t>
            </a:r>
          </a:p>
          <a:p>
            <a:r>
              <a:rPr lang="pt-BR" sz="3200" dirty="0"/>
              <a:t>Formação de Plantéis;</a:t>
            </a:r>
          </a:p>
          <a:p>
            <a:r>
              <a:rPr lang="pt-BR" sz="3200" dirty="0"/>
              <a:t>Acesso a anos de seleção;</a:t>
            </a:r>
          </a:p>
          <a:p>
            <a:r>
              <a:rPr lang="pt-BR" sz="3200" dirty="0"/>
              <a:t>Diminuir intervalo de gerações;</a:t>
            </a:r>
          </a:p>
          <a:p>
            <a:r>
              <a:rPr lang="pt-BR" sz="3200" dirty="0"/>
              <a:t>Direcionamento de graus de sangue.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2E1D78E-BBFB-682E-8A94-A2C378B2C90D}"/>
              </a:ext>
            </a:extLst>
          </p:cNvPr>
          <p:cNvSpPr/>
          <p:nvPr/>
        </p:nvSpPr>
        <p:spPr>
          <a:xfrm>
            <a:off x="0" y="0"/>
            <a:ext cx="12192000" cy="7347857"/>
          </a:xfrm>
          <a:prstGeom prst="rect">
            <a:avLst/>
          </a:prstGeom>
          <a:solidFill>
            <a:srgbClr val="002C7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C82FC42D-E0E0-32BF-E636-16ED456F3AA8}"/>
              </a:ext>
            </a:extLst>
          </p:cNvPr>
          <p:cNvSpPr/>
          <p:nvPr/>
        </p:nvSpPr>
        <p:spPr>
          <a:xfrm>
            <a:off x="3320143" y="1006929"/>
            <a:ext cx="5105400" cy="4844142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A83A0D1-7CEF-029E-0462-BCF00281A789}"/>
              </a:ext>
            </a:extLst>
          </p:cNvPr>
          <p:cNvSpPr txBox="1"/>
          <p:nvPr/>
        </p:nvSpPr>
        <p:spPr>
          <a:xfrm>
            <a:off x="1550504" y="1861456"/>
            <a:ext cx="8813027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solidFill>
                  <a:schemeClr val="bg1"/>
                </a:solidFill>
              </a:rPr>
              <a:t>POR QUE USAR </a:t>
            </a:r>
          </a:p>
          <a:p>
            <a:pPr algn="ctr"/>
            <a:r>
              <a:rPr lang="pt-BR" sz="11500" b="1" dirty="0">
                <a:solidFill>
                  <a:srgbClr val="00B050"/>
                </a:solidFill>
              </a:rPr>
              <a:t>EMBRIÕES</a:t>
            </a:r>
          </a:p>
          <a:p>
            <a:pPr algn="ctr"/>
            <a:r>
              <a:rPr lang="pt-BR" sz="11500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70141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9A597E-25A1-CB74-5E8D-2EDA785E2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F678B7AD-FB47-4FD4-9DB1-B62039DE8477}"/>
              </a:ext>
            </a:extLst>
          </p:cNvPr>
          <p:cNvSpPr/>
          <p:nvPr/>
        </p:nvSpPr>
        <p:spPr>
          <a:xfrm>
            <a:off x="0" y="-244929"/>
            <a:ext cx="12192000" cy="734785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ME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92176524-EADD-E414-1BD9-1AB8EB37B00A}"/>
              </a:ext>
            </a:extLst>
          </p:cNvPr>
          <p:cNvSpPr/>
          <p:nvPr/>
        </p:nvSpPr>
        <p:spPr>
          <a:xfrm>
            <a:off x="266261" y="123407"/>
            <a:ext cx="1698171" cy="1704349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2863B98-07DA-06CD-D517-5A19366128DB}"/>
              </a:ext>
            </a:extLst>
          </p:cNvPr>
          <p:cNvSpPr txBox="1"/>
          <p:nvPr/>
        </p:nvSpPr>
        <p:spPr>
          <a:xfrm>
            <a:off x="-3291168" y="500532"/>
            <a:ext cx="88130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</a:rPr>
              <a:t>POR QUE USAR </a:t>
            </a:r>
          </a:p>
          <a:p>
            <a:pPr algn="ctr"/>
            <a:r>
              <a:rPr lang="pt-BR" sz="3600" b="1" dirty="0">
                <a:solidFill>
                  <a:srgbClr val="00B050"/>
                </a:solidFill>
              </a:rPr>
              <a:t>EMBRIÕES</a:t>
            </a:r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4D76D917-AB2A-69E7-44A2-6290537AF42F}"/>
              </a:ext>
            </a:extLst>
          </p:cNvPr>
          <p:cNvSpPr/>
          <p:nvPr/>
        </p:nvSpPr>
        <p:spPr>
          <a:xfrm>
            <a:off x="624766" y="-278815"/>
            <a:ext cx="3944581" cy="7381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2506EB89-1ED6-24BA-AB97-FF719D0EEBB0}"/>
              </a:ext>
            </a:extLst>
          </p:cNvPr>
          <p:cNvSpPr/>
          <p:nvPr/>
        </p:nvSpPr>
        <p:spPr>
          <a:xfrm>
            <a:off x="26774" y="-278815"/>
            <a:ext cx="1088571" cy="734785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AF6EF0C3-307A-6C67-136C-2C15F07799E6}"/>
              </a:ext>
            </a:extLst>
          </p:cNvPr>
          <p:cNvSpPr/>
          <p:nvPr/>
        </p:nvSpPr>
        <p:spPr>
          <a:xfrm>
            <a:off x="2950029" y="693092"/>
            <a:ext cx="566057" cy="564981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A98F07A7-5C09-7B30-2A07-DC3997AF30B3}"/>
              </a:ext>
            </a:extLst>
          </p:cNvPr>
          <p:cNvSpPr txBox="1"/>
          <p:nvPr/>
        </p:nvSpPr>
        <p:spPr>
          <a:xfrm>
            <a:off x="3079545" y="455033"/>
            <a:ext cx="340158" cy="44208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t-BR" sz="2400" dirty="0">
                <a:solidFill>
                  <a:schemeClr val="bg1"/>
                </a:solidFill>
              </a:rPr>
              <a:t>1</a:t>
            </a:r>
          </a:p>
          <a:p>
            <a:pPr>
              <a:lnSpc>
                <a:spcPct val="200000"/>
              </a:lnSpc>
            </a:pPr>
            <a:r>
              <a:rPr lang="pt-BR" sz="2400" dirty="0">
                <a:solidFill>
                  <a:schemeClr val="bg1"/>
                </a:solidFill>
              </a:rPr>
              <a:t>2</a:t>
            </a:r>
          </a:p>
          <a:p>
            <a:pPr>
              <a:lnSpc>
                <a:spcPct val="200000"/>
              </a:lnSpc>
            </a:pPr>
            <a:r>
              <a:rPr lang="pt-BR" sz="2400" dirty="0">
                <a:solidFill>
                  <a:schemeClr val="bg1"/>
                </a:solidFill>
              </a:rPr>
              <a:t>3</a:t>
            </a:r>
          </a:p>
          <a:p>
            <a:pPr>
              <a:lnSpc>
                <a:spcPct val="200000"/>
              </a:lnSpc>
            </a:pPr>
            <a:r>
              <a:rPr lang="pt-BR" sz="2400" dirty="0">
                <a:solidFill>
                  <a:schemeClr val="bg1"/>
                </a:solidFill>
              </a:rPr>
              <a:t>4</a:t>
            </a:r>
          </a:p>
          <a:p>
            <a:pPr>
              <a:lnSpc>
                <a:spcPct val="200000"/>
              </a:lnSpc>
            </a:pPr>
            <a:r>
              <a:rPr lang="pt-BR" sz="2400" dirty="0">
                <a:solidFill>
                  <a:schemeClr val="bg1"/>
                </a:solidFill>
              </a:rPr>
              <a:t>5</a:t>
            </a:r>
          </a:p>
          <a:p>
            <a:pPr>
              <a:lnSpc>
                <a:spcPct val="200000"/>
              </a:lnSpc>
            </a:pP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B0EC9DE-ECB9-4B1F-A7E8-493BBEE5AF75}"/>
              </a:ext>
            </a:extLst>
          </p:cNvPr>
          <p:cNvSpPr/>
          <p:nvPr/>
        </p:nvSpPr>
        <p:spPr>
          <a:xfrm>
            <a:off x="4816917" y="236930"/>
            <a:ext cx="7080300" cy="348309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8000ED55-33F2-6787-F542-B53389BF0983}"/>
              </a:ext>
            </a:extLst>
          </p:cNvPr>
          <p:cNvSpPr/>
          <p:nvPr/>
        </p:nvSpPr>
        <p:spPr>
          <a:xfrm>
            <a:off x="4816917" y="4201886"/>
            <a:ext cx="6722982" cy="1578428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tx1"/>
                </a:solidFill>
              </a:rPr>
              <a:t>MELHORAMENTO GENÉTICO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AA1345AE-FCAB-1152-FF2C-FFDDE013BC45}"/>
              </a:ext>
            </a:extLst>
          </p:cNvPr>
          <p:cNvSpPr/>
          <p:nvPr/>
        </p:nvSpPr>
        <p:spPr>
          <a:xfrm>
            <a:off x="660149" y="0"/>
            <a:ext cx="1698171" cy="1704349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077E98B-CA85-CBB6-8FD6-FE665F9CD2DC}"/>
              </a:ext>
            </a:extLst>
          </p:cNvPr>
          <p:cNvSpPr txBox="1"/>
          <p:nvPr/>
        </p:nvSpPr>
        <p:spPr>
          <a:xfrm>
            <a:off x="-2968672" y="444382"/>
            <a:ext cx="87381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</a:rPr>
              <a:t>POR QUE USAR </a:t>
            </a:r>
          </a:p>
          <a:p>
            <a:pPr algn="ctr"/>
            <a:r>
              <a:rPr lang="pt-BR" sz="3600" b="1" dirty="0">
                <a:solidFill>
                  <a:srgbClr val="00B050"/>
                </a:solidFill>
              </a:rPr>
              <a:t>EMBRIÕES</a:t>
            </a:r>
          </a:p>
        </p:txBody>
      </p:sp>
    </p:spTree>
    <p:extLst>
      <p:ext uri="{BB962C8B-B14F-4D97-AF65-F5344CB8AC3E}">
        <p14:creationId xmlns:p14="http://schemas.microsoft.com/office/powerpoint/2010/main" val="13191584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AAD02-4CED-0798-F999-8A87CD9E9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1E6076-12E6-EFFB-0DDC-B593999FA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 QUE USAR EMBRIÕES?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3BC90C1C-F7CF-9102-43A8-942D7D343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527" y="1611340"/>
            <a:ext cx="10901238" cy="4960413"/>
          </a:xfrm>
        </p:spPr>
        <p:txBody>
          <a:bodyPr>
            <a:normAutofit/>
          </a:bodyPr>
          <a:lstStyle/>
          <a:p>
            <a:r>
              <a:rPr lang="pt-BR" sz="3200" dirty="0"/>
              <a:t>Melhoramento Genético;</a:t>
            </a:r>
          </a:p>
          <a:p>
            <a:r>
              <a:rPr lang="pt-BR" sz="3200" dirty="0"/>
              <a:t>Formação de Plantéis;</a:t>
            </a:r>
          </a:p>
          <a:p>
            <a:r>
              <a:rPr lang="pt-BR" sz="3200" dirty="0"/>
              <a:t>Acesso a anos de seleção;</a:t>
            </a:r>
          </a:p>
          <a:p>
            <a:r>
              <a:rPr lang="pt-BR" sz="3200" dirty="0"/>
              <a:t>Diminuir intervalo de gerações;</a:t>
            </a:r>
          </a:p>
          <a:p>
            <a:r>
              <a:rPr lang="pt-BR" sz="3200" dirty="0"/>
              <a:t>Direcionamento de graus de sangue.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57A0901-D3EE-C1B7-7677-115643F4AD21}"/>
              </a:ext>
            </a:extLst>
          </p:cNvPr>
          <p:cNvSpPr/>
          <p:nvPr/>
        </p:nvSpPr>
        <p:spPr>
          <a:xfrm>
            <a:off x="0" y="-33879"/>
            <a:ext cx="12192000" cy="734785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ME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E7370207-ECFB-34D8-67F8-19FF98E28B85}"/>
              </a:ext>
            </a:extLst>
          </p:cNvPr>
          <p:cNvSpPr/>
          <p:nvPr/>
        </p:nvSpPr>
        <p:spPr>
          <a:xfrm>
            <a:off x="770235" y="-16939"/>
            <a:ext cx="1698171" cy="1704349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85DCB38-D771-6698-26D1-787A4A829766}"/>
              </a:ext>
            </a:extLst>
          </p:cNvPr>
          <p:cNvSpPr txBox="1"/>
          <p:nvPr/>
        </p:nvSpPr>
        <p:spPr>
          <a:xfrm>
            <a:off x="-2856010" y="444382"/>
            <a:ext cx="88130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</a:rPr>
              <a:t>POR QUE USAR </a:t>
            </a:r>
          </a:p>
          <a:p>
            <a:pPr algn="ctr"/>
            <a:r>
              <a:rPr lang="pt-BR" sz="3600" b="1" dirty="0">
                <a:solidFill>
                  <a:srgbClr val="00B050"/>
                </a:solidFill>
              </a:rPr>
              <a:t>EMBRIÕES</a:t>
            </a:r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9C9DD214-9A1A-F790-3857-C74D86C64759}"/>
              </a:ext>
            </a:extLst>
          </p:cNvPr>
          <p:cNvSpPr/>
          <p:nvPr/>
        </p:nvSpPr>
        <p:spPr>
          <a:xfrm>
            <a:off x="283136" y="-33878"/>
            <a:ext cx="3944581" cy="738173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04AEDF4E-FD57-77DE-E05C-69F22D3496A1}"/>
              </a:ext>
            </a:extLst>
          </p:cNvPr>
          <p:cNvSpPr/>
          <p:nvPr/>
        </p:nvSpPr>
        <p:spPr>
          <a:xfrm>
            <a:off x="-62977" y="-33879"/>
            <a:ext cx="1088571" cy="734785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E3266E7-8D73-F5AF-37C7-3FA4867E9B8F}"/>
              </a:ext>
            </a:extLst>
          </p:cNvPr>
          <p:cNvSpPr/>
          <p:nvPr/>
        </p:nvSpPr>
        <p:spPr>
          <a:xfrm>
            <a:off x="660149" y="0"/>
            <a:ext cx="1698171" cy="1704349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EA30A28-218C-D0B1-F0ED-B637A8B3B040}"/>
              </a:ext>
            </a:extLst>
          </p:cNvPr>
          <p:cNvSpPr txBox="1"/>
          <p:nvPr/>
        </p:nvSpPr>
        <p:spPr>
          <a:xfrm>
            <a:off x="-2968672" y="444382"/>
            <a:ext cx="87381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</a:rPr>
              <a:t>POR QUE USAR </a:t>
            </a:r>
          </a:p>
          <a:p>
            <a:pPr algn="ctr"/>
            <a:r>
              <a:rPr lang="pt-BR" sz="3600" b="1" dirty="0">
                <a:solidFill>
                  <a:srgbClr val="00B050"/>
                </a:solidFill>
              </a:rPr>
              <a:t>EMBRIÕES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9CC4942E-EC54-9483-F788-794F8CD06930}"/>
              </a:ext>
            </a:extLst>
          </p:cNvPr>
          <p:cNvSpPr/>
          <p:nvPr/>
        </p:nvSpPr>
        <p:spPr>
          <a:xfrm>
            <a:off x="2925325" y="1421858"/>
            <a:ext cx="566057" cy="564981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8F89BBFB-EFAB-6102-4490-428E10DF0720}"/>
              </a:ext>
            </a:extLst>
          </p:cNvPr>
          <p:cNvSpPr txBox="1"/>
          <p:nvPr/>
        </p:nvSpPr>
        <p:spPr>
          <a:xfrm>
            <a:off x="3038275" y="471591"/>
            <a:ext cx="340158" cy="44208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t-BR" sz="2400" dirty="0">
                <a:solidFill>
                  <a:schemeClr val="bg1"/>
                </a:solidFill>
              </a:rPr>
              <a:t>1</a:t>
            </a:r>
          </a:p>
          <a:p>
            <a:pPr>
              <a:lnSpc>
                <a:spcPct val="200000"/>
              </a:lnSpc>
            </a:pPr>
            <a:r>
              <a:rPr lang="pt-BR" sz="2400" dirty="0">
                <a:solidFill>
                  <a:schemeClr val="bg1"/>
                </a:solidFill>
              </a:rPr>
              <a:t>2</a:t>
            </a:r>
          </a:p>
          <a:p>
            <a:pPr>
              <a:lnSpc>
                <a:spcPct val="200000"/>
              </a:lnSpc>
            </a:pPr>
            <a:r>
              <a:rPr lang="pt-BR" sz="2400" dirty="0">
                <a:solidFill>
                  <a:schemeClr val="bg1"/>
                </a:solidFill>
              </a:rPr>
              <a:t>3</a:t>
            </a:r>
          </a:p>
          <a:p>
            <a:pPr>
              <a:lnSpc>
                <a:spcPct val="200000"/>
              </a:lnSpc>
            </a:pPr>
            <a:r>
              <a:rPr lang="pt-BR" sz="2400" dirty="0">
                <a:solidFill>
                  <a:schemeClr val="bg1"/>
                </a:solidFill>
              </a:rPr>
              <a:t>4</a:t>
            </a:r>
          </a:p>
          <a:p>
            <a:pPr>
              <a:lnSpc>
                <a:spcPct val="200000"/>
              </a:lnSpc>
            </a:pPr>
            <a:r>
              <a:rPr lang="pt-BR" sz="2400" dirty="0">
                <a:solidFill>
                  <a:schemeClr val="bg1"/>
                </a:solidFill>
              </a:rPr>
              <a:t>5</a:t>
            </a:r>
          </a:p>
          <a:p>
            <a:pPr>
              <a:lnSpc>
                <a:spcPct val="200000"/>
              </a:lnSpc>
            </a:pP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95C90A8-62DA-5E35-8374-0DD1A789F28F}"/>
              </a:ext>
            </a:extLst>
          </p:cNvPr>
          <p:cNvSpPr/>
          <p:nvPr/>
        </p:nvSpPr>
        <p:spPr>
          <a:xfrm>
            <a:off x="4515443" y="286247"/>
            <a:ext cx="7156030" cy="359421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203F6EB8-475F-D818-0B7E-D23FE252FC3E}"/>
              </a:ext>
            </a:extLst>
          </p:cNvPr>
          <p:cNvSpPr/>
          <p:nvPr/>
        </p:nvSpPr>
        <p:spPr>
          <a:xfrm>
            <a:off x="4816917" y="4201886"/>
            <a:ext cx="6722982" cy="1578428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tx1"/>
                </a:solidFill>
              </a:rPr>
              <a:t>FORMAÇÃO DE PLANTEL</a:t>
            </a:r>
          </a:p>
        </p:txBody>
      </p:sp>
    </p:spTree>
    <p:extLst>
      <p:ext uri="{BB962C8B-B14F-4D97-AF65-F5344CB8AC3E}">
        <p14:creationId xmlns:p14="http://schemas.microsoft.com/office/powerpoint/2010/main" val="3531175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A2086-ACCA-E071-B67A-D9ECE3FF5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96409E-9268-930F-8371-6A52CAE3C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 QUE USAR EMBRIÕES?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D5DFBD5A-1B8F-ABF7-AB61-7019D7BD7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527" y="1611340"/>
            <a:ext cx="10901238" cy="4960413"/>
          </a:xfrm>
        </p:spPr>
        <p:txBody>
          <a:bodyPr>
            <a:normAutofit/>
          </a:bodyPr>
          <a:lstStyle/>
          <a:p>
            <a:r>
              <a:rPr lang="pt-BR" sz="3200" dirty="0"/>
              <a:t>Melhoramento Genético;</a:t>
            </a:r>
          </a:p>
          <a:p>
            <a:r>
              <a:rPr lang="pt-BR" sz="3200" dirty="0"/>
              <a:t>Formação de Plantéis;</a:t>
            </a:r>
          </a:p>
          <a:p>
            <a:r>
              <a:rPr lang="pt-BR" sz="3200" dirty="0"/>
              <a:t>Acesso a anos de seleção;</a:t>
            </a:r>
          </a:p>
          <a:p>
            <a:r>
              <a:rPr lang="pt-BR" sz="3200" dirty="0"/>
              <a:t>Diminuir intervalo de gerações;</a:t>
            </a:r>
          </a:p>
          <a:p>
            <a:r>
              <a:rPr lang="pt-BR" sz="3200" dirty="0"/>
              <a:t>Direcionamento de graus de sangue.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114C338-2E6A-A30B-B6E2-9B89D98D16BF}"/>
              </a:ext>
            </a:extLst>
          </p:cNvPr>
          <p:cNvSpPr/>
          <p:nvPr/>
        </p:nvSpPr>
        <p:spPr>
          <a:xfrm>
            <a:off x="0" y="-56100"/>
            <a:ext cx="12192000" cy="734785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ME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F4A26564-BCA0-2F1D-E58F-B19D8D79C4C7}"/>
              </a:ext>
            </a:extLst>
          </p:cNvPr>
          <p:cNvSpPr/>
          <p:nvPr/>
        </p:nvSpPr>
        <p:spPr>
          <a:xfrm>
            <a:off x="770235" y="-16939"/>
            <a:ext cx="1698171" cy="1704349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8E0FD91-A631-D0AD-6907-21336D1627A4}"/>
              </a:ext>
            </a:extLst>
          </p:cNvPr>
          <p:cNvSpPr txBox="1"/>
          <p:nvPr/>
        </p:nvSpPr>
        <p:spPr>
          <a:xfrm>
            <a:off x="-2856010" y="444382"/>
            <a:ext cx="88130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</a:rPr>
              <a:t>POR QUE USAR </a:t>
            </a:r>
          </a:p>
          <a:p>
            <a:pPr algn="ctr"/>
            <a:r>
              <a:rPr lang="pt-BR" sz="3600" b="1" dirty="0">
                <a:solidFill>
                  <a:srgbClr val="00B050"/>
                </a:solidFill>
              </a:rPr>
              <a:t>EMBRIÕES</a:t>
            </a:r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0D2CC390-F7D9-87A7-AEF8-03B1F5C67708}"/>
              </a:ext>
            </a:extLst>
          </p:cNvPr>
          <p:cNvSpPr/>
          <p:nvPr/>
        </p:nvSpPr>
        <p:spPr>
          <a:xfrm>
            <a:off x="230481" y="-122464"/>
            <a:ext cx="3944581" cy="743644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A9D62B40-B4C7-923C-0501-3F3C8C3D4C70}"/>
              </a:ext>
            </a:extLst>
          </p:cNvPr>
          <p:cNvSpPr/>
          <p:nvPr/>
        </p:nvSpPr>
        <p:spPr>
          <a:xfrm>
            <a:off x="-62977" y="-33879"/>
            <a:ext cx="1088571" cy="734785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4B66CC0F-39B4-25FB-90E3-291B25A67537}"/>
              </a:ext>
            </a:extLst>
          </p:cNvPr>
          <p:cNvSpPr/>
          <p:nvPr/>
        </p:nvSpPr>
        <p:spPr>
          <a:xfrm>
            <a:off x="660149" y="0"/>
            <a:ext cx="1698171" cy="1704349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54FB25D-1DF0-B13E-9E2B-E3F84D8BB62F}"/>
              </a:ext>
            </a:extLst>
          </p:cNvPr>
          <p:cNvSpPr txBox="1"/>
          <p:nvPr/>
        </p:nvSpPr>
        <p:spPr>
          <a:xfrm>
            <a:off x="-2968672" y="444382"/>
            <a:ext cx="87381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</a:rPr>
              <a:t>POR QUE USAR </a:t>
            </a:r>
          </a:p>
          <a:p>
            <a:pPr algn="ctr"/>
            <a:r>
              <a:rPr lang="pt-BR" sz="3600" b="1" dirty="0">
                <a:solidFill>
                  <a:srgbClr val="00B050"/>
                </a:solidFill>
              </a:rPr>
              <a:t>EMBRIÕES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49F5F1F9-14DE-C94C-2E32-F812EC23A729}"/>
              </a:ext>
            </a:extLst>
          </p:cNvPr>
          <p:cNvSpPr/>
          <p:nvPr/>
        </p:nvSpPr>
        <p:spPr>
          <a:xfrm>
            <a:off x="2925325" y="2162779"/>
            <a:ext cx="566057" cy="564981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F6985832-4805-D56E-375F-AE34ADEAFA64}"/>
              </a:ext>
            </a:extLst>
          </p:cNvPr>
          <p:cNvSpPr txBox="1"/>
          <p:nvPr/>
        </p:nvSpPr>
        <p:spPr>
          <a:xfrm>
            <a:off x="3038275" y="471591"/>
            <a:ext cx="340158" cy="44208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t-BR" sz="2400" dirty="0">
                <a:solidFill>
                  <a:schemeClr val="bg1"/>
                </a:solidFill>
              </a:rPr>
              <a:t>1</a:t>
            </a:r>
          </a:p>
          <a:p>
            <a:pPr>
              <a:lnSpc>
                <a:spcPct val="200000"/>
              </a:lnSpc>
            </a:pPr>
            <a:r>
              <a:rPr lang="pt-BR" sz="2400" dirty="0">
                <a:solidFill>
                  <a:schemeClr val="bg1"/>
                </a:solidFill>
              </a:rPr>
              <a:t>2</a:t>
            </a:r>
          </a:p>
          <a:p>
            <a:pPr>
              <a:lnSpc>
                <a:spcPct val="200000"/>
              </a:lnSpc>
            </a:pPr>
            <a:r>
              <a:rPr lang="pt-BR" sz="2400" dirty="0">
                <a:solidFill>
                  <a:schemeClr val="bg1"/>
                </a:solidFill>
              </a:rPr>
              <a:t>3</a:t>
            </a:r>
          </a:p>
          <a:p>
            <a:pPr>
              <a:lnSpc>
                <a:spcPct val="200000"/>
              </a:lnSpc>
            </a:pPr>
            <a:r>
              <a:rPr lang="pt-BR" sz="2400" dirty="0">
                <a:solidFill>
                  <a:schemeClr val="bg1"/>
                </a:solidFill>
              </a:rPr>
              <a:t>4</a:t>
            </a:r>
          </a:p>
          <a:p>
            <a:pPr>
              <a:lnSpc>
                <a:spcPct val="200000"/>
              </a:lnSpc>
            </a:pPr>
            <a:r>
              <a:rPr lang="pt-BR" sz="2400" dirty="0">
                <a:solidFill>
                  <a:schemeClr val="bg1"/>
                </a:solidFill>
              </a:rPr>
              <a:t>5</a:t>
            </a:r>
          </a:p>
          <a:p>
            <a:pPr>
              <a:lnSpc>
                <a:spcPct val="200000"/>
              </a:lnSpc>
            </a:pP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AFF7852-62B9-1B2B-9BF3-57CE87D1D6DC}"/>
              </a:ext>
            </a:extLst>
          </p:cNvPr>
          <p:cNvSpPr/>
          <p:nvPr/>
        </p:nvSpPr>
        <p:spPr>
          <a:xfrm>
            <a:off x="4412638" y="286246"/>
            <a:ext cx="7258835" cy="369259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3AC1FD24-923B-79BD-8AEA-DE2F6134AA4C}"/>
              </a:ext>
            </a:extLst>
          </p:cNvPr>
          <p:cNvSpPr/>
          <p:nvPr/>
        </p:nvSpPr>
        <p:spPr>
          <a:xfrm>
            <a:off x="4816917" y="4201886"/>
            <a:ext cx="6722982" cy="1578428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tx1"/>
                </a:solidFill>
              </a:rPr>
              <a:t>ACESSO A ANOS DE SELEÇÃO</a:t>
            </a:r>
          </a:p>
        </p:txBody>
      </p:sp>
    </p:spTree>
    <p:extLst>
      <p:ext uri="{BB962C8B-B14F-4D97-AF65-F5344CB8AC3E}">
        <p14:creationId xmlns:p14="http://schemas.microsoft.com/office/powerpoint/2010/main" val="340594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45715</TotalTime>
  <Words>818</Words>
  <Application>Microsoft Office PowerPoint</Application>
  <PresentationFormat>Widescreen</PresentationFormat>
  <Paragraphs>332</Paragraphs>
  <Slides>20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7" baseType="lpstr">
      <vt:lpstr>Aptos</vt:lpstr>
      <vt:lpstr>Aptos Display</vt:lpstr>
      <vt:lpstr>Aptos Narrow</vt:lpstr>
      <vt:lpstr>Arial</vt:lpstr>
      <vt:lpstr>Arial Narrow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POR QUE USAR EMBRIÕES?</vt:lpstr>
      <vt:lpstr>Apresentação do PowerPoint</vt:lpstr>
      <vt:lpstr>POR QUE USAR EMBRIÕES?</vt:lpstr>
      <vt:lpstr>POR QUE USAR EMBRIÕES?</vt:lpstr>
      <vt:lpstr>POR QUE USAR EMBRIÕES?</vt:lpstr>
      <vt:lpstr>POR QUE USAR EMBRIÕES?</vt:lpstr>
      <vt:lpstr>Apresentação do PowerPoint</vt:lpstr>
      <vt:lpstr>Embriões in Vitro</vt:lpstr>
      <vt:lpstr>Tipos de Embriões</vt:lpstr>
      <vt:lpstr>Tipos de Embriões</vt:lpstr>
      <vt:lpstr>Apresentação do PowerPoint</vt:lpstr>
      <vt:lpstr>Apresentação do PowerPoint</vt:lpstr>
      <vt:lpstr>Apresentação do PowerPoint</vt:lpstr>
      <vt:lpstr>Considerações Finais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Vinicius Moressi Pinto da Silva</dc:creator>
  <cp:lastModifiedBy>Vinicius Moressi Pinto da Silva</cp:lastModifiedBy>
  <cp:revision>23</cp:revision>
  <dcterms:created xsi:type="dcterms:W3CDTF">2026-01-29T16:28:09Z</dcterms:created>
  <dcterms:modified xsi:type="dcterms:W3CDTF">2026-05-05T10:46:49Z</dcterms:modified>
</cp:coreProperties>
</file>