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2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5143500" type="screen16x9"/>
  <p:notesSz cx="6858000" cy="9144000"/>
  <p:embeddedFontLs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Roboto" charset="0"/>
      <p:regular r:id="rId25"/>
      <p:bold r:id="rId26"/>
      <p:italic r:id="rId27"/>
      <p:boldItalic r:id="rId28"/>
    </p:embeddedFont>
    <p:embeddedFont>
      <p:font typeface="Roboto Light" charset="0"/>
      <p:regular r:id="rId29"/>
      <p:bold r:id="rId30"/>
      <p:italic r:id="rId31"/>
      <p:boldItalic r:id="rId32"/>
    </p:embeddedFont>
    <p:embeddedFont>
      <p:font typeface="Roboto Medium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E3043C48-2DA5-4894-8B57-A7BCE713ECB5}">
  <a:tblStyle styleId="{E3043C48-2DA5-4894-8B57-A7BCE713ECB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6" d="100"/>
          <a:sy n="146" d="100"/>
        </p:scale>
        <p:origin x="-62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9117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9a81e5eb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9a81e5eb2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9a81e5eb22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39a81e5eb22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9a81e5eb22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39a81e5eb22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3529" y="685800"/>
            <a:ext cx="4551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9a81e5eb22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39a81e5eb22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3529" y="685800"/>
            <a:ext cx="4551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9a81e5eb22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9a81e5eb22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9a81e5eb22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9a81e5eb22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9a81e5eb22_0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9a81e5eb22_0_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9a81e5eb22_0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39a81e5eb22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3529" y="685800"/>
            <a:ext cx="4551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9a81e5eb22_2_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g39a81e5eb22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9a81e5eb22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9a81e5eb22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9a81e5eb22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9a81e5eb22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9a81e5eb22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9a81e5eb22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9a81e5eb22_0_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9a81e5eb22_0_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9a81e5eb2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39a81e5eb2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3529" y="685800"/>
            <a:ext cx="4551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9a81e5eb22_2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0" name="Google Shape;200;g39a81e5eb22_2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9a81e5eb22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39a81e5eb22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53529" y="685800"/>
            <a:ext cx="4551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ção - Img full">
  <p:cSld name="Transição - Img full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19718" y="4751221"/>
            <a:ext cx="4882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>
          <p15:clr>
            <a:srgbClr val="FBAE40"/>
          </p15:clr>
        </p15:guide>
        <p15:guide id="2" pos="5760">
          <p15:clr>
            <a:srgbClr val="FBAE40"/>
          </p15:clr>
        </p15:guide>
        <p15:guide id="3" pos="320">
          <p15:clr>
            <a:srgbClr val="FBAE40"/>
          </p15:clr>
        </p15:guide>
        <p15:guide id="4" pos="600">
          <p15:clr>
            <a:srgbClr val="FBAE40"/>
          </p15:clr>
        </p15:guide>
        <p15:guide id="5" pos="760">
          <p15:clr>
            <a:srgbClr val="FBAE40"/>
          </p15:clr>
        </p15:guide>
        <p15:guide id="6" pos="1040">
          <p15:clr>
            <a:srgbClr val="FBAE40"/>
          </p15:clr>
        </p15:guide>
        <p15:guide id="7" pos="1200">
          <p15:clr>
            <a:srgbClr val="FBAE40"/>
          </p15:clr>
        </p15:guide>
        <p15:guide id="8" pos="1480">
          <p15:clr>
            <a:srgbClr val="FBAE40"/>
          </p15:clr>
        </p15:guide>
        <p15:guide id="9" pos="1640">
          <p15:clr>
            <a:srgbClr val="FBAE40"/>
          </p15:clr>
        </p15:guide>
        <p15:guide id="10" pos="1920">
          <p15:clr>
            <a:srgbClr val="FBAE40"/>
          </p15:clr>
        </p15:guide>
        <p15:guide id="11" pos="2080">
          <p15:clr>
            <a:srgbClr val="FBAE40"/>
          </p15:clr>
        </p15:guide>
        <p15:guide id="12" pos="2360">
          <p15:clr>
            <a:srgbClr val="FBAE40"/>
          </p15:clr>
        </p15:guide>
        <p15:guide id="13" pos="2520">
          <p15:clr>
            <a:srgbClr val="FBAE40"/>
          </p15:clr>
        </p15:guide>
        <p15:guide id="14" pos="2800">
          <p15:clr>
            <a:srgbClr val="FBAE40"/>
          </p15:clr>
        </p15:guide>
        <p15:guide id="15" pos="2960">
          <p15:clr>
            <a:srgbClr val="FBAE40"/>
          </p15:clr>
        </p15:guide>
        <p15:guide id="16" pos="3240">
          <p15:clr>
            <a:srgbClr val="FBAE40"/>
          </p15:clr>
        </p15:guide>
        <p15:guide id="17" pos="3400">
          <p15:clr>
            <a:srgbClr val="FBAE40"/>
          </p15:clr>
        </p15:guide>
        <p15:guide id="18" pos="3680">
          <p15:clr>
            <a:srgbClr val="FBAE40"/>
          </p15:clr>
        </p15:guide>
        <p15:guide id="19" pos="3840">
          <p15:clr>
            <a:srgbClr val="FBAE40"/>
          </p15:clr>
        </p15:guide>
        <p15:guide id="20" pos="4120">
          <p15:clr>
            <a:srgbClr val="FBAE40"/>
          </p15:clr>
        </p15:guide>
        <p15:guide id="21" pos="4280">
          <p15:clr>
            <a:srgbClr val="FBAE40"/>
          </p15:clr>
        </p15:guide>
        <p15:guide id="22" pos="4560">
          <p15:clr>
            <a:srgbClr val="FBAE40"/>
          </p15:clr>
        </p15:guide>
        <p15:guide id="23" pos="4720">
          <p15:clr>
            <a:srgbClr val="FBAE40"/>
          </p15:clr>
        </p15:guide>
        <p15:guide id="24" pos="5000">
          <p15:clr>
            <a:srgbClr val="FBAE40"/>
          </p15:clr>
        </p15:guide>
        <p15:guide id="25" pos="5160">
          <p15:clr>
            <a:srgbClr val="FBAE40"/>
          </p15:clr>
        </p15:guide>
        <p15:guide id="26" pos="544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3240">
          <p15:clr>
            <a:srgbClr val="FBAE40"/>
          </p15:clr>
        </p15:guide>
        <p15:guide id="29" orient="horz" pos="320">
          <p15:clr>
            <a:srgbClr val="FBAE40"/>
          </p15:clr>
        </p15:guide>
        <p15:guide id="30" orient="horz" pos="620">
          <p15:clr>
            <a:srgbClr val="FBAE40"/>
          </p15:clr>
        </p15:guide>
        <p15:guide id="31" orient="horz" pos="780">
          <p15:clr>
            <a:srgbClr val="FBAE40"/>
          </p15:clr>
        </p15:guide>
        <p15:guide id="32" orient="horz" pos="1080">
          <p15:clr>
            <a:srgbClr val="FBAE40"/>
          </p15:clr>
        </p15:guide>
        <p15:guide id="33" orient="horz" pos="1240">
          <p15:clr>
            <a:srgbClr val="FBAE40"/>
          </p15:clr>
        </p15:guide>
        <p15:guide id="34" orient="horz" pos="1540">
          <p15:clr>
            <a:srgbClr val="FBAE40"/>
          </p15:clr>
        </p15:guide>
        <p15:guide id="35" orient="horz" pos="1700">
          <p15:clr>
            <a:srgbClr val="FBAE40"/>
          </p15:clr>
        </p15:guide>
        <p15:guide id="36" orient="horz" pos="2000">
          <p15:clr>
            <a:srgbClr val="FBAE40"/>
          </p15:clr>
        </p15:guide>
        <p15:guide id="37" orient="horz" pos="2160">
          <p15:clr>
            <a:srgbClr val="FBAE40"/>
          </p15:clr>
        </p15:guide>
        <p15:guide id="38" orient="horz" pos="2460">
          <p15:clr>
            <a:srgbClr val="FBAE40"/>
          </p15:clr>
        </p15:guide>
        <p15:guide id="39" orient="horz" pos="2620">
          <p15:clr>
            <a:srgbClr val="FBAE40"/>
          </p15:clr>
        </p15:guide>
        <p15:guide id="40" orient="horz" pos="29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01">
  <p:cSld name="3_0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>
            <a:spLocks noGrp="1"/>
          </p:cNvSpPr>
          <p:nvPr>
            <p:ph type="pic" idx="2"/>
          </p:nvPr>
        </p:nvSpPr>
        <p:spPr>
          <a:xfrm>
            <a:off x="504313" y="-505"/>
            <a:ext cx="3242823" cy="1969005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15"/>
          <p:cNvSpPr>
            <a:spLocks noGrp="1"/>
          </p:cNvSpPr>
          <p:nvPr>
            <p:ph type="pic" idx="3"/>
          </p:nvPr>
        </p:nvSpPr>
        <p:spPr>
          <a:xfrm>
            <a:off x="5397500" y="3905250"/>
            <a:ext cx="3746500" cy="1238250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19718" y="4751221"/>
            <a:ext cx="4882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61" name="Google Shape;61;p15"/>
          <p:cNvSpPr>
            <a:spLocks noGrp="1"/>
          </p:cNvSpPr>
          <p:nvPr>
            <p:ph type="pic" idx="4"/>
          </p:nvPr>
        </p:nvSpPr>
        <p:spPr>
          <a:xfrm>
            <a:off x="504313" y="1964821"/>
            <a:ext cx="3242823" cy="194042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>
          <p15:clr>
            <a:srgbClr val="FBAE40"/>
          </p15:clr>
        </p15:guide>
        <p15:guide id="2" pos="5760">
          <p15:clr>
            <a:srgbClr val="FBAE40"/>
          </p15:clr>
        </p15:guide>
        <p15:guide id="3" pos="320">
          <p15:clr>
            <a:srgbClr val="FBAE40"/>
          </p15:clr>
        </p15:guide>
        <p15:guide id="4" pos="600">
          <p15:clr>
            <a:srgbClr val="FBAE40"/>
          </p15:clr>
        </p15:guide>
        <p15:guide id="5" pos="760">
          <p15:clr>
            <a:srgbClr val="FBAE40"/>
          </p15:clr>
        </p15:guide>
        <p15:guide id="6" pos="1040">
          <p15:clr>
            <a:srgbClr val="FBAE40"/>
          </p15:clr>
        </p15:guide>
        <p15:guide id="7" pos="1200">
          <p15:clr>
            <a:srgbClr val="FBAE40"/>
          </p15:clr>
        </p15:guide>
        <p15:guide id="8" pos="1480">
          <p15:clr>
            <a:srgbClr val="FBAE40"/>
          </p15:clr>
        </p15:guide>
        <p15:guide id="9" pos="1640">
          <p15:clr>
            <a:srgbClr val="FBAE40"/>
          </p15:clr>
        </p15:guide>
        <p15:guide id="10" pos="1920">
          <p15:clr>
            <a:srgbClr val="FBAE40"/>
          </p15:clr>
        </p15:guide>
        <p15:guide id="11" pos="2080">
          <p15:clr>
            <a:srgbClr val="FBAE40"/>
          </p15:clr>
        </p15:guide>
        <p15:guide id="12" pos="2360">
          <p15:clr>
            <a:srgbClr val="FBAE40"/>
          </p15:clr>
        </p15:guide>
        <p15:guide id="13" pos="2520">
          <p15:clr>
            <a:srgbClr val="FBAE40"/>
          </p15:clr>
        </p15:guide>
        <p15:guide id="14" pos="2800">
          <p15:clr>
            <a:srgbClr val="FBAE40"/>
          </p15:clr>
        </p15:guide>
        <p15:guide id="15" pos="2960">
          <p15:clr>
            <a:srgbClr val="FBAE40"/>
          </p15:clr>
        </p15:guide>
        <p15:guide id="16" pos="3240">
          <p15:clr>
            <a:srgbClr val="FBAE40"/>
          </p15:clr>
        </p15:guide>
        <p15:guide id="17" pos="3400">
          <p15:clr>
            <a:srgbClr val="FBAE40"/>
          </p15:clr>
        </p15:guide>
        <p15:guide id="18" pos="3680">
          <p15:clr>
            <a:srgbClr val="FBAE40"/>
          </p15:clr>
        </p15:guide>
        <p15:guide id="19" pos="3840">
          <p15:clr>
            <a:srgbClr val="FBAE40"/>
          </p15:clr>
        </p15:guide>
        <p15:guide id="20" pos="4120">
          <p15:clr>
            <a:srgbClr val="FBAE40"/>
          </p15:clr>
        </p15:guide>
        <p15:guide id="21" pos="4280">
          <p15:clr>
            <a:srgbClr val="FBAE40"/>
          </p15:clr>
        </p15:guide>
        <p15:guide id="22" pos="4560">
          <p15:clr>
            <a:srgbClr val="FBAE40"/>
          </p15:clr>
        </p15:guide>
        <p15:guide id="23" pos="4720">
          <p15:clr>
            <a:srgbClr val="FBAE40"/>
          </p15:clr>
        </p15:guide>
        <p15:guide id="24" pos="5000">
          <p15:clr>
            <a:srgbClr val="FBAE40"/>
          </p15:clr>
        </p15:guide>
        <p15:guide id="25" pos="5160">
          <p15:clr>
            <a:srgbClr val="FBAE40"/>
          </p15:clr>
        </p15:guide>
        <p15:guide id="26" pos="544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3240">
          <p15:clr>
            <a:srgbClr val="FBAE40"/>
          </p15:clr>
        </p15:guide>
        <p15:guide id="29" orient="horz" pos="320">
          <p15:clr>
            <a:srgbClr val="FBAE40"/>
          </p15:clr>
        </p15:guide>
        <p15:guide id="30" orient="horz" pos="620">
          <p15:clr>
            <a:srgbClr val="FBAE40"/>
          </p15:clr>
        </p15:guide>
        <p15:guide id="31" orient="horz" pos="780">
          <p15:clr>
            <a:srgbClr val="FBAE40"/>
          </p15:clr>
        </p15:guide>
        <p15:guide id="32" orient="horz" pos="1080">
          <p15:clr>
            <a:srgbClr val="FBAE40"/>
          </p15:clr>
        </p15:guide>
        <p15:guide id="33" orient="horz" pos="1240">
          <p15:clr>
            <a:srgbClr val="FBAE40"/>
          </p15:clr>
        </p15:guide>
        <p15:guide id="34" orient="horz" pos="1540">
          <p15:clr>
            <a:srgbClr val="FBAE40"/>
          </p15:clr>
        </p15:guide>
        <p15:guide id="35" orient="horz" pos="1700">
          <p15:clr>
            <a:srgbClr val="FBAE40"/>
          </p15:clr>
        </p15:guide>
        <p15:guide id="36" orient="horz" pos="2000">
          <p15:clr>
            <a:srgbClr val="FBAE40"/>
          </p15:clr>
        </p15:guide>
        <p15:guide id="37" orient="horz" pos="2160">
          <p15:clr>
            <a:srgbClr val="FBAE40"/>
          </p15:clr>
        </p15:guide>
        <p15:guide id="38" orient="horz" pos="2460">
          <p15:clr>
            <a:srgbClr val="FBAE40"/>
          </p15:clr>
        </p15:guide>
        <p15:guide id="39" orient="horz" pos="2620">
          <p15:clr>
            <a:srgbClr val="FBAE40"/>
          </p15:clr>
        </p15:guide>
        <p15:guide id="40" orient="horz" pos="29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1">
  <p:cSld name="0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sldNum" idx="12"/>
          </p:nvPr>
        </p:nvSpPr>
        <p:spPr>
          <a:xfrm>
            <a:off x="19718" y="4751221"/>
            <a:ext cx="4882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452898" y="616488"/>
            <a:ext cx="8197850" cy="537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Roboto Light"/>
              <a:buNone/>
              <a:defRPr sz="33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>
          <p15:clr>
            <a:srgbClr val="FBAE40"/>
          </p15:clr>
        </p15:guide>
        <p15:guide id="2" pos="5760">
          <p15:clr>
            <a:srgbClr val="FBAE40"/>
          </p15:clr>
        </p15:guide>
        <p15:guide id="3" pos="320">
          <p15:clr>
            <a:srgbClr val="FBAE40"/>
          </p15:clr>
        </p15:guide>
        <p15:guide id="4" pos="600">
          <p15:clr>
            <a:srgbClr val="FBAE40"/>
          </p15:clr>
        </p15:guide>
        <p15:guide id="5" pos="760">
          <p15:clr>
            <a:srgbClr val="FBAE40"/>
          </p15:clr>
        </p15:guide>
        <p15:guide id="6" pos="1040">
          <p15:clr>
            <a:srgbClr val="FBAE40"/>
          </p15:clr>
        </p15:guide>
        <p15:guide id="7" pos="1200">
          <p15:clr>
            <a:srgbClr val="FBAE40"/>
          </p15:clr>
        </p15:guide>
        <p15:guide id="8" pos="1480">
          <p15:clr>
            <a:srgbClr val="FBAE40"/>
          </p15:clr>
        </p15:guide>
        <p15:guide id="9" pos="1640">
          <p15:clr>
            <a:srgbClr val="FBAE40"/>
          </p15:clr>
        </p15:guide>
        <p15:guide id="10" pos="1920">
          <p15:clr>
            <a:srgbClr val="FBAE40"/>
          </p15:clr>
        </p15:guide>
        <p15:guide id="11" pos="2080">
          <p15:clr>
            <a:srgbClr val="FBAE40"/>
          </p15:clr>
        </p15:guide>
        <p15:guide id="12" pos="2360">
          <p15:clr>
            <a:srgbClr val="FBAE40"/>
          </p15:clr>
        </p15:guide>
        <p15:guide id="13" pos="2520">
          <p15:clr>
            <a:srgbClr val="FBAE40"/>
          </p15:clr>
        </p15:guide>
        <p15:guide id="14" pos="2800">
          <p15:clr>
            <a:srgbClr val="FBAE40"/>
          </p15:clr>
        </p15:guide>
        <p15:guide id="15" pos="2960">
          <p15:clr>
            <a:srgbClr val="FBAE40"/>
          </p15:clr>
        </p15:guide>
        <p15:guide id="16" pos="3240">
          <p15:clr>
            <a:srgbClr val="FBAE40"/>
          </p15:clr>
        </p15:guide>
        <p15:guide id="17" pos="3400">
          <p15:clr>
            <a:srgbClr val="FBAE40"/>
          </p15:clr>
        </p15:guide>
        <p15:guide id="18" pos="3680">
          <p15:clr>
            <a:srgbClr val="FBAE40"/>
          </p15:clr>
        </p15:guide>
        <p15:guide id="19" pos="3840">
          <p15:clr>
            <a:srgbClr val="FBAE40"/>
          </p15:clr>
        </p15:guide>
        <p15:guide id="20" pos="4120">
          <p15:clr>
            <a:srgbClr val="FBAE40"/>
          </p15:clr>
        </p15:guide>
        <p15:guide id="21" pos="4280">
          <p15:clr>
            <a:srgbClr val="FBAE40"/>
          </p15:clr>
        </p15:guide>
        <p15:guide id="22" pos="4560">
          <p15:clr>
            <a:srgbClr val="FBAE40"/>
          </p15:clr>
        </p15:guide>
        <p15:guide id="23" pos="4720">
          <p15:clr>
            <a:srgbClr val="FBAE40"/>
          </p15:clr>
        </p15:guide>
        <p15:guide id="24" pos="5000">
          <p15:clr>
            <a:srgbClr val="FBAE40"/>
          </p15:clr>
        </p15:guide>
        <p15:guide id="25" pos="5160">
          <p15:clr>
            <a:srgbClr val="FBAE40"/>
          </p15:clr>
        </p15:guide>
        <p15:guide id="26" pos="544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3240">
          <p15:clr>
            <a:srgbClr val="FBAE40"/>
          </p15:clr>
        </p15:guide>
        <p15:guide id="29" orient="horz" pos="320">
          <p15:clr>
            <a:srgbClr val="FBAE40"/>
          </p15:clr>
        </p15:guide>
        <p15:guide id="30" orient="horz" pos="620">
          <p15:clr>
            <a:srgbClr val="FBAE40"/>
          </p15:clr>
        </p15:guide>
        <p15:guide id="31" orient="horz" pos="780">
          <p15:clr>
            <a:srgbClr val="FBAE40"/>
          </p15:clr>
        </p15:guide>
        <p15:guide id="32" orient="horz" pos="1080">
          <p15:clr>
            <a:srgbClr val="FBAE40"/>
          </p15:clr>
        </p15:guide>
        <p15:guide id="33" orient="horz" pos="1240">
          <p15:clr>
            <a:srgbClr val="FBAE40"/>
          </p15:clr>
        </p15:guide>
        <p15:guide id="34" orient="horz" pos="1540">
          <p15:clr>
            <a:srgbClr val="FBAE40"/>
          </p15:clr>
        </p15:guide>
        <p15:guide id="35" orient="horz" pos="1700">
          <p15:clr>
            <a:srgbClr val="FBAE40"/>
          </p15:clr>
        </p15:guide>
        <p15:guide id="36" orient="horz" pos="2000">
          <p15:clr>
            <a:srgbClr val="FBAE40"/>
          </p15:clr>
        </p15:guide>
        <p15:guide id="37" orient="horz" pos="2160">
          <p15:clr>
            <a:srgbClr val="FBAE40"/>
          </p15:clr>
        </p15:guide>
        <p15:guide id="38" orient="horz" pos="2460">
          <p15:clr>
            <a:srgbClr val="FBAE40"/>
          </p15:clr>
        </p15:guide>
        <p15:guide id="39" orient="horz" pos="2620">
          <p15:clr>
            <a:srgbClr val="FBAE40"/>
          </p15:clr>
        </p15:guide>
        <p15:guide id="40" orient="horz" pos="29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osaico - Img à direita 2">
  <p:cSld name="Mosaico - Img à direita 2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>
            <a:spLocks noGrp="1"/>
          </p:cNvSpPr>
          <p:nvPr>
            <p:ph type="pic" idx="2"/>
          </p:nvPr>
        </p:nvSpPr>
        <p:spPr>
          <a:xfrm>
            <a:off x="6794500" y="0"/>
            <a:ext cx="23495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19718" y="4751221"/>
            <a:ext cx="4882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460272" y="616490"/>
            <a:ext cx="5657850" cy="503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 Light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>
          <p15:clr>
            <a:srgbClr val="FBAE40"/>
          </p15:clr>
        </p15:guide>
        <p15:guide id="2" pos="5760">
          <p15:clr>
            <a:srgbClr val="FBAE40"/>
          </p15:clr>
        </p15:guide>
        <p15:guide id="3" pos="320">
          <p15:clr>
            <a:srgbClr val="FBAE40"/>
          </p15:clr>
        </p15:guide>
        <p15:guide id="4" pos="600">
          <p15:clr>
            <a:srgbClr val="FBAE40"/>
          </p15:clr>
        </p15:guide>
        <p15:guide id="5" pos="760">
          <p15:clr>
            <a:srgbClr val="FBAE40"/>
          </p15:clr>
        </p15:guide>
        <p15:guide id="6" pos="1040">
          <p15:clr>
            <a:srgbClr val="FBAE40"/>
          </p15:clr>
        </p15:guide>
        <p15:guide id="7" pos="1200">
          <p15:clr>
            <a:srgbClr val="FBAE40"/>
          </p15:clr>
        </p15:guide>
        <p15:guide id="8" pos="1480">
          <p15:clr>
            <a:srgbClr val="FBAE40"/>
          </p15:clr>
        </p15:guide>
        <p15:guide id="9" pos="1640">
          <p15:clr>
            <a:srgbClr val="FBAE40"/>
          </p15:clr>
        </p15:guide>
        <p15:guide id="10" pos="1920">
          <p15:clr>
            <a:srgbClr val="FBAE40"/>
          </p15:clr>
        </p15:guide>
        <p15:guide id="11" pos="2080">
          <p15:clr>
            <a:srgbClr val="FBAE40"/>
          </p15:clr>
        </p15:guide>
        <p15:guide id="12" pos="2360">
          <p15:clr>
            <a:srgbClr val="FBAE40"/>
          </p15:clr>
        </p15:guide>
        <p15:guide id="13" pos="2520">
          <p15:clr>
            <a:srgbClr val="FBAE40"/>
          </p15:clr>
        </p15:guide>
        <p15:guide id="14" pos="2790">
          <p15:clr>
            <a:srgbClr val="FBAE40"/>
          </p15:clr>
        </p15:guide>
        <p15:guide id="15" pos="2960">
          <p15:clr>
            <a:srgbClr val="FBAE40"/>
          </p15:clr>
        </p15:guide>
        <p15:guide id="16" pos="3240">
          <p15:clr>
            <a:srgbClr val="FBAE40"/>
          </p15:clr>
        </p15:guide>
        <p15:guide id="17" pos="3400">
          <p15:clr>
            <a:srgbClr val="FBAE40"/>
          </p15:clr>
        </p15:guide>
        <p15:guide id="18" pos="3680">
          <p15:clr>
            <a:srgbClr val="FBAE40"/>
          </p15:clr>
        </p15:guide>
        <p15:guide id="19" pos="3840">
          <p15:clr>
            <a:srgbClr val="FBAE40"/>
          </p15:clr>
        </p15:guide>
        <p15:guide id="20" pos="4120">
          <p15:clr>
            <a:srgbClr val="FBAE40"/>
          </p15:clr>
        </p15:guide>
        <p15:guide id="21" pos="4280">
          <p15:clr>
            <a:srgbClr val="FBAE40"/>
          </p15:clr>
        </p15:guide>
        <p15:guide id="22" pos="4560">
          <p15:clr>
            <a:srgbClr val="FBAE40"/>
          </p15:clr>
        </p15:guide>
        <p15:guide id="23" pos="4720">
          <p15:clr>
            <a:srgbClr val="FBAE40"/>
          </p15:clr>
        </p15:guide>
        <p15:guide id="24" pos="5000">
          <p15:clr>
            <a:srgbClr val="FBAE40"/>
          </p15:clr>
        </p15:guide>
        <p15:guide id="25" pos="5160">
          <p15:clr>
            <a:srgbClr val="FBAE40"/>
          </p15:clr>
        </p15:guide>
        <p15:guide id="26" pos="544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3240">
          <p15:clr>
            <a:srgbClr val="FBAE40"/>
          </p15:clr>
        </p15:guide>
        <p15:guide id="29" orient="horz" pos="320">
          <p15:clr>
            <a:srgbClr val="FBAE40"/>
          </p15:clr>
        </p15:guide>
        <p15:guide id="30" orient="horz" pos="620">
          <p15:clr>
            <a:srgbClr val="FBAE40"/>
          </p15:clr>
        </p15:guide>
        <p15:guide id="31" orient="horz" pos="780">
          <p15:clr>
            <a:srgbClr val="FBAE40"/>
          </p15:clr>
        </p15:guide>
        <p15:guide id="32" orient="horz" pos="1080">
          <p15:clr>
            <a:srgbClr val="FBAE40"/>
          </p15:clr>
        </p15:guide>
        <p15:guide id="33" orient="horz" pos="1240">
          <p15:clr>
            <a:srgbClr val="FBAE40"/>
          </p15:clr>
        </p15:guide>
        <p15:guide id="34" orient="horz" pos="1540">
          <p15:clr>
            <a:srgbClr val="FBAE40"/>
          </p15:clr>
        </p15:guide>
        <p15:guide id="35" orient="horz" pos="1700">
          <p15:clr>
            <a:srgbClr val="FBAE40"/>
          </p15:clr>
        </p15:guide>
        <p15:guide id="36" orient="horz" pos="2000">
          <p15:clr>
            <a:srgbClr val="FBAE40"/>
          </p15:clr>
        </p15:guide>
        <p15:guide id="37" orient="horz" pos="2160">
          <p15:clr>
            <a:srgbClr val="FBAE40"/>
          </p15:clr>
        </p15:guide>
        <p15:guide id="38" orient="horz" pos="2460">
          <p15:clr>
            <a:srgbClr val="FBAE40"/>
          </p15:clr>
        </p15:guide>
        <p15:guide id="39" orient="horz" pos="2620">
          <p15:clr>
            <a:srgbClr val="FBAE40"/>
          </p15:clr>
        </p15:guide>
        <p15:guide id="40" orient="horz" pos="29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aico - 3 img em L invertido">
  <p:cSld name="Mosaico - 3 img em L invertid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>
            <a:spLocks noGrp="1"/>
          </p:cNvSpPr>
          <p:nvPr>
            <p:ph type="pic" idx="2"/>
          </p:nvPr>
        </p:nvSpPr>
        <p:spPr>
          <a:xfrm>
            <a:off x="6350" y="3429000"/>
            <a:ext cx="2597150" cy="1713601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18"/>
          <p:cNvSpPr>
            <a:spLocks noGrp="1"/>
          </p:cNvSpPr>
          <p:nvPr>
            <p:ph type="pic" idx="3"/>
          </p:nvPr>
        </p:nvSpPr>
        <p:spPr>
          <a:xfrm>
            <a:off x="5137150" y="-4635"/>
            <a:ext cx="4006849" cy="343445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19718" y="4751221"/>
            <a:ext cx="4882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73" name="Google Shape;73;p18"/>
          <p:cNvSpPr>
            <a:spLocks noGrp="1"/>
          </p:cNvSpPr>
          <p:nvPr>
            <p:ph type="pic" idx="4"/>
          </p:nvPr>
        </p:nvSpPr>
        <p:spPr>
          <a:xfrm>
            <a:off x="2604168" y="3429000"/>
            <a:ext cx="2532982" cy="1713601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431800" y="1349055"/>
            <a:ext cx="4267200" cy="503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 Light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>
          <p15:clr>
            <a:srgbClr val="FBAE40"/>
          </p15:clr>
        </p15:guide>
        <p15:guide id="2" pos="5760">
          <p15:clr>
            <a:srgbClr val="FBAE40"/>
          </p15:clr>
        </p15:guide>
        <p15:guide id="3" pos="320">
          <p15:clr>
            <a:srgbClr val="FBAE40"/>
          </p15:clr>
        </p15:guide>
        <p15:guide id="4" pos="600">
          <p15:clr>
            <a:srgbClr val="FBAE40"/>
          </p15:clr>
        </p15:guide>
        <p15:guide id="5" pos="760">
          <p15:clr>
            <a:srgbClr val="FBAE40"/>
          </p15:clr>
        </p15:guide>
        <p15:guide id="6" pos="1040">
          <p15:clr>
            <a:srgbClr val="FBAE40"/>
          </p15:clr>
        </p15:guide>
        <p15:guide id="7" pos="1200">
          <p15:clr>
            <a:srgbClr val="FBAE40"/>
          </p15:clr>
        </p15:guide>
        <p15:guide id="8" pos="1480">
          <p15:clr>
            <a:srgbClr val="FBAE40"/>
          </p15:clr>
        </p15:guide>
        <p15:guide id="9" pos="1640">
          <p15:clr>
            <a:srgbClr val="FBAE40"/>
          </p15:clr>
        </p15:guide>
        <p15:guide id="10" pos="1920">
          <p15:clr>
            <a:srgbClr val="FBAE40"/>
          </p15:clr>
        </p15:guide>
        <p15:guide id="11" pos="2080">
          <p15:clr>
            <a:srgbClr val="FBAE40"/>
          </p15:clr>
        </p15:guide>
        <p15:guide id="12" pos="2360">
          <p15:clr>
            <a:srgbClr val="FBAE40"/>
          </p15:clr>
        </p15:guide>
        <p15:guide id="13" pos="2520">
          <p15:clr>
            <a:srgbClr val="FBAE40"/>
          </p15:clr>
        </p15:guide>
        <p15:guide id="14" pos="2800">
          <p15:clr>
            <a:srgbClr val="FBAE40"/>
          </p15:clr>
        </p15:guide>
        <p15:guide id="15" pos="2960">
          <p15:clr>
            <a:srgbClr val="FBAE40"/>
          </p15:clr>
        </p15:guide>
        <p15:guide id="16" pos="3240">
          <p15:clr>
            <a:srgbClr val="FBAE40"/>
          </p15:clr>
        </p15:guide>
        <p15:guide id="17" pos="3400">
          <p15:clr>
            <a:srgbClr val="FBAE40"/>
          </p15:clr>
        </p15:guide>
        <p15:guide id="18" pos="3680">
          <p15:clr>
            <a:srgbClr val="FBAE40"/>
          </p15:clr>
        </p15:guide>
        <p15:guide id="19" pos="3840">
          <p15:clr>
            <a:srgbClr val="FBAE40"/>
          </p15:clr>
        </p15:guide>
        <p15:guide id="20" pos="4120">
          <p15:clr>
            <a:srgbClr val="FBAE40"/>
          </p15:clr>
        </p15:guide>
        <p15:guide id="21" pos="4280">
          <p15:clr>
            <a:srgbClr val="FBAE40"/>
          </p15:clr>
        </p15:guide>
        <p15:guide id="22" pos="4560">
          <p15:clr>
            <a:srgbClr val="FBAE40"/>
          </p15:clr>
        </p15:guide>
        <p15:guide id="23" pos="4720">
          <p15:clr>
            <a:srgbClr val="FBAE40"/>
          </p15:clr>
        </p15:guide>
        <p15:guide id="24" pos="5000">
          <p15:clr>
            <a:srgbClr val="FBAE40"/>
          </p15:clr>
        </p15:guide>
        <p15:guide id="25" pos="5160">
          <p15:clr>
            <a:srgbClr val="FBAE40"/>
          </p15:clr>
        </p15:guide>
        <p15:guide id="26" pos="544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3240">
          <p15:clr>
            <a:srgbClr val="FBAE40"/>
          </p15:clr>
        </p15:guide>
        <p15:guide id="29" orient="horz" pos="320">
          <p15:clr>
            <a:srgbClr val="FBAE40"/>
          </p15:clr>
        </p15:guide>
        <p15:guide id="30" orient="horz" pos="620">
          <p15:clr>
            <a:srgbClr val="FBAE40"/>
          </p15:clr>
        </p15:guide>
        <p15:guide id="31" orient="horz" pos="780">
          <p15:clr>
            <a:srgbClr val="FBAE40"/>
          </p15:clr>
        </p15:guide>
        <p15:guide id="32" orient="horz" pos="1080">
          <p15:clr>
            <a:srgbClr val="FBAE40"/>
          </p15:clr>
        </p15:guide>
        <p15:guide id="33" orient="horz" pos="1240">
          <p15:clr>
            <a:srgbClr val="FBAE40"/>
          </p15:clr>
        </p15:guide>
        <p15:guide id="34" orient="horz" pos="1540">
          <p15:clr>
            <a:srgbClr val="FBAE40"/>
          </p15:clr>
        </p15:guide>
        <p15:guide id="35" orient="horz" pos="1700">
          <p15:clr>
            <a:srgbClr val="FBAE40"/>
          </p15:clr>
        </p15:guide>
        <p15:guide id="36" orient="horz" pos="2000">
          <p15:clr>
            <a:srgbClr val="FBAE40"/>
          </p15:clr>
        </p15:guide>
        <p15:guide id="37" orient="horz" pos="2160">
          <p15:clr>
            <a:srgbClr val="FBAE40"/>
          </p15:clr>
        </p15:guide>
        <p15:guide id="38" orient="horz" pos="2460">
          <p15:clr>
            <a:srgbClr val="FBAE40"/>
          </p15:clr>
        </p15:guide>
        <p15:guide id="39" orient="horz" pos="2620">
          <p15:clr>
            <a:srgbClr val="FBAE40"/>
          </p15:clr>
        </p15:guide>
        <p15:guide id="40" orient="horz" pos="29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Mosaico - Img à esquerda">
  <p:cSld name="1_Mosaico - Img à esquerda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>
            <a:spLocks noGrp="1"/>
          </p:cNvSpPr>
          <p:nvPr>
            <p:ph type="pic" idx="2"/>
          </p:nvPr>
        </p:nvSpPr>
        <p:spPr>
          <a:xfrm>
            <a:off x="0" y="0"/>
            <a:ext cx="23495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19718" y="4751221"/>
            <a:ext cx="4882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title"/>
          </p:nvPr>
        </p:nvSpPr>
        <p:spPr>
          <a:xfrm>
            <a:off x="2992898" y="618128"/>
            <a:ext cx="5657850" cy="503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 Light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>
          <p15:clr>
            <a:srgbClr val="FBAE40"/>
          </p15:clr>
        </p15:guide>
        <p15:guide id="2" pos="5760">
          <p15:clr>
            <a:srgbClr val="FBAE40"/>
          </p15:clr>
        </p15:guide>
        <p15:guide id="3" pos="320">
          <p15:clr>
            <a:srgbClr val="FBAE40"/>
          </p15:clr>
        </p15:guide>
        <p15:guide id="4" pos="600">
          <p15:clr>
            <a:srgbClr val="FBAE40"/>
          </p15:clr>
        </p15:guide>
        <p15:guide id="5" pos="760">
          <p15:clr>
            <a:srgbClr val="FBAE40"/>
          </p15:clr>
        </p15:guide>
        <p15:guide id="6" pos="1040">
          <p15:clr>
            <a:srgbClr val="FBAE40"/>
          </p15:clr>
        </p15:guide>
        <p15:guide id="7" pos="1200">
          <p15:clr>
            <a:srgbClr val="FBAE40"/>
          </p15:clr>
        </p15:guide>
        <p15:guide id="8" pos="1480">
          <p15:clr>
            <a:srgbClr val="FBAE40"/>
          </p15:clr>
        </p15:guide>
        <p15:guide id="9" pos="1640">
          <p15:clr>
            <a:srgbClr val="FBAE40"/>
          </p15:clr>
        </p15:guide>
        <p15:guide id="10" pos="1920">
          <p15:clr>
            <a:srgbClr val="FBAE40"/>
          </p15:clr>
        </p15:guide>
        <p15:guide id="11" pos="2080">
          <p15:clr>
            <a:srgbClr val="FBAE40"/>
          </p15:clr>
        </p15:guide>
        <p15:guide id="12" pos="2360">
          <p15:clr>
            <a:srgbClr val="FBAE40"/>
          </p15:clr>
        </p15:guide>
        <p15:guide id="13" pos="2520">
          <p15:clr>
            <a:srgbClr val="FBAE40"/>
          </p15:clr>
        </p15:guide>
        <p15:guide id="14" pos="2790">
          <p15:clr>
            <a:srgbClr val="FBAE40"/>
          </p15:clr>
        </p15:guide>
        <p15:guide id="15" pos="2960">
          <p15:clr>
            <a:srgbClr val="FBAE40"/>
          </p15:clr>
        </p15:guide>
        <p15:guide id="16" pos="3240">
          <p15:clr>
            <a:srgbClr val="FBAE40"/>
          </p15:clr>
        </p15:guide>
        <p15:guide id="17" pos="3400">
          <p15:clr>
            <a:srgbClr val="FBAE40"/>
          </p15:clr>
        </p15:guide>
        <p15:guide id="18" pos="3680">
          <p15:clr>
            <a:srgbClr val="FBAE40"/>
          </p15:clr>
        </p15:guide>
        <p15:guide id="19" pos="3840">
          <p15:clr>
            <a:srgbClr val="FBAE40"/>
          </p15:clr>
        </p15:guide>
        <p15:guide id="20" pos="4120">
          <p15:clr>
            <a:srgbClr val="FBAE40"/>
          </p15:clr>
        </p15:guide>
        <p15:guide id="21" pos="4280">
          <p15:clr>
            <a:srgbClr val="FBAE40"/>
          </p15:clr>
        </p15:guide>
        <p15:guide id="22" pos="4560">
          <p15:clr>
            <a:srgbClr val="FBAE40"/>
          </p15:clr>
        </p15:guide>
        <p15:guide id="23" pos="4720">
          <p15:clr>
            <a:srgbClr val="FBAE40"/>
          </p15:clr>
        </p15:guide>
        <p15:guide id="24" pos="5000">
          <p15:clr>
            <a:srgbClr val="FBAE40"/>
          </p15:clr>
        </p15:guide>
        <p15:guide id="25" pos="5160">
          <p15:clr>
            <a:srgbClr val="FBAE40"/>
          </p15:clr>
        </p15:guide>
        <p15:guide id="26" pos="544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3240">
          <p15:clr>
            <a:srgbClr val="FBAE40"/>
          </p15:clr>
        </p15:guide>
        <p15:guide id="29" orient="horz" pos="320">
          <p15:clr>
            <a:srgbClr val="FBAE40"/>
          </p15:clr>
        </p15:guide>
        <p15:guide id="30" orient="horz" pos="620">
          <p15:clr>
            <a:srgbClr val="FBAE40"/>
          </p15:clr>
        </p15:guide>
        <p15:guide id="31" orient="horz" pos="780">
          <p15:clr>
            <a:srgbClr val="FBAE40"/>
          </p15:clr>
        </p15:guide>
        <p15:guide id="32" orient="horz" pos="1080">
          <p15:clr>
            <a:srgbClr val="FBAE40"/>
          </p15:clr>
        </p15:guide>
        <p15:guide id="33" orient="horz" pos="1240">
          <p15:clr>
            <a:srgbClr val="FBAE40"/>
          </p15:clr>
        </p15:guide>
        <p15:guide id="34" orient="horz" pos="1540">
          <p15:clr>
            <a:srgbClr val="FBAE40"/>
          </p15:clr>
        </p15:guide>
        <p15:guide id="35" orient="horz" pos="1700">
          <p15:clr>
            <a:srgbClr val="FBAE40"/>
          </p15:clr>
        </p15:guide>
        <p15:guide id="36" orient="horz" pos="2000">
          <p15:clr>
            <a:srgbClr val="FBAE40"/>
          </p15:clr>
        </p15:guide>
        <p15:guide id="37" orient="horz" pos="2160">
          <p15:clr>
            <a:srgbClr val="FBAE40"/>
          </p15:clr>
        </p15:guide>
        <p15:guide id="38" orient="horz" pos="2460">
          <p15:clr>
            <a:srgbClr val="FBAE40"/>
          </p15:clr>
        </p15:guide>
        <p15:guide id="39" orient="horz" pos="2620">
          <p15:clr>
            <a:srgbClr val="FBAE40"/>
          </p15:clr>
        </p15:guide>
        <p15:guide id="40" orient="horz" pos="292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aico - 3 img esquerda">
  <p:cSld name="Mosaico - 3 img esquerda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sldNum" idx="12"/>
          </p:nvPr>
        </p:nvSpPr>
        <p:spPr>
          <a:xfrm>
            <a:off x="0" y="4751221"/>
            <a:ext cx="4882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81" name="Google Shape;81;p20"/>
          <p:cNvSpPr>
            <a:spLocks noGrp="1"/>
          </p:cNvSpPr>
          <p:nvPr>
            <p:ph type="pic" idx="2"/>
          </p:nvPr>
        </p:nvSpPr>
        <p:spPr>
          <a:xfrm>
            <a:off x="0" y="0"/>
            <a:ext cx="1905000" cy="17145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82" name="Google Shape;82;p20"/>
          <p:cNvSpPr>
            <a:spLocks noGrp="1"/>
          </p:cNvSpPr>
          <p:nvPr>
            <p:ph type="pic" idx="3"/>
          </p:nvPr>
        </p:nvSpPr>
        <p:spPr>
          <a:xfrm>
            <a:off x="0" y="1714500"/>
            <a:ext cx="1905000" cy="17145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83" name="Google Shape;83;p20"/>
          <p:cNvSpPr>
            <a:spLocks noGrp="1"/>
          </p:cNvSpPr>
          <p:nvPr>
            <p:ph type="pic" idx="4"/>
          </p:nvPr>
        </p:nvSpPr>
        <p:spPr>
          <a:xfrm>
            <a:off x="0" y="3429000"/>
            <a:ext cx="1905000" cy="17145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84" name="Google Shape;84;p20"/>
          <p:cNvSpPr txBox="1">
            <a:spLocks noGrp="1"/>
          </p:cNvSpPr>
          <p:nvPr>
            <p:ph type="title"/>
          </p:nvPr>
        </p:nvSpPr>
        <p:spPr>
          <a:xfrm>
            <a:off x="2559256" y="618063"/>
            <a:ext cx="6076744" cy="537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 Light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>
          <p15:clr>
            <a:srgbClr val="FBAE40"/>
          </p15:clr>
        </p15:guide>
        <p15:guide id="2" pos="5760">
          <p15:clr>
            <a:srgbClr val="FBAE40"/>
          </p15:clr>
        </p15:guide>
        <p15:guide id="3" pos="320">
          <p15:clr>
            <a:srgbClr val="FBAE40"/>
          </p15:clr>
        </p15:guide>
        <p15:guide id="4" pos="600">
          <p15:clr>
            <a:srgbClr val="FBAE40"/>
          </p15:clr>
        </p15:guide>
        <p15:guide id="5" pos="760">
          <p15:clr>
            <a:srgbClr val="FBAE40"/>
          </p15:clr>
        </p15:guide>
        <p15:guide id="6" pos="1040">
          <p15:clr>
            <a:srgbClr val="FBAE40"/>
          </p15:clr>
        </p15:guide>
        <p15:guide id="7" pos="1200">
          <p15:clr>
            <a:srgbClr val="FBAE40"/>
          </p15:clr>
        </p15:guide>
        <p15:guide id="8" pos="1480">
          <p15:clr>
            <a:srgbClr val="FBAE40"/>
          </p15:clr>
        </p15:guide>
        <p15:guide id="9" pos="1640">
          <p15:clr>
            <a:srgbClr val="FBAE40"/>
          </p15:clr>
        </p15:guide>
        <p15:guide id="10" pos="1928">
          <p15:clr>
            <a:srgbClr val="FBAE40"/>
          </p15:clr>
        </p15:guide>
        <p15:guide id="11" pos="2080">
          <p15:clr>
            <a:srgbClr val="FBAE40"/>
          </p15:clr>
        </p15:guide>
        <p15:guide id="12" pos="2360">
          <p15:clr>
            <a:srgbClr val="FBAE40"/>
          </p15:clr>
        </p15:guide>
        <p15:guide id="13" pos="2520">
          <p15:clr>
            <a:srgbClr val="FBAE40"/>
          </p15:clr>
        </p15:guide>
        <p15:guide id="14" pos="2800">
          <p15:clr>
            <a:srgbClr val="FBAE40"/>
          </p15:clr>
        </p15:guide>
        <p15:guide id="15" pos="2960">
          <p15:clr>
            <a:srgbClr val="FBAE40"/>
          </p15:clr>
        </p15:guide>
        <p15:guide id="16" pos="3240">
          <p15:clr>
            <a:srgbClr val="FBAE40"/>
          </p15:clr>
        </p15:guide>
        <p15:guide id="17" pos="3400">
          <p15:clr>
            <a:srgbClr val="FBAE40"/>
          </p15:clr>
        </p15:guide>
        <p15:guide id="18" pos="3680">
          <p15:clr>
            <a:srgbClr val="FBAE40"/>
          </p15:clr>
        </p15:guide>
        <p15:guide id="19" pos="3840">
          <p15:clr>
            <a:srgbClr val="FBAE40"/>
          </p15:clr>
        </p15:guide>
        <p15:guide id="20" pos="4120">
          <p15:clr>
            <a:srgbClr val="FBAE40"/>
          </p15:clr>
        </p15:guide>
        <p15:guide id="21" pos="4280">
          <p15:clr>
            <a:srgbClr val="FBAE40"/>
          </p15:clr>
        </p15:guide>
        <p15:guide id="22" pos="4560">
          <p15:clr>
            <a:srgbClr val="FBAE40"/>
          </p15:clr>
        </p15:guide>
        <p15:guide id="23" pos="4720">
          <p15:clr>
            <a:srgbClr val="FBAE40"/>
          </p15:clr>
        </p15:guide>
        <p15:guide id="24" pos="5000">
          <p15:clr>
            <a:srgbClr val="FBAE40"/>
          </p15:clr>
        </p15:guide>
        <p15:guide id="25" pos="5160">
          <p15:clr>
            <a:srgbClr val="FBAE40"/>
          </p15:clr>
        </p15:guide>
        <p15:guide id="26" pos="544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3240">
          <p15:clr>
            <a:srgbClr val="FBAE40"/>
          </p15:clr>
        </p15:guide>
        <p15:guide id="29" orient="horz" pos="320">
          <p15:clr>
            <a:srgbClr val="FBAE40"/>
          </p15:clr>
        </p15:guide>
        <p15:guide id="30" orient="horz" pos="620">
          <p15:clr>
            <a:srgbClr val="FBAE40"/>
          </p15:clr>
        </p15:guide>
        <p15:guide id="31" orient="horz" pos="780">
          <p15:clr>
            <a:srgbClr val="FBAE40"/>
          </p15:clr>
        </p15:guide>
        <p15:guide id="32" orient="horz" pos="1087">
          <p15:clr>
            <a:srgbClr val="FBAE40"/>
          </p15:clr>
        </p15:guide>
        <p15:guide id="33" orient="horz" pos="1240">
          <p15:clr>
            <a:srgbClr val="FBAE40"/>
          </p15:clr>
        </p15:guide>
        <p15:guide id="34" orient="horz" pos="1540">
          <p15:clr>
            <a:srgbClr val="FBAE40"/>
          </p15:clr>
        </p15:guide>
        <p15:guide id="35" orient="horz" pos="1700">
          <p15:clr>
            <a:srgbClr val="FBAE40"/>
          </p15:clr>
        </p15:guide>
        <p15:guide id="36" orient="horz" pos="2000">
          <p15:clr>
            <a:srgbClr val="FBAE40"/>
          </p15:clr>
        </p15:guide>
        <p15:guide id="37" orient="horz" pos="2160">
          <p15:clr>
            <a:srgbClr val="FBAE40"/>
          </p15:clr>
        </p15:guide>
        <p15:guide id="38" orient="horz" pos="2460">
          <p15:clr>
            <a:srgbClr val="FBAE40"/>
          </p15:clr>
        </p15:guide>
        <p15:guide id="39" orient="horz" pos="2620">
          <p15:clr>
            <a:srgbClr val="FBAE40"/>
          </p15:clr>
        </p15:guide>
        <p15:guide id="40" orient="horz" pos="29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osaico - Img à direita">
  <p:cSld name="Mosaico - Img à direita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3048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21"/>
          <p:cNvSpPr txBox="1">
            <a:spLocks noGrp="1"/>
          </p:cNvSpPr>
          <p:nvPr>
            <p:ph type="sldNum" idx="12"/>
          </p:nvPr>
        </p:nvSpPr>
        <p:spPr>
          <a:xfrm>
            <a:off x="19718" y="4751221"/>
            <a:ext cx="4882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>
          <p15:clr>
            <a:srgbClr val="FBAE40"/>
          </p15:clr>
        </p15:guide>
        <p15:guide id="2" pos="5760">
          <p15:clr>
            <a:srgbClr val="FBAE40"/>
          </p15:clr>
        </p15:guide>
        <p15:guide id="3" pos="320">
          <p15:clr>
            <a:srgbClr val="FBAE40"/>
          </p15:clr>
        </p15:guide>
        <p15:guide id="4" pos="600">
          <p15:clr>
            <a:srgbClr val="FBAE40"/>
          </p15:clr>
        </p15:guide>
        <p15:guide id="5" pos="760">
          <p15:clr>
            <a:srgbClr val="FBAE40"/>
          </p15:clr>
        </p15:guide>
        <p15:guide id="6" pos="1040">
          <p15:clr>
            <a:srgbClr val="FBAE40"/>
          </p15:clr>
        </p15:guide>
        <p15:guide id="7" pos="1200">
          <p15:clr>
            <a:srgbClr val="FBAE40"/>
          </p15:clr>
        </p15:guide>
        <p15:guide id="8" pos="1480">
          <p15:clr>
            <a:srgbClr val="FBAE40"/>
          </p15:clr>
        </p15:guide>
        <p15:guide id="9" pos="1640">
          <p15:clr>
            <a:srgbClr val="FBAE40"/>
          </p15:clr>
        </p15:guide>
        <p15:guide id="10" pos="1920">
          <p15:clr>
            <a:srgbClr val="FBAE40"/>
          </p15:clr>
        </p15:guide>
        <p15:guide id="11" pos="2080">
          <p15:clr>
            <a:srgbClr val="FBAE40"/>
          </p15:clr>
        </p15:guide>
        <p15:guide id="12" pos="2360">
          <p15:clr>
            <a:srgbClr val="FBAE40"/>
          </p15:clr>
        </p15:guide>
        <p15:guide id="13" pos="2520">
          <p15:clr>
            <a:srgbClr val="FBAE40"/>
          </p15:clr>
        </p15:guide>
        <p15:guide id="14" pos="2800">
          <p15:clr>
            <a:srgbClr val="FBAE40"/>
          </p15:clr>
        </p15:guide>
        <p15:guide id="15" pos="2960">
          <p15:clr>
            <a:srgbClr val="FBAE40"/>
          </p15:clr>
        </p15:guide>
        <p15:guide id="16" pos="3240">
          <p15:clr>
            <a:srgbClr val="FBAE40"/>
          </p15:clr>
        </p15:guide>
        <p15:guide id="17" pos="3400">
          <p15:clr>
            <a:srgbClr val="FBAE40"/>
          </p15:clr>
        </p15:guide>
        <p15:guide id="18" pos="3680">
          <p15:clr>
            <a:srgbClr val="FBAE40"/>
          </p15:clr>
        </p15:guide>
        <p15:guide id="19" pos="3840">
          <p15:clr>
            <a:srgbClr val="FBAE40"/>
          </p15:clr>
        </p15:guide>
        <p15:guide id="20" pos="4120">
          <p15:clr>
            <a:srgbClr val="FBAE40"/>
          </p15:clr>
        </p15:guide>
        <p15:guide id="21" pos="4280">
          <p15:clr>
            <a:srgbClr val="FBAE40"/>
          </p15:clr>
        </p15:guide>
        <p15:guide id="22" pos="4560">
          <p15:clr>
            <a:srgbClr val="FBAE40"/>
          </p15:clr>
        </p15:guide>
        <p15:guide id="23" pos="4720">
          <p15:clr>
            <a:srgbClr val="FBAE40"/>
          </p15:clr>
        </p15:guide>
        <p15:guide id="24" pos="5000">
          <p15:clr>
            <a:srgbClr val="FBAE40"/>
          </p15:clr>
        </p15:guide>
        <p15:guide id="25" pos="5160">
          <p15:clr>
            <a:srgbClr val="FBAE40"/>
          </p15:clr>
        </p15:guide>
        <p15:guide id="26" pos="544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3240">
          <p15:clr>
            <a:srgbClr val="FBAE40"/>
          </p15:clr>
        </p15:guide>
        <p15:guide id="29" orient="horz" pos="320">
          <p15:clr>
            <a:srgbClr val="FBAE40"/>
          </p15:clr>
        </p15:guide>
        <p15:guide id="30" orient="horz" pos="620">
          <p15:clr>
            <a:srgbClr val="FBAE40"/>
          </p15:clr>
        </p15:guide>
        <p15:guide id="31" orient="horz" pos="780">
          <p15:clr>
            <a:srgbClr val="FBAE40"/>
          </p15:clr>
        </p15:guide>
        <p15:guide id="32" orient="horz" pos="1080">
          <p15:clr>
            <a:srgbClr val="FBAE40"/>
          </p15:clr>
        </p15:guide>
        <p15:guide id="33" orient="horz" pos="1240">
          <p15:clr>
            <a:srgbClr val="FBAE40"/>
          </p15:clr>
        </p15:guide>
        <p15:guide id="34" orient="horz" pos="1540">
          <p15:clr>
            <a:srgbClr val="FBAE40"/>
          </p15:clr>
        </p15:guide>
        <p15:guide id="35" orient="horz" pos="1700">
          <p15:clr>
            <a:srgbClr val="FBAE40"/>
          </p15:clr>
        </p15:guide>
        <p15:guide id="36" orient="horz" pos="2000">
          <p15:clr>
            <a:srgbClr val="FBAE40"/>
          </p15:clr>
        </p15:guide>
        <p15:guide id="37" orient="horz" pos="2160">
          <p15:clr>
            <a:srgbClr val="FBAE40"/>
          </p15:clr>
        </p15:guide>
        <p15:guide id="38" orient="horz" pos="2460">
          <p15:clr>
            <a:srgbClr val="FBAE40"/>
          </p15:clr>
        </p15:guide>
        <p15:guide id="39" orient="horz" pos="2620">
          <p15:clr>
            <a:srgbClr val="FBAE40"/>
          </p15:clr>
        </p15:guide>
        <p15:guide id="40" orient="horz" pos="29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- 1 col">
  <p:cSld name="Grid - 1 col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 txBox="1">
            <a:spLocks noGrp="1"/>
          </p:cNvSpPr>
          <p:nvPr>
            <p:ph type="title"/>
          </p:nvPr>
        </p:nvSpPr>
        <p:spPr>
          <a:xfrm>
            <a:off x="438150" y="446884"/>
            <a:ext cx="8197850" cy="496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 Light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sldNum" idx="12"/>
          </p:nvPr>
        </p:nvSpPr>
        <p:spPr>
          <a:xfrm>
            <a:off x="19718" y="4751221"/>
            <a:ext cx="4882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- 4 col 4 linhas">
  <p:cSld name="Grid - 4 col 4 linha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19718" y="4751221"/>
            <a:ext cx="4882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93" name="Google Shape;93;p23"/>
          <p:cNvSpPr txBox="1">
            <a:spLocks noGrp="1"/>
          </p:cNvSpPr>
          <p:nvPr>
            <p:ph type="title"/>
          </p:nvPr>
        </p:nvSpPr>
        <p:spPr>
          <a:xfrm>
            <a:off x="438150" y="446884"/>
            <a:ext cx="8197850" cy="53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 Light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>
          <p15:clr>
            <a:srgbClr val="FBAE40"/>
          </p15:clr>
        </p15:guide>
        <p15:guide id="2" pos="5760">
          <p15:clr>
            <a:srgbClr val="FBAE40"/>
          </p15:clr>
        </p15:guide>
        <p15:guide id="3" pos="320">
          <p15:clr>
            <a:srgbClr val="FBAE40"/>
          </p15:clr>
        </p15:guide>
        <p15:guide id="4" pos="1480">
          <p15:clr>
            <a:srgbClr val="FBAE40"/>
          </p15:clr>
        </p15:guide>
        <p15:guide id="5" pos="1640">
          <p15:clr>
            <a:srgbClr val="FBAE40"/>
          </p15:clr>
        </p15:guide>
        <p15:guide id="6" pos="2800">
          <p15:clr>
            <a:srgbClr val="FBAE40"/>
          </p15:clr>
        </p15:guide>
        <p15:guide id="7" pos="2960">
          <p15:clr>
            <a:srgbClr val="FBAE40"/>
          </p15:clr>
        </p15:guide>
        <p15:guide id="8" pos="4120">
          <p15:clr>
            <a:srgbClr val="FBAE40"/>
          </p15:clr>
        </p15:guide>
        <p15:guide id="9" pos="4280">
          <p15:clr>
            <a:srgbClr val="FBAE40"/>
          </p15:clr>
        </p15:guide>
        <p15:guide id="10" pos="5440">
          <p15:clr>
            <a:srgbClr val="FBAE40"/>
          </p15:clr>
        </p15:guide>
        <p15:guide id="11" orient="horz">
          <p15:clr>
            <a:srgbClr val="FBAE40"/>
          </p15:clr>
        </p15:guide>
        <p15:guide id="12" orient="horz" pos="3240">
          <p15:clr>
            <a:srgbClr val="FBAE40"/>
          </p15:clr>
        </p15:guide>
        <p15:guide id="13" orient="horz" pos="320">
          <p15:clr>
            <a:srgbClr val="FBAE40"/>
          </p15:clr>
        </p15:guide>
        <p15:guide id="14" orient="horz" pos="850">
          <p15:clr>
            <a:srgbClr val="FBAE40"/>
          </p15:clr>
        </p15:guide>
        <p15:guide id="15" orient="horz" pos="1010">
          <p15:clr>
            <a:srgbClr val="FBAE40"/>
          </p15:clr>
        </p15:guide>
        <p15:guide id="16" orient="horz" pos="1540">
          <p15:clr>
            <a:srgbClr val="FBAE40"/>
          </p15:clr>
        </p15:guide>
        <p15:guide id="17" orient="horz" pos="1700">
          <p15:clr>
            <a:srgbClr val="FBAE40"/>
          </p15:clr>
        </p15:guide>
        <p15:guide id="18" orient="horz" pos="2230">
          <p15:clr>
            <a:srgbClr val="FBAE40"/>
          </p15:clr>
        </p15:guide>
        <p15:guide id="19" orient="horz" pos="2390">
          <p15:clr>
            <a:srgbClr val="FBAE40"/>
          </p15:clr>
        </p15:guide>
        <p15:guide id="20" orient="horz" pos="292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- 6 col 3 linhas">
  <p:cSld name="Grid - 6 col 3 linha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 txBox="1">
            <a:spLocks noGrp="1"/>
          </p:cNvSpPr>
          <p:nvPr>
            <p:ph type="sldNum" idx="12"/>
          </p:nvPr>
        </p:nvSpPr>
        <p:spPr>
          <a:xfrm>
            <a:off x="19718" y="4751221"/>
            <a:ext cx="4882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96" name="Google Shape;96;p24"/>
          <p:cNvSpPr txBox="1">
            <a:spLocks noGrp="1"/>
          </p:cNvSpPr>
          <p:nvPr>
            <p:ph type="title"/>
          </p:nvPr>
        </p:nvSpPr>
        <p:spPr>
          <a:xfrm>
            <a:off x="438150" y="446884"/>
            <a:ext cx="8197850" cy="53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 Light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>
          <p15:clr>
            <a:srgbClr val="FBAE40"/>
          </p15:clr>
        </p15:guide>
        <p15:guide id="2" pos="5760">
          <p15:clr>
            <a:srgbClr val="FBAE40"/>
          </p15:clr>
        </p15:guide>
        <p15:guide id="3" pos="320">
          <p15:clr>
            <a:srgbClr val="FBAE40"/>
          </p15:clr>
        </p15:guide>
        <p15:guide id="4" pos="1040">
          <p15:clr>
            <a:srgbClr val="FBAE40"/>
          </p15:clr>
        </p15:guide>
        <p15:guide id="5" pos="1200">
          <p15:clr>
            <a:srgbClr val="FBAE40"/>
          </p15:clr>
        </p15:guide>
        <p15:guide id="6" pos="1920">
          <p15:clr>
            <a:srgbClr val="FBAE40"/>
          </p15:clr>
        </p15:guide>
        <p15:guide id="7" pos="2080">
          <p15:clr>
            <a:srgbClr val="FBAE40"/>
          </p15:clr>
        </p15:guide>
        <p15:guide id="8" pos="2800">
          <p15:clr>
            <a:srgbClr val="FBAE40"/>
          </p15:clr>
        </p15:guide>
        <p15:guide id="9" pos="2960">
          <p15:clr>
            <a:srgbClr val="FBAE40"/>
          </p15:clr>
        </p15:guide>
        <p15:guide id="10" pos="3680">
          <p15:clr>
            <a:srgbClr val="FBAE40"/>
          </p15:clr>
        </p15:guide>
        <p15:guide id="11" pos="3840">
          <p15:clr>
            <a:srgbClr val="FBAE40"/>
          </p15:clr>
        </p15:guide>
        <p15:guide id="12" pos="4560">
          <p15:clr>
            <a:srgbClr val="FBAE40"/>
          </p15:clr>
        </p15:guide>
        <p15:guide id="13" pos="4720">
          <p15:clr>
            <a:srgbClr val="FBAE40"/>
          </p15:clr>
        </p15:guide>
        <p15:guide id="14" pos="5440">
          <p15:clr>
            <a:srgbClr val="FBAE40"/>
          </p15:clr>
        </p15:guide>
        <p15:guide id="15" orient="horz">
          <p15:clr>
            <a:srgbClr val="FBAE40"/>
          </p15:clr>
        </p15:guide>
        <p15:guide id="16" orient="horz" pos="3240">
          <p15:clr>
            <a:srgbClr val="FBAE40"/>
          </p15:clr>
        </p15:guide>
        <p15:guide id="17" orient="horz" pos="320">
          <p15:clr>
            <a:srgbClr val="FBAE40"/>
          </p15:clr>
        </p15:guide>
        <p15:guide id="18" orient="horz" pos="1080">
          <p15:clr>
            <a:srgbClr val="FBAE40"/>
          </p15:clr>
        </p15:guide>
        <p15:guide id="19" orient="horz" pos="1240">
          <p15:clr>
            <a:srgbClr val="FBAE40"/>
          </p15:clr>
        </p15:guide>
        <p15:guide id="20" orient="horz" pos="2000">
          <p15:clr>
            <a:srgbClr val="FBAE40"/>
          </p15:clr>
        </p15:guide>
        <p15:guide id="21" orient="horz" pos="2160">
          <p15:clr>
            <a:srgbClr val="FBAE40"/>
          </p15:clr>
        </p15:guide>
        <p15:guide id="22" orient="horz" pos="292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ópicos - 4 img sem título">
  <p:cSld name="Tópicos - 4 img sem título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5"/>
          <p:cNvSpPr>
            <a:spLocks noGrp="1"/>
          </p:cNvSpPr>
          <p:nvPr>
            <p:ph type="pic" idx="2"/>
          </p:nvPr>
        </p:nvSpPr>
        <p:spPr>
          <a:xfrm>
            <a:off x="508000" y="1243011"/>
            <a:ext cx="1841500" cy="14605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99" name="Google Shape;99;p25"/>
          <p:cNvSpPr>
            <a:spLocks noGrp="1"/>
          </p:cNvSpPr>
          <p:nvPr>
            <p:ph type="pic" idx="3"/>
          </p:nvPr>
        </p:nvSpPr>
        <p:spPr>
          <a:xfrm>
            <a:off x="2608736" y="1243011"/>
            <a:ext cx="1841500" cy="14605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00" name="Google Shape;100;p25"/>
          <p:cNvSpPr>
            <a:spLocks noGrp="1"/>
          </p:cNvSpPr>
          <p:nvPr>
            <p:ph type="pic" idx="4"/>
          </p:nvPr>
        </p:nvSpPr>
        <p:spPr>
          <a:xfrm>
            <a:off x="4701451" y="1243011"/>
            <a:ext cx="1841500" cy="14605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01" name="Google Shape;101;p25"/>
          <p:cNvSpPr>
            <a:spLocks noGrp="1"/>
          </p:cNvSpPr>
          <p:nvPr>
            <p:ph type="pic" idx="5"/>
          </p:nvPr>
        </p:nvSpPr>
        <p:spPr>
          <a:xfrm>
            <a:off x="6794166" y="1243011"/>
            <a:ext cx="1841500" cy="14605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02" name="Google Shape;102;p25"/>
          <p:cNvSpPr txBox="1">
            <a:spLocks noGrp="1"/>
          </p:cNvSpPr>
          <p:nvPr>
            <p:ph type="sldNum" idx="12"/>
          </p:nvPr>
        </p:nvSpPr>
        <p:spPr>
          <a:xfrm>
            <a:off x="19718" y="4751221"/>
            <a:ext cx="4882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>
          <p15:clr>
            <a:srgbClr val="FBAE40"/>
          </p15:clr>
        </p15:guide>
        <p15:guide id="2" pos="5760">
          <p15:clr>
            <a:srgbClr val="FBAE40"/>
          </p15:clr>
        </p15:guide>
        <p15:guide id="3" pos="320">
          <p15:clr>
            <a:srgbClr val="FBAE40"/>
          </p15:clr>
        </p15:guide>
        <p15:guide id="4" pos="600">
          <p15:clr>
            <a:srgbClr val="FBAE40"/>
          </p15:clr>
        </p15:guide>
        <p15:guide id="5" pos="760">
          <p15:clr>
            <a:srgbClr val="FBAE40"/>
          </p15:clr>
        </p15:guide>
        <p15:guide id="6" pos="1040">
          <p15:clr>
            <a:srgbClr val="FBAE40"/>
          </p15:clr>
        </p15:guide>
        <p15:guide id="7" pos="1200">
          <p15:clr>
            <a:srgbClr val="FBAE40"/>
          </p15:clr>
        </p15:guide>
        <p15:guide id="8" pos="1480">
          <p15:clr>
            <a:srgbClr val="FBAE40"/>
          </p15:clr>
        </p15:guide>
        <p15:guide id="9" pos="1640">
          <p15:clr>
            <a:srgbClr val="FBAE40"/>
          </p15:clr>
        </p15:guide>
        <p15:guide id="10" pos="1920">
          <p15:clr>
            <a:srgbClr val="FBAE40"/>
          </p15:clr>
        </p15:guide>
        <p15:guide id="11" pos="2080">
          <p15:clr>
            <a:srgbClr val="FBAE40"/>
          </p15:clr>
        </p15:guide>
        <p15:guide id="12" pos="2360">
          <p15:clr>
            <a:srgbClr val="FBAE40"/>
          </p15:clr>
        </p15:guide>
        <p15:guide id="13" pos="2520">
          <p15:clr>
            <a:srgbClr val="FBAE40"/>
          </p15:clr>
        </p15:guide>
        <p15:guide id="14" pos="2800">
          <p15:clr>
            <a:srgbClr val="FBAE40"/>
          </p15:clr>
        </p15:guide>
        <p15:guide id="15" pos="2960">
          <p15:clr>
            <a:srgbClr val="FBAE40"/>
          </p15:clr>
        </p15:guide>
        <p15:guide id="16" pos="3240">
          <p15:clr>
            <a:srgbClr val="FBAE40"/>
          </p15:clr>
        </p15:guide>
        <p15:guide id="17" pos="3400">
          <p15:clr>
            <a:srgbClr val="FBAE40"/>
          </p15:clr>
        </p15:guide>
        <p15:guide id="18" pos="3680">
          <p15:clr>
            <a:srgbClr val="FBAE40"/>
          </p15:clr>
        </p15:guide>
        <p15:guide id="19" pos="3840">
          <p15:clr>
            <a:srgbClr val="FBAE40"/>
          </p15:clr>
        </p15:guide>
        <p15:guide id="20" pos="4120">
          <p15:clr>
            <a:srgbClr val="FBAE40"/>
          </p15:clr>
        </p15:guide>
        <p15:guide id="21" pos="4280">
          <p15:clr>
            <a:srgbClr val="FBAE40"/>
          </p15:clr>
        </p15:guide>
        <p15:guide id="22" pos="4560">
          <p15:clr>
            <a:srgbClr val="FBAE40"/>
          </p15:clr>
        </p15:guide>
        <p15:guide id="23" pos="4720">
          <p15:clr>
            <a:srgbClr val="FBAE40"/>
          </p15:clr>
        </p15:guide>
        <p15:guide id="24" pos="5000">
          <p15:clr>
            <a:srgbClr val="FBAE40"/>
          </p15:clr>
        </p15:guide>
        <p15:guide id="25" pos="5160">
          <p15:clr>
            <a:srgbClr val="FBAE40"/>
          </p15:clr>
        </p15:guide>
        <p15:guide id="26" pos="544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3240">
          <p15:clr>
            <a:srgbClr val="FBAE40"/>
          </p15:clr>
        </p15:guide>
        <p15:guide id="29" orient="horz" pos="320">
          <p15:clr>
            <a:srgbClr val="FBAE40"/>
          </p15:clr>
        </p15:guide>
        <p15:guide id="30" orient="horz" pos="620">
          <p15:clr>
            <a:srgbClr val="FBAE40"/>
          </p15:clr>
        </p15:guide>
        <p15:guide id="31" orient="horz" pos="780">
          <p15:clr>
            <a:srgbClr val="FBAE40"/>
          </p15:clr>
        </p15:guide>
        <p15:guide id="32" orient="horz" pos="1080">
          <p15:clr>
            <a:srgbClr val="FBAE40"/>
          </p15:clr>
        </p15:guide>
        <p15:guide id="33" orient="horz" pos="1240">
          <p15:clr>
            <a:srgbClr val="FBAE40"/>
          </p15:clr>
        </p15:guide>
        <p15:guide id="34" orient="horz" pos="1540">
          <p15:clr>
            <a:srgbClr val="FBAE40"/>
          </p15:clr>
        </p15:guide>
        <p15:guide id="35" orient="horz" pos="1700">
          <p15:clr>
            <a:srgbClr val="FBAE40"/>
          </p15:clr>
        </p15:guide>
        <p15:guide id="36" orient="horz" pos="2000">
          <p15:clr>
            <a:srgbClr val="FBAE40"/>
          </p15:clr>
        </p15:guide>
        <p15:guide id="37" orient="horz" pos="2160">
          <p15:clr>
            <a:srgbClr val="FBAE40"/>
          </p15:clr>
        </p15:guide>
        <p15:guide id="38" orient="horz" pos="2460">
          <p15:clr>
            <a:srgbClr val="FBAE40"/>
          </p15:clr>
        </p15:guide>
        <p15:guide id="39" orient="horz" pos="2620">
          <p15:clr>
            <a:srgbClr val="FBAE40"/>
          </p15:clr>
        </p15:guide>
        <p15:guide id="40" orient="horz" pos="292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ópicos - 3 img sem título">
  <p:cSld name="Tópicos - 3 img sem título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6"/>
          <p:cNvSpPr txBox="1">
            <a:spLocks noGrp="1"/>
          </p:cNvSpPr>
          <p:nvPr>
            <p:ph type="sldNum" idx="12"/>
          </p:nvPr>
        </p:nvSpPr>
        <p:spPr>
          <a:xfrm>
            <a:off x="19718" y="4751221"/>
            <a:ext cx="4882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05" name="Google Shape;105;p26"/>
          <p:cNvSpPr>
            <a:spLocks noGrp="1"/>
          </p:cNvSpPr>
          <p:nvPr>
            <p:ph type="pic" idx="2"/>
          </p:nvPr>
        </p:nvSpPr>
        <p:spPr>
          <a:xfrm>
            <a:off x="508000" y="1714500"/>
            <a:ext cx="2540000" cy="14605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06" name="Google Shape;106;p26"/>
          <p:cNvSpPr>
            <a:spLocks noGrp="1"/>
          </p:cNvSpPr>
          <p:nvPr>
            <p:ph type="pic" idx="3"/>
          </p:nvPr>
        </p:nvSpPr>
        <p:spPr>
          <a:xfrm>
            <a:off x="3302000" y="1714500"/>
            <a:ext cx="2540000" cy="14605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07" name="Google Shape;107;p26"/>
          <p:cNvSpPr>
            <a:spLocks noGrp="1"/>
          </p:cNvSpPr>
          <p:nvPr>
            <p:ph type="pic" idx="4"/>
          </p:nvPr>
        </p:nvSpPr>
        <p:spPr>
          <a:xfrm>
            <a:off x="6096000" y="1714500"/>
            <a:ext cx="2540000" cy="14605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>
          <p15:clr>
            <a:srgbClr val="FBAE40"/>
          </p15:clr>
        </p15:guide>
        <p15:guide id="2" pos="5760">
          <p15:clr>
            <a:srgbClr val="FBAE40"/>
          </p15:clr>
        </p15:guide>
        <p15:guide id="3" pos="320">
          <p15:clr>
            <a:srgbClr val="FBAE40"/>
          </p15:clr>
        </p15:guide>
        <p15:guide id="4" pos="600">
          <p15:clr>
            <a:srgbClr val="FBAE40"/>
          </p15:clr>
        </p15:guide>
        <p15:guide id="5" pos="760">
          <p15:clr>
            <a:srgbClr val="FBAE40"/>
          </p15:clr>
        </p15:guide>
        <p15:guide id="6" pos="1040">
          <p15:clr>
            <a:srgbClr val="FBAE40"/>
          </p15:clr>
        </p15:guide>
        <p15:guide id="7" pos="1200">
          <p15:clr>
            <a:srgbClr val="FBAE40"/>
          </p15:clr>
        </p15:guide>
        <p15:guide id="8" pos="1480">
          <p15:clr>
            <a:srgbClr val="FBAE40"/>
          </p15:clr>
        </p15:guide>
        <p15:guide id="9" pos="1640">
          <p15:clr>
            <a:srgbClr val="FBAE40"/>
          </p15:clr>
        </p15:guide>
        <p15:guide id="10" pos="1920">
          <p15:clr>
            <a:srgbClr val="FBAE40"/>
          </p15:clr>
        </p15:guide>
        <p15:guide id="11" pos="2080">
          <p15:clr>
            <a:srgbClr val="FBAE40"/>
          </p15:clr>
        </p15:guide>
        <p15:guide id="12" pos="2360">
          <p15:clr>
            <a:srgbClr val="FBAE40"/>
          </p15:clr>
        </p15:guide>
        <p15:guide id="13" pos="2520">
          <p15:clr>
            <a:srgbClr val="FBAE40"/>
          </p15:clr>
        </p15:guide>
        <p15:guide id="14" pos="2800">
          <p15:clr>
            <a:srgbClr val="FBAE40"/>
          </p15:clr>
        </p15:guide>
        <p15:guide id="15" pos="2960">
          <p15:clr>
            <a:srgbClr val="FBAE40"/>
          </p15:clr>
        </p15:guide>
        <p15:guide id="16" pos="3240">
          <p15:clr>
            <a:srgbClr val="FBAE40"/>
          </p15:clr>
        </p15:guide>
        <p15:guide id="17" pos="3400">
          <p15:clr>
            <a:srgbClr val="FBAE40"/>
          </p15:clr>
        </p15:guide>
        <p15:guide id="18" pos="3680">
          <p15:clr>
            <a:srgbClr val="FBAE40"/>
          </p15:clr>
        </p15:guide>
        <p15:guide id="19" pos="3840">
          <p15:clr>
            <a:srgbClr val="FBAE40"/>
          </p15:clr>
        </p15:guide>
        <p15:guide id="20" pos="4120">
          <p15:clr>
            <a:srgbClr val="FBAE40"/>
          </p15:clr>
        </p15:guide>
        <p15:guide id="21" pos="4280">
          <p15:clr>
            <a:srgbClr val="FBAE40"/>
          </p15:clr>
        </p15:guide>
        <p15:guide id="22" pos="4560">
          <p15:clr>
            <a:srgbClr val="FBAE40"/>
          </p15:clr>
        </p15:guide>
        <p15:guide id="23" pos="4720">
          <p15:clr>
            <a:srgbClr val="FBAE40"/>
          </p15:clr>
        </p15:guide>
        <p15:guide id="24" pos="5000">
          <p15:clr>
            <a:srgbClr val="FBAE40"/>
          </p15:clr>
        </p15:guide>
        <p15:guide id="25" pos="5160">
          <p15:clr>
            <a:srgbClr val="FBAE40"/>
          </p15:clr>
        </p15:guide>
        <p15:guide id="26" pos="544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3240">
          <p15:clr>
            <a:srgbClr val="FBAE40"/>
          </p15:clr>
        </p15:guide>
        <p15:guide id="29" orient="horz" pos="320">
          <p15:clr>
            <a:srgbClr val="FBAE40"/>
          </p15:clr>
        </p15:guide>
        <p15:guide id="30" orient="horz" pos="620">
          <p15:clr>
            <a:srgbClr val="FBAE40"/>
          </p15:clr>
        </p15:guide>
        <p15:guide id="31" orient="horz" pos="780">
          <p15:clr>
            <a:srgbClr val="FBAE40"/>
          </p15:clr>
        </p15:guide>
        <p15:guide id="32" orient="horz" pos="1080">
          <p15:clr>
            <a:srgbClr val="FBAE40"/>
          </p15:clr>
        </p15:guide>
        <p15:guide id="33" orient="horz" pos="1240">
          <p15:clr>
            <a:srgbClr val="FBAE40"/>
          </p15:clr>
        </p15:guide>
        <p15:guide id="34" orient="horz" pos="1540">
          <p15:clr>
            <a:srgbClr val="FBAE40"/>
          </p15:clr>
        </p15:guide>
        <p15:guide id="35" orient="horz" pos="1700">
          <p15:clr>
            <a:srgbClr val="FBAE40"/>
          </p15:clr>
        </p15:guide>
        <p15:guide id="36" orient="horz" pos="2000">
          <p15:clr>
            <a:srgbClr val="FBAE40"/>
          </p15:clr>
        </p15:guide>
        <p15:guide id="37" orient="horz" pos="2160">
          <p15:clr>
            <a:srgbClr val="FBAE40"/>
          </p15:clr>
        </p15:guide>
        <p15:guide id="38" orient="horz" pos="2460">
          <p15:clr>
            <a:srgbClr val="FBAE40"/>
          </p15:clr>
        </p15:guide>
        <p15:guide id="39" orient="horz" pos="2620">
          <p15:clr>
            <a:srgbClr val="FBAE40"/>
          </p15:clr>
        </p15:guide>
        <p15:guide id="40" orient="horz" pos="292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ópicos - 2 img com título">
  <p:cSld name="Tópicos - 2 img com título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>
            <a:spLocks noGrp="1"/>
          </p:cNvSpPr>
          <p:nvPr>
            <p:ph type="sldNum" idx="12"/>
          </p:nvPr>
        </p:nvSpPr>
        <p:spPr>
          <a:xfrm>
            <a:off x="19718" y="4751221"/>
            <a:ext cx="4882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10" name="Google Shape;110;p27"/>
          <p:cNvSpPr>
            <a:spLocks noGrp="1"/>
          </p:cNvSpPr>
          <p:nvPr>
            <p:ph type="pic" idx="2"/>
          </p:nvPr>
        </p:nvSpPr>
        <p:spPr>
          <a:xfrm>
            <a:off x="1206500" y="1984380"/>
            <a:ext cx="2794000" cy="14605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11" name="Google Shape;111;p27"/>
          <p:cNvSpPr>
            <a:spLocks noGrp="1"/>
          </p:cNvSpPr>
          <p:nvPr>
            <p:ph type="pic" idx="3"/>
          </p:nvPr>
        </p:nvSpPr>
        <p:spPr>
          <a:xfrm>
            <a:off x="5143500" y="1984380"/>
            <a:ext cx="2794000" cy="14605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12" name="Google Shape;112;p27"/>
          <p:cNvSpPr txBox="1">
            <a:spLocks noGrp="1"/>
          </p:cNvSpPr>
          <p:nvPr>
            <p:ph type="title"/>
          </p:nvPr>
        </p:nvSpPr>
        <p:spPr>
          <a:xfrm>
            <a:off x="438150" y="446885"/>
            <a:ext cx="8197850" cy="503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 Light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>
          <p15:clr>
            <a:srgbClr val="FBAE40"/>
          </p15:clr>
        </p15:guide>
        <p15:guide id="2" pos="5760">
          <p15:clr>
            <a:srgbClr val="FBAE40"/>
          </p15:clr>
        </p15:guide>
        <p15:guide id="3" pos="320">
          <p15:clr>
            <a:srgbClr val="FBAE40"/>
          </p15:clr>
        </p15:guide>
        <p15:guide id="4" pos="600">
          <p15:clr>
            <a:srgbClr val="FBAE40"/>
          </p15:clr>
        </p15:guide>
        <p15:guide id="5" pos="760">
          <p15:clr>
            <a:srgbClr val="FBAE40"/>
          </p15:clr>
        </p15:guide>
        <p15:guide id="6" pos="1040">
          <p15:clr>
            <a:srgbClr val="FBAE40"/>
          </p15:clr>
        </p15:guide>
        <p15:guide id="7" pos="1200">
          <p15:clr>
            <a:srgbClr val="FBAE40"/>
          </p15:clr>
        </p15:guide>
        <p15:guide id="8" pos="1480">
          <p15:clr>
            <a:srgbClr val="FBAE40"/>
          </p15:clr>
        </p15:guide>
        <p15:guide id="9" pos="1640">
          <p15:clr>
            <a:srgbClr val="FBAE40"/>
          </p15:clr>
        </p15:guide>
        <p15:guide id="10" pos="1920">
          <p15:clr>
            <a:srgbClr val="FBAE40"/>
          </p15:clr>
        </p15:guide>
        <p15:guide id="11" pos="2080">
          <p15:clr>
            <a:srgbClr val="FBAE40"/>
          </p15:clr>
        </p15:guide>
        <p15:guide id="12" pos="2360">
          <p15:clr>
            <a:srgbClr val="FBAE40"/>
          </p15:clr>
        </p15:guide>
        <p15:guide id="13" pos="2520">
          <p15:clr>
            <a:srgbClr val="FBAE40"/>
          </p15:clr>
        </p15:guide>
        <p15:guide id="14" pos="2800">
          <p15:clr>
            <a:srgbClr val="FBAE40"/>
          </p15:clr>
        </p15:guide>
        <p15:guide id="15" pos="2960">
          <p15:clr>
            <a:srgbClr val="FBAE40"/>
          </p15:clr>
        </p15:guide>
        <p15:guide id="16" pos="3240">
          <p15:clr>
            <a:srgbClr val="FBAE40"/>
          </p15:clr>
        </p15:guide>
        <p15:guide id="17" pos="3400">
          <p15:clr>
            <a:srgbClr val="FBAE40"/>
          </p15:clr>
        </p15:guide>
        <p15:guide id="18" pos="3680">
          <p15:clr>
            <a:srgbClr val="FBAE40"/>
          </p15:clr>
        </p15:guide>
        <p15:guide id="19" pos="3840">
          <p15:clr>
            <a:srgbClr val="FBAE40"/>
          </p15:clr>
        </p15:guide>
        <p15:guide id="20" pos="4120">
          <p15:clr>
            <a:srgbClr val="FBAE40"/>
          </p15:clr>
        </p15:guide>
        <p15:guide id="21" pos="4280">
          <p15:clr>
            <a:srgbClr val="FBAE40"/>
          </p15:clr>
        </p15:guide>
        <p15:guide id="22" pos="4560">
          <p15:clr>
            <a:srgbClr val="FBAE40"/>
          </p15:clr>
        </p15:guide>
        <p15:guide id="23" pos="4720">
          <p15:clr>
            <a:srgbClr val="FBAE40"/>
          </p15:clr>
        </p15:guide>
        <p15:guide id="24" pos="5000">
          <p15:clr>
            <a:srgbClr val="FBAE40"/>
          </p15:clr>
        </p15:guide>
        <p15:guide id="25" pos="5160">
          <p15:clr>
            <a:srgbClr val="FBAE40"/>
          </p15:clr>
        </p15:guide>
        <p15:guide id="26" pos="544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3240">
          <p15:clr>
            <a:srgbClr val="FBAE40"/>
          </p15:clr>
        </p15:guide>
        <p15:guide id="29" orient="horz" pos="320">
          <p15:clr>
            <a:srgbClr val="FBAE40"/>
          </p15:clr>
        </p15:guide>
        <p15:guide id="30" orient="horz" pos="620">
          <p15:clr>
            <a:srgbClr val="FBAE40"/>
          </p15:clr>
        </p15:guide>
        <p15:guide id="31" orient="horz" pos="780">
          <p15:clr>
            <a:srgbClr val="FBAE40"/>
          </p15:clr>
        </p15:guide>
        <p15:guide id="32" orient="horz" pos="1080">
          <p15:clr>
            <a:srgbClr val="FBAE40"/>
          </p15:clr>
        </p15:guide>
        <p15:guide id="33" orient="horz" pos="1240">
          <p15:clr>
            <a:srgbClr val="FBAE40"/>
          </p15:clr>
        </p15:guide>
        <p15:guide id="34" orient="horz" pos="1540">
          <p15:clr>
            <a:srgbClr val="FBAE40"/>
          </p15:clr>
        </p15:guide>
        <p15:guide id="35" orient="horz" pos="1700">
          <p15:clr>
            <a:srgbClr val="FBAE40"/>
          </p15:clr>
        </p15:guide>
        <p15:guide id="36" orient="horz" pos="2000">
          <p15:clr>
            <a:srgbClr val="FBAE40"/>
          </p15:clr>
        </p15:guide>
        <p15:guide id="37" orient="horz" pos="2160">
          <p15:clr>
            <a:srgbClr val="FBAE40"/>
          </p15:clr>
        </p15:guide>
        <p15:guide id="38" orient="horz" pos="2460">
          <p15:clr>
            <a:srgbClr val="FBAE40"/>
          </p15:clr>
        </p15:guide>
        <p15:guide id="39" orient="horz" pos="2620">
          <p15:clr>
            <a:srgbClr val="FBAE40"/>
          </p15:clr>
        </p15:guide>
        <p15:guide id="40" orient="horz" pos="29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ópicos - 2 img sem título">
  <p:cSld name="Tópicos - 2 img sem título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8"/>
          <p:cNvSpPr txBox="1">
            <a:spLocks noGrp="1"/>
          </p:cNvSpPr>
          <p:nvPr>
            <p:ph type="sldNum" idx="12"/>
          </p:nvPr>
        </p:nvSpPr>
        <p:spPr>
          <a:xfrm>
            <a:off x="19718" y="4751221"/>
            <a:ext cx="4882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15" name="Google Shape;115;p28"/>
          <p:cNvSpPr>
            <a:spLocks noGrp="1"/>
          </p:cNvSpPr>
          <p:nvPr>
            <p:ph type="pic" idx="2"/>
          </p:nvPr>
        </p:nvSpPr>
        <p:spPr>
          <a:xfrm>
            <a:off x="1206500" y="1241424"/>
            <a:ext cx="2794000" cy="14605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16" name="Google Shape;116;p28"/>
          <p:cNvSpPr>
            <a:spLocks noGrp="1"/>
          </p:cNvSpPr>
          <p:nvPr>
            <p:ph type="pic" idx="3"/>
          </p:nvPr>
        </p:nvSpPr>
        <p:spPr>
          <a:xfrm>
            <a:off x="5143500" y="1241424"/>
            <a:ext cx="2794000" cy="14605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>
          <p15:clr>
            <a:srgbClr val="FBAE40"/>
          </p15:clr>
        </p15:guide>
        <p15:guide id="2" pos="5760">
          <p15:clr>
            <a:srgbClr val="FBAE40"/>
          </p15:clr>
        </p15:guide>
        <p15:guide id="3" pos="320">
          <p15:clr>
            <a:srgbClr val="FBAE40"/>
          </p15:clr>
        </p15:guide>
        <p15:guide id="4" pos="600">
          <p15:clr>
            <a:srgbClr val="FBAE40"/>
          </p15:clr>
        </p15:guide>
        <p15:guide id="5" pos="760">
          <p15:clr>
            <a:srgbClr val="FBAE40"/>
          </p15:clr>
        </p15:guide>
        <p15:guide id="6" pos="1040">
          <p15:clr>
            <a:srgbClr val="FBAE40"/>
          </p15:clr>
        </p15:guide>
        <p15:guide id="7" pos="1200">
          <p15:clr>
            <a:srgbClr val="FBAE40"/>
          </p15:clr>
        </p15:guide>
        <p15:guide id="8" pos="1480">
          <p15:clr>
            <a:srgbClr val="FBAE40"/>
          </p15:clr>
        </p15:guide>
        <p15:guide id="9" pos="1640">
          <p15:clr>
            <a:srgbClr val="FBAE40"/>
          </p15:clr>
        </p15:guide>
        <p15:guide id="10" pos="1920">
          <p15:clr>
            <a:srgbClr val="FBAE40"/>
          </p15:clr>
        </p15:guide>
        <p15:guide id="11" pos="2080">
          <p15:clr>
            <a:srgbClr val="FBAE40"/>
          </p15:clr>
        </p15:guide>
        <p15:guide id="12" pos="2360">
          <p15:clr>
            <a:srgbClr val="FBAE40"/>
          </p15:clr>
        </p15:guide>
        <p15:guide id="13" pos="2520">
          <p15:clr>
            <a:srgbClr val="FBAE40"/>
          </p15:clr>
        </p15:guide>
        <p15:guide id="14" pos="2800">
          <p15:clr>
            <a:srgbClr val="FBAE40"/>
          </p15:clr>
        </p15:guide>
        <p15:guide id="15" pos="2960">
          <p15:clr>
            <a:srgbClr val="FBAE40"/>
          </p15:clr>
        </p15:guide>
        <p15:guide id="16" pos="3240">
          <p15:clr>
            <a:srgbClr val="FBAE40"/>
          </p15:clr>
        </p15:guide>
        <p15:guide id="17" pos="3400">
          <p15:clr>
            <a:srgbClr val="FBAE40"/>
          </p15:clr>
        </p15:guide>
        <p15:guide id="18" pos="3680">
          <p15:clr>
            <a:srgbClr val="FBAE40"/>
          </p15:clr>
        </p15:guide>
        <p15:guide id="19" pos="3840">
          <p15:clr>
            <a:srgbClr val="FBAE40"/>
          </p15:clr>
        </p15:guide>
        <p15:guide id="20" pos="4120">
          <p15:clr>
            <a:srgbClr val="FBAE40"/>
          </p15:clr>
        </p15:guide>
        <p15:guide id="21" pos="4280">
          <p15:clr>
            <a:srgbClr val="FBAE40"/>
          </p15:clr>
        </p15:guide>
        <p15:guide id="22" pos="4560">
          <p15:clr>
            <a:srgbClr val="FBAE40"/>
          </p15:clr>
        </p15:guide>
        <p15:guide id="23" pos="4720">
          <p15:clr>
            <a:srgbClr val="FBAE40"/>
          </p15:clr>
        </p15:guide>
        <p15:guide id="24" pos="5000">
          <p15:clr>
            <a:srgbClr val="FBAE40"/>
          </p15:clr>
        </p15:guide>
        <p15:guide id="25" pos="5160">
          <p15:clr>
            <a:srgbClr val="FBAE40"/>
          </p15:clr>
        </p15:guide>
        <p15:guide id="26" pos="544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3240">
          <p15:clr>
            <a:srgbClr val="FBAE40"/>
          </p15:clr>
        </p15:guide>
        <p15:guide id="29" orient="horz" pos="320">
          <p15:clr>
            <a:srgbClr val="FBAE40"/>
          </p15:clr>
        </p15:guide>
        <p15:guide id="30" orient="horz" pos="620">
          <p15:clr>
            <a:srgbClr val="FBAE40"/>
          </p15:clr>
        </p15:guide>
        <p15:guide id="31" orient="horz" pos="780">
          <p15:clr>
            <a:srgbClr val="FBAE40"/>
          </p15:clr>
        </p15:guide>
        <p15:guide id="32" orient="horz" pos="1080">
          <p15:clr>
            <a:srgbClr val="FBAE40"/>
          </p15:clr>
        </p15:guide>
        <p15:guide id="33" orient="horz" pos="1240">
          <p15:clr>
            <a:srgbClr val="FBAE40"/>
          </p15:clr>
        </p15:guide>
        <p15:guide id="34" orient="horz" pos="1540">
          <p15:clr>
            <a:srgbClr val="FBAE40"/>
          </p15:clr>
        </p15:guide>
        <p15:guide id="35" orient="horz" pos="1700">
          <p15:clr>
            <a:srgbClr val="FBAE40"/>
          </p15:clr>
        </p15:guide>
        <p15:guide id="36" orient="horz" pos="2000">
          <p15:clr>
            <a:srgbClr val="FBAE40"/>
          </p15:clr>
        </p15:guide>
        <p15:guide id="37" orient="horz" pos="2160">
          <p15:clr>
            <a:srgbClr val="FBAE40"/>
          </p15:clr>
        </p15:guide>
        <p15:guide id="38" orient="horz" pos="2460">
          <p15:clr>
            <a:srgbClr val="FBAE40"/>
          </p15:clr>
        </p15:guide>
        <p15:guide id="39" orient="horz" pos="2620">
          <p15:clr>
            <a:srgbClr val="FBAE40"/>
          </p15:clr>
        </p15:guide>
        <p15:guide id="40" orient="horz" pos="292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saico - 3 img em V">
  <p:cSld name="Mosaico - 3 img em V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>
            <a:spLocks noGrp="1"/>
          </p:cNvSpPr>
          <p:nvPr>
            <p:ph type="pic" idx="2"/>
          </p:nvPr>
        </p:nvSpPr>
        <p:spPr>
          <a:xfrm>
            <a:off x="5925606" y="500731"/>
            <a:ext cx="2707212" cy="2071019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29"/>
          <p:cNvSpPr>
            <a:spLocks noGrp="1"/>
          </p:cNvSpPr>
          <p:nvPr>
            <p:ph type="pic" idx="3"/>
          </p:nvPr>
        </p:nvSpPr>
        <p:spPr>
          <a:xfrm>
            <a:off x="3218395" y="2571750"/>
            <a:ext cx="2707212" cy="2071018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29"/>
          <p:cNvSpPr>
            <a:spLocks noGrp="1"/>
          </p:cNvSpPr>
          <p:nvPr>
            <p:ph type="pic" idx="4"/>
          </p:nvPr>
        </p:nvSpPr>
        <p:spPr>
          <a:xfrm>
            <a:off x="511182" y="500731"/>
            <a:ext cx="2707212" cy="2071019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29"/>
          <p:cNvSpPr txBox="1">
            <a:spLocks noGrp="1"/>
          </p:cNvSpPr>
          <p:nvPr>
            <p:ph type="sldNum" idx="12"/>
          </p:nvPr>
        </p:nvSpPr>
        <p:spPr>
          <a:xfrm>
            <a:off x="19718" y="4751221"/>
            <a:ext cx="4882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>
          <p15:clr>
            <a:srgbClr val="FBAE40"/>
          </p15:clr>
        </p15:guide>
        <p15:guide id="2" pos="5760">
          <p15:clr>
            <a:srgbClr val="FBAE40"/>
          </p15:clr>
        </p15:guide>
        <p15:guide id="3" pos="320">
          <p15:clr>
            <a:srgbClr val="FBAE40"/>
          </p15:clr>
        </p15:guide>
        <p15:guide id="4" pos="600">
          <p15:clr>
            <a:srgbClr val="FBAE40"/>
          </p15:clr>
        </p15:guide>
        <p15:guide id="5" pos="760">
          <p15:clr>
            <a:srgbClr val="FBAE40"/>
          </p15:clr>
        </p15:guide>
        <p15:guide id="6" pos="1040">
          <p15:clr>
            <a:srgbClr val="FBAE40"/>
          </p15:clr>
        </p15:guide>
        <p15:guide id="7" pos="1200">
          <p15:clr>
            <a:srgbClr val="FBAE40"/>
          </p15:clr>
        </p15:guide>
        <p15:guide id="8" pos="1480">
          <p15:clr>
            <a:srgbClr val="FBAE40"/>
          </p15:clr>
        </p15:guide>
        <p15:guide id="9" pos="1640">
          <p15:clr>
            <a:srgbClr val="FBAE40"/>
          </p15:clr>
        </p15:guide>
        <p15:guide id="10" pos="1920">
          <p15:clr>
            <a:srgbClr val="FBAE40"/>
          </p15:clr>
        </p15:guide>
        <p15:guide id="11" pos="2080">
          <p15:clr>
            <a:srgbClr val="FBAE40"/>
          </p15:clr>
        </p15:guide>
        <p15:guide id="12" pos="2360">
          <p15:clr>
            <a:srgbClr val="FBAE40"/>
          </p15:clr>
        </p15:guide>
        <p15:guide id="13" pos="2520">
          <p15:clr>
            <a:srgbClr val="FBAE40"/>
          </p15:clr>
        </p15:guide>
        <p15:guide id="14" pos="2800">
          <p15:clr>
            <a:srgbClr val="FBAE40"/>
          </p15:clr>
        </p15:guide>
        <p15:guide id="15" pos="2960">
          <p15:clr>
            <a:srgbClr val="FBAE40"/>
          </p15:clr>
        </p15:guide>
        <p15:guide id="16" pos="3240">
          <p15:clr>
            <a:srgbClr val="FBAE40"/>
          </p15:clr>
        </p15:guide>
        <p15:guide id="17" pos="3400">
          <p15:clr>
            <a:srgbClr val="FBAE40"/>
          </p15:clr>
        </p15:guide>
        <p15:guide id="18" pos="3680">
          <p15:clr>
            <a:srgbClr val="FBAE40"/>
          </p15:clr>
        </p15:guide>
        <p15:guide id="19" pos="3840">
          <p15:clr>
            <a:srgbClr val="FBAE40"/>
          </p15:clr>
        </p15:guide>
        <p15:guide id="20" pos="4120">
          <p15:clr>
            <a:srgbClr val="FBAE40"/>
          </p15:clr>
        </p15:guide>
        <p15:guide id="21" pos="4280">
          <p15:clr>
            <a:srgbClr val="FBAE40"/>
          </p15:clr>
        </p15:guide>
        <p15:guide id="22" pos="4560">
          <p15:clr>
            <a:srgbClr val="FBAE40"/>
          </p15:clr>
        </p15:guide>
        <p15:guide id="23" pos="4720">
          <p15:clr>
            <a:srgbClr val="FBAE40"/>
          </p15:clr>
        </p15:guide>
        <p15:guide id="24" pos="5000">
          <p15:clr>
            <a:srgbClr val="FBAE40"/>
          </p15:clr>
        </p15:guide>
        <p15:guide id="25" pos="5160">
          <p15:clr>
            <a:srgbClr val="FBAE40"/>
          </p15:clr>
        </p15:guide>
        <p15:guide id="26" pos="544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3240">
          <p15:clr>
            <a:srgbClr val="FBAE40"/>
          </p15:clr>
        </p15:guide>
        <p15:guide id="29" orient="horz" pos="320">
          <p15:clr>
            <a:srgbClr val="FBAE40"/>
          </p15:clr>
        </p15:guide>
        <p15:guide id="30" orient="horz" pos="620">
          <p15:clr>
            <a:srgbClr val="FBAE40"/>
          </p15:clr>
        </p15:guide>
        <p15:guide id="31" orient="horz" pos="780">
          <p15:clr>
            <a:srgbClr val="FBAE40"/>
          </p15:clr>
        </p15:guide>
        <p15:guide id="32" orient="horz" pos="1080">
          <p15:clr>
            <a:srgbClr val="FBAE40"/>
          </p15:clr>
        </p15:guide>
        <p15:guide id="33" orient="horz" pos="1240">
          <p15:clr>
            <a:srgbClr val="FBAE40"/>
          </p15:clr>
        </p15:guide>
        <p15:guide id="34" orient="horz" pos="1540">
          <p15:clr>
            <a:srgbClr val="FBAE40"/>
          </p15:clr>
        </p15:guide>
        <p15:guide id="35" orient="horz" pos="1700">
          <p15:clr>
            <a:srgbClr val="FBAE40"/>
          </p15:clr>
        </p15:guide>
        <p15:guide id="36" orient="horz" pos="2000">
          <p15:clr>
            <a:srgbClr val="FBAE40"/>
          </p15:clr>
        </p15:guide>
        <p15:guide id="37" orient="horz" pos="2160">
          <p15:clr>
            <a:srgbClr val="FBAE40"/>
          </p15:clr>
        </p15:guide>
        <p15:guide id="38" orient="horz" pos="2460">
          <p15:clr>
            <a:srgbClr val="FBAE40"/>
          </p15:clr>
        </p15:guide>
        <p15:guide id="39" orient="horz" pos="2620">
          <p15:clr>
            <a:srgbClr val="FBAE40"/>
          </p15:clr>
        </p15:guide>
        <p15:guide id="40" orient="horz" pos="292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01">
  <p:cSld name="18_0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B3D4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" name="Google Shape;124;p30"/>
          <p:cNvSpPr txBox="1">
            <a:spLocks noGrp="1"/>
          </p:cNvSpPr>
          <p:nvPr>
            <p:ph type="sldNum" idx="12"/>
          </p:nvPr>
        </p:nvSpPr>
        <p:spPr>
          <a:xfrm>
            <a:off x="19718" y="4751221"/>
            <a:ext cx="4882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01">
  <p:cSld name="21_0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1"/>
          <p:cNvSpPr>
            <a:spLocks noGrp="1"/>
          </p:cNvSpPr>
          <p:nvPr>
            <p:ph type="pic" idx="2"/>
          </p:nvPr>
        </p:nvSpPr>
        <p:spPr>
          <a:xfrm>
            <a:off x="3017282" y="1892509"/>
            <a:ext cx="1228482" cy="2274629"/>
          </a:xfrm>
          <a:prstGeom prst="rect">
            <a:avLst/>
          </a:prstGeom>
          <a:noFill/>
          <a:ln>
            <a:noFill/>
          </a:ln>
        </p:spPr>
      </p:sp>
      <p:sp>
        <p:nvSpPr>
          <p:cNvPr id="127" name="Google Shape;127;p31"/>
          <p:cNvSpPr>
            <a:spLocks noGrp="1"/>
          </p:cNvSpPr>
          <p:nvPr>
            <p:ph type="pic" idx="3"/>
          </p:nvPr>
        </p:nvSpPr>
        <p:spPr>
          <a:xfrm>
            <a:off x="6584502" y="1910064"/>
            <a:ext cx="1228482" cy="2274629"/>
          </a:xfrm>
          <a:prstGeom prst="rect">
            <a:avLst/>
          </a:prstGeom>
          <a:noFill/>
          <a:ln>
            <a:noFill/>
          </a:ln>
        </p:spPr>
      </p:sp>
      <p:sp>
        <p:nvSpPr>
          <p:cNvPr id="128" name="Google Shape;128;p31"/>
          <p:cNvSpPr txBox="1">
            <a:spLocks noGrp="1"/>
          </p:cNvSpPr>
          <p:nvPr>
            <p:ph type="sldNum" idx="12"/>
          </p:nvPr>
        </p:nvSpPr>
        <p:spPr>
          <a:xfrm>
            <a:off x="19718" y="4751221"/>
            <a:ext cx="4882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01">
  <p:cSld name="24_0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2"/>
          <p:cNvSpPr>
            <a:spLocks noGrp="1"/>
          </p:cNvSpPr>
          <p:nvPr>
            <p:ph type="pic" idx="2"/>
          </p:nvPr>
        </p:nvSpPr>
        <p:spPr>
          <a:xfrm>
            <a:off x="5745917" y="500733"/>
            <a:ext cx="2886901" cy="4142036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32"/>
          <p:cNvSpPr>
            <a:spLocks noGrp="1"/>
          </p:cNvSpPr>
          <p:nvPr>
            <p:ph type="pic" idx="3"/>
          </p:nvPr>
        </p:nvSpPr>
        <p:spPr>
          <a:xfrm>
            <a:off x="3475293" y="2391329"/>
            <a:ext cx="1899428" cy="1746042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32"/>
          <p:cNvSpPr txBox="1">
            <a:spLocks noGrp="1"/>
          </p:cNvSpPr>
          <p:nvPr>
            <p:ph type="sldNum" idx="12"/>
          </p:nvPr>
        </p:nvSpPr>
        <p:spPr>
          <a:xfrm>
            <a:off x="19718" y="4751221"/>
            <a:ext cx="4882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p">
  <p:cSld name="dep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3"/>
          <p:cNvSpPr txBox="1">
            <a:spLocks noGrp="1"/>
          </p:cNvSpPr>
          <p:nvPr>
            <p:ph type="sldNum" idx="12"/>
          </p:nvPr>
        </p:nvSpPr>
        <p:spPr>
          <a:xfrm>
            <a:off x="19718" y="4751221"/>
            <a:ext cx="4882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35" name="Google Shape;135;p33"/>
          <p:cNvSpPr>
            <a:spLocks noGrp="1"/>
          </p:cNvSpPr>
          <p:nvPr>
            <p:ph type="pic" idx="2"/>
          </p:nvPr>
        </p:nvSpPr>
        <p:spPr>
          <a:xfrm>
            <a:off x="1206500" y="1729042"/>
            <a:ext cx="2794000" cy="14605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36" name="Google Shape;136;p33"/>
          <p:cNvSpPr>
            <a:spLocks noGrp="1"/>
          </p:cNvSpPr>
          <p:nvPr>
            <p:ph type="pic" idx="3"/>
          </p:nvPr>
        </p:nvSpPr>
        <p:spPr>
          <a:xfrm>
            <a:off x="5143500" y="1729042"/>
            <a:ext cx="2794000" cy="14605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p1">
  <p:cSld name="dep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4"/>
          <p:cNvSpPr>
            <a:spLocks noGrp="1"/>
          </p:cNvSpPr>
          <p:nvPr>
            <p:ph type="pic" idx="2"/>
          </p:nvPr>
        </p:nvSpPr>
        <p:spPr>
          <a:xfrm>
            <a:off x="6265069" y="1714500"/>
            <a:ext cx="2370931" cy="14605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39" name="Google Shape;139;p34"/>
          <p:cNvSpPr txBox="1">
            <a:spLocks noGrp="1"/>
          </p:cNvSpPr>
          <p:nvPr>
            <p:ph type="sldNum" idx="12"/>
          </p:nvPr>
        </p:nvSpPr>
        <p:spPr>
          <a:xfrm>
            <a:off x="19718" y="4751221"/>
            <a:ext cx="4882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B3D4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40" name="Google Shape;140;p34"/>
          <p:cNvSpPr>
            <a:spLocks noGrp="1"/>
          </p:cNvSpPr>
          <p:nvPr>
            <p:ph type="pic" idx="3"/>
          </p:nvPr>
        </p:nvSpPr>
        <p:spPr>
          <a:xfrm>
            <a:off x="3386535" y="1714500"/>
            <a:ext cx="2370931" cy="14605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41" name="Google Shape;141;p34"/>
          <p:cNvSpPr>
            <a:spLocks noGrp="1"/>
          </p:cNvSpPr>
          <p:nvPr>
            <p:ph type="pic" idx="4"/>
          </p:nvPr>
        </p:nvSpPr>
        <p:spPr>
          <a:xfrm>
            <a:off x="508000" y="1714500"/>
            <a:ext cx="2370931" cy="14605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5"/>
          <p:cNvSpPr txBox="1">
            <a:spLocks noGrp="1"/>
          </p:cNvSpPr>
          <p:nvPr>
            <p:ph type="dt" idx="10"/>
          </p:nvPr>
        </p:nvSpPr>
        <p:spPr>
          <a:xfrm>
            <a:off x="257175" y="3575449"/>
            <a:ext cx="12003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144" name="Google Shape;144;p35"/>
          <p:cNvSpPr txBox="1">
            <a:spLocks noGrp="1"/>
          </p:cNvSpPr>
          <p:nvPr>
            <p:ph type="ftr" idx="11"/>
          </p:nvPr>
        </p:nvSpPr>
        <p:spPr>
          <a:xfrm>
            <a:off x="1757364" y="3575449"/>
            <a:ext cx="16287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145" name="Google Shape;145;p35"/>
          <p:cNvSpPr txBox="1">
            <a:spLocks noGrp="1"/>
          </p:cNvSpPr>
          <p:nvPr>
            <p:ph type="sldNum" idx="12"/>
          </p:nvPr>
        </p:nvSpPr>
        <p:spPr>
          <a:xfrm>
            <a:off x="3686175" y="3575449"/>
            <a:ext cx="12003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 Light"/>
              <a:buNone/>
              <a:defRPr sz="33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D8D8D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D8D8D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D8D8D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D8D8D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D8D8D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D8D8D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D8D8D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D8D8D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D8D8D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jpg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3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2" name="Google Shape;152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2" cy="5077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5"/>
          <p:cNvSpPr>
            <a:spLocks noGrp="1"/>
          </p:cNvSpPr>
          <p:nvPr>
            <p:ph type="pic" idx="2"/>
          </p:nvPr>
        </p:nvSpPr>
        <p:spPr>
          <a:xfrm>
            <a:off x="6794500" y="0"/>
            <a:ext cx="2349600" cy="5143500"/>
          </a:xfrm>
          <a:prstGeom prst="rect">
            <a:avLst/>
          </a:prstGeom>
        </p:spPr>
      </p:sp>
      <p:sp>
        <p:nvSpPr>
          <p:cNvPr id="232" name="Google Shape;232;p45"/>
          <p:cNvSpPr txBox="1">
            <a:spLocks noGrp="1"/>
          </p:cNvSpPr>
          <p:nvPr>
            <p:ph type="title"/>
          </p:nvPr>
        </p:nvSpPr>
        <p:spPr>
          <a:xfrm>
            <a:off x="460272" y="616490"/>
            <a:ext cx="5658000" cy="503100"/>
          </a:xfrm>
          <a:prstGeom prst="rect">
            <a:avLst/>
          </a:prstGeom>
        </p:spPr>
        <p:txBody>
          <a:bodyPr spcFirstLastPara="1" wrap="square" lIns="45725" tIns="22850" rIns="45725" bIns="228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3" name="Google Shape;233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7347"/>
            <a:ext cx="9144002" cy="5103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5425"/>
            <a:ext cx="2353136" cy="5125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10018" y="0"/>
            <a:ext cx="2428919" cy="512031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0" name="Google Shape;240;p46"/>
          <p:cNvGraphicFramePr/>
          <p:nvPr>
            <p:extLst>
              <p:ext uri="{D42A27DB-BD31-4B8C-83A1-F6EECF244321}">
                <p14:modId xmlns:p14="http://schemas.microsoft.com/office/powerpoint/2010/main" val="3116311992"/>
              </p:ext>
            </p:extLst>
          </p:nvPr>
        </p:nvGraphicFramePr>
        <p:xfrm>
          <a:off x="2428876" y="85725"/>
          <a:ext cx="4231250" cy="3333240"/>
        </p:xfrm>
        <a:graphic>
          <a:graphicData uri="http://schemas.openxmlformats.org/drawingml/2006/table">
            <a:tbl>
              <a:tblPr>
                <a:noFill/>
                <a:tableStyleId>{E3043C48-2DA5-4894-8B57-A7BCE713ECB5}</a:tableStyleId>
              </a:tblPr>
              <a:tblGrid>
                <a:gridCol w="614770"/>
                <a:gridCol w="1493455"/>
                <a:gridCol w="591375"/>
                <a:gridCol w="1531650"/>
              </a:tblGrid>
              <a:tr h="363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Ano</a:t>
                      </a:r>
                      <a:endParaRPr sz="1100" dirty="0">
                        <a:latin typeface="+mj-lt"/>
                      </a:endParaRPr>
                    </a:p>
                  </a:txBody>
                  <a:tcPr marL="29550" marR="29550" marT="14775" marB="14775">
                    <a:lnL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N Participantes</a:t>
                      </a:r>
                      <a:endParaRPr sz="1100" dirty="0">
                        <a:latin typeface="+mj-lt"/>
                      </a:endParaRPr>
                    </a:p>
                  </a:txBody>
                  <a:tcPr marL="29550" marR="29550" marT="14775" marB="14775">
                    <a:lnL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 i="0" u="none" strike="noStrike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Grupos</a:t>
                      </a:r>
                      <a:endParaRPr sz="1100">
                        <a:latin typeface="+mj-lt"/>
                      </a:endParaRPr>
                    </a:p>
                  </a:txBody>
                  <a:tcPr marL="29550" marR="29550" marT="14775" marB="14775">
                    <a:lnL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 i="0" u="none" strike="noStrike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N Criatórios/Estados</a:t>
                      </a:r>
                      <a:endParaRPr sz="1100">
                        <a:latin typeface="+mj-lt"/>
                      </a:endParaRPr>
                    </a:p>
                  </a:txBody>
                  <a:tcPr marL="29550" marR="29550" marT="14775" marB="14775">
                    <a:lnL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6923C"/>
                    </a:solidFill>
                  </a:tcPr>
                </a:tc>
              </a:tr>
              <a:tr h="363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 i="0" u="none" strike="noStrike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2020</a:t>
                      </a:r>
                      <a:endParaRPr sz="1100">
                        <a:latin typeface="+mj-lt"/>
                      </a:endParaRPr>
                    </a:p>
                  </a:txBody>
                  <a:tcPr marL="29550" marR="29550" marT="14775" marB="14775">
                    <a:lnL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54</a:t>
                      </a:r>
                      <a:endParaRPr sz="1100" dirty="0">
                        <a:latin typeface="+mj-lt"/>
                      </a:endParaRPr>
                    </a:p>
                  </a:txBody>
                  <a:tcPr marL="29550" marR="29550" marT="14775" marB="14775">
                    <a:lnL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2</a:t>
                      </a:r>
                      <a:endParaRPr sz="1100" dirty="0">
                        <a:latin typeface="+mj-lt"/>
                      </a:endParaRPr>
                    </a:p>
                  </a:txBody>
                  <a:tcPr marL="29550" marR="29550" marT="14775" marB="14775">
                    <a:lnL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11</a:t>
                      </a:r>
                      <a:r>
                        <a:rPr lang="pt-BR" sz="1100" b="0" i="0" u="none" strike="noStrike" dirty="0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 / SP MG PR GO MT</a:t>
                      </a:r>
                      <a:endParaRPr sz="1100" dirty="0">
                        <a:latin typeface="+mj-lt"/>
                      </a:endParaRPr>
                    </a:p>
                  </a:txBody>
                  <a:tcPr marL="29550" marR="29550" marT="14775" marB="14775">
                    <a:lnL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363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 i="0" u="none" strike="noStrike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2021</a:t>
                      </a:r>
                      <a:endParaRPr sz="1100">
                        <a:latin typeface="+mj-lt"/>
                      </a:endParaRPr>
                    </a:p>
                  </a:txBody>
                  <a:tcPr marL="29550" marR="29550" marT="14775" marB="14775">
                    <a:lnL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73</a:t>
                      </a:r>
                      <a:endParaRPr sz="1100" dirty="0">
                        <a:latin typeface="+mj-lt"/>
                      </a:endParaRPr>
                    </a:p>
                  </a:txBody>
                  <a:tcPr marL="29550" marR="29550" marT="14775" marB="14775">
                    <a:lnL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0" i="0" u="none" strike="noStrike" dirty="0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2</a:t>
                      </a:r>
                      <a:endParaRPr sz="1100" dirty="0">
                        <a:latin typeface="+mj-lt"/>
                      </a:endParaRPr>
                    </a:p>
                  </a:txBody>
                  <a:tcPr marL="29550" marR="29550" marT="14775" marB="14775">
                    <a:lnL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12</a:t>
                      </a:r>
                      <a:r>
                        <a:rPr lang="pt-BR" sz="1100" b="0" i="0" u="none" strike="noStrike" dirty="0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 / SP MG PR GO</a:t>
                      </a:r>
                      <a:endParaRPr sz="1100" dirty="0">
                        <a:latin typeface="+mj-lt"/>
                      </a:endParaRPr>
                    </a:p>
                  </a:txBody>
                  <a:tcPr marL="29550" marR="29550" marT="14775" marB="14775">
                    <a:lnL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363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 i="0" u="none" strike="noStrike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2022</a:t>
                      </a:r>
                      <a:endParaRPr sz="1100">
                        <a:latin typeface="+mj-lt"/>
                      </a:endParaRPr>
                    </a:p>
                  </a:txBody>
                  <a:tcPr marL="29550" marR="29550" marT="14775" marB="14775">
                    <a:lnL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0" i="0" u="none" strike="noStrike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68</a:t>
                      </a:r>
                      <a:endParaRPr sz="1100">
                        <a:latin typeface="+mj-lt"/>
                      </a:endParaRPr>
                    </a:p>
                  </a:txBody>
                  <a:tcPr marL="29550" marR="29550" marT="14775" marB="14775">
                    <a:lnL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0" i="0" u="none" strike="noStrike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2</a:t>
                      </a:r>
                      <a:endParaRPr sz="1100">
                        <a:latin typeface="+mj-lt"/>
                      </a:endParaRPr>
                    </a:p>
                  </a:txBody>
                  <a:tcPr marL="29550" marR="29550" marT="14775" marB="14775">
                    <a:lnL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10</a:t>
                      </a:r>
                      <a:r>
                        <a:rPr lang="pt-BR" sz="1100" b="0" i="0" u="none" strike="noStrike" dirty="0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 / SP MG PR GO</a:t>
                      </a:r>
                      <a:endParaRPr sz="1100" dirty="0">
                        <a:latin typeface="+mj-l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dirty="0">
                          <a:latin typeface="+mj-lt"/>
                        </a:rPr>
                        <a:t/>
                      </a:r>
                      <a:br>
                        <a:rPr lang="pt-BR" sz="1100" dirty="0">
                          <a:latin typeface="+mj-lt"/>
                        </a:rPr>
                      </a:br>
                      <a:endParaRPr sz="1100" dirty="0">
                        <a:latin typeface="+mj-lt"/>
                      </a:endParaRPr>
                    </a:p>
                  </a:txBody>
                  <a:tcPr marL="29550" marR="29550" marT="14775" marB="14775">
                    <a:lnL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363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 i="0" u="none" strike="noStrike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2023</a:t>
                      </a:r>
                      <a:endParaRPr sz="1100">
                        <a:latin typeface="+mj-lt"/>
                      </a:endParaRPr>
                    </a:p>
                  </a:txBody>
                  <a:tcPr marL="29550" marR="29550" marT="14775" marB="14775">
                    <a:lnL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0" i="0" u="none" strike="noStrike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46</a:t>
                      </a:r>
                      <a:endParaRPr sz="1100">
                        <a:latin typeface="+mj-lt"/>
                      </a:endParaRPr>
                    </a:p>
                  </a:txBody>
                  <a:tcPr marL="29550" marR="29550" marT="14775" marB="14775">
                    <a:lnL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0" i="0" u="none" strike="noStrike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2</a:t>
                      </a:r>
                      <a:endParaRPr sz="1100">
                        <a:latin typeface="+mj-lt"/>
                      </a:endParaRPr>
                    </a:p>
                  </a:txBody>
                  <a:tcPr marL="29550" marR="29550" marT="14775" marB="14775">
                    <a:lnL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9</a:t>
                      </a:r>
                      <a:r>
                        <a:rPr lang="pt-BR" sz="1100" b="0" i="0" u="none" strike="noStrike" dirty="0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 / SP MG PR </a:t>
                      </a:r>
                      <a:endParaRPr sz="1100" dirty="0">
                        <a:latin typeface="+mj-lt"/>
                      </a:endParaRPr>
                    </a:p>
                  </a:txBody>
                  <a:tcPr marL="29550" marR="29550" marT="14775" marB="14775">
                    <a:lnL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4067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 i="0" u="none" strike="noStrike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2024</a:t>
                      </a:r>
                      <a:endParaRPr sz="1100">
                        <a:latin typeface="+mj-lt"/>
                      </a:endParaRPr>
                    </a:p>
                  </a:txBody>
                  <a:tcPr marL="29550" marR="29550" marT="14775" marB="14775">
                    <a:lnL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0" i="0" u="none" strike="noStrike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26 M – 18 M (metano)</a:t>
                      </a:r>
                      <a:endParaRPr sz="1100">
                        <a:latin typeface="+mj-l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0" i="0" u="none" strike="noStrike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20 F</a:t>
                      </a:r>
                      <a:endParaRPr sz="1100">
                        <a:latin typeface="+mj-lt"/>
                      </a:endParaRPr>
                    </a:p>
                  </a:txBody>
                  <a:tcPr marL="29550" marR="29550" marT="14775" marB="14775">
                    <a:lnL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0" i="0" u="none" strike="noStrike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1</a:t>
                      </a:r>
                      <a:endParaRPr sz="1100">
                        <a:latin typeface="+mj-l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0" i="0" u="none" strike="noStrike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1</a:t>
                      </a:r>
                      <a:endParaRPr sz="1100">
                        <a:latin typeface="+mj-lt"/>
                      </a:endParaRPr>
                    </a:p>
                  </a:txBody>
                  <a:tcPr marL="29550" marR="29550" marT="14775" marB="14775">
                    <a:lnL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6</a:t>
                      </a:r>
                      <a:r>
                        <a:rPr lang="pt-BR" sz="1100" b="0" i="0" u="none" strike="noStrike" dirty="0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 / SP MG  </a:t>
                      </a:r>
                      <a:r>
                        <a:rPr lang="pt-BR" sz="1100" b="1" i="0" u="none" strike="noStrike" dirty="0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4</a:t>
                      </a:r>
                      <a:r>
                        <a:rPr lang="pt-BR" sz="1100" b="0" i="0" u="none" strike="noStrike" dirty="0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 (metano)</a:t>
                      </a:r>
                      <a:endParaRPr sz="1100" dirty="0">
                        <a:latin typeface="+mj-l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4</a:t>
                      </a:r>
                      <a:r>
                        <a:rPr lang="pt-BR" sz="1100" b="0" i="0" u="none" strike="noStrike" dirty="0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 / SP MG</a:t>
                      </a:r>
                      <a:endParaRPr sz="1100" dirty="0">
                        <a:latin typeface="+mj-lt"/>
                      </a:endParaRPr>
                    </a:p>
                  </a:txBody>
                  <a:tcPr marL="29550" marR="29550" marT="14775" marB="14775">
                    <a:lnL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4067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 i="0" u="none" strike="noStrike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2025</a:t>
                      </a:r>
                      <a:endParaRPr sz="1100">
                        <a:latin typeface="+mj-lt"/>
                      </a:endParaRPr>
                    </a:p>
                  </a:txBody>
                  <a:tcPr marL="29550" marR="29550" marT="14775" marB="14775">
                    <a:lnL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0" i="0" u="none" strike="noStrike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22 M – 22 M (metano)</a:t>
                      </a:r>
                      <a:endParaRPr sz="1100">
                        <a:latin typeface="+mj-l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0" i="0" u="none" strike="noStrike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12 F</a:t>
                      </a:r>
                      <a:endParaRPr sz="1100">
                        <a:latin typeface="+mj-lt"/>
                      </a:endParaRPr>
                    </a:p>
                  </a:txBody>
                  <a:tcPr marL="29550" marR="29550" marT="14775" marB="14775">
                    <a:lnL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0" i="0" u="none" strike="noStrike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1</a:t>
                      </a:r>
                      <a:endParaRPr sz="1100">
                        <a:latin typeface="+mj-l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0" i="0" u="none" strike="noStrike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1</a:t>
                      </a:r>
                      <a:endParaRPr sz="1100">
                        <a:latin typeface="+mj-lt"/>
                      </a:endParaRPr>
                    </a:p>
                  </a:txBody>
                  <a:tcPr marL="29550" marR="29550" marT="14775" marB="14775">
                    <a:lnL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7</a:t>
                      </a:r>
                      <a:r>
                        <a:rPr lang="pt-BR" sz="1100" b="0" i="0" u="none" strike="noStrike" dirty="0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 / SP MG </a:t>
                      </a:r>
                      <a:endParaRPr sz="1100" b="0" i="0" u="none" strike="noStrike" dirty="0">
                        <a:solidFill>
                          <a:srgbClr val="333333"/>
                        </a:solidFill>
                        <a:latin typeface="+mj-lt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 i="0" u="none" strike="noStrike" dirty="0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5</a:t>
                      </a:r>
                      <a:r>
                        <a:rPr lang="pt-BR" sz="1100" b="0" i="0" u="none" strike="noStrike" dirty="0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 / SP MG</a:t>
                      </a:r>
                      <a:endParaRPr sz="1100" dirty="0">
                        <a:latin typeface="+mj-lt"/>
                      </a:endParaRPr>
                    </a:p>
                  </a:txBody>
                  <a:tcPr marL="29550" marR="29550" marT="14775" marB="14775">
                    <a:lnL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406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>
                          <a:latin typeface="+mj-lt"/>
                        </a:rPr>
                        <a:t> </a:t>
                      </a:r>
                      <a:r>
                        <a:rPr lang="pt-BR" sz="1100" b="1" i="0" u="none" strike="noStrike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Total</a:t>
                      </a:r>
                      <a:endParaRPr sz="1100" b="1">
                        <a:latin typeface="+mj-l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+mj-lt"/>
                      </a:endParaRPr>
                    </a:p>
                  </a:txBody>
                  <a:tcPr marL="29550" marR="29550" marT="14775" marB="14775">
                    <a:lnL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 i="0" u="none" strike="noStrike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289</a:t>
                      </a:r>
                      <a:r>
                        <a:rPr lang="pt-BR" sz="1100" b="0" i="0" u="none" strike="noStrike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pt-BR" sz="1100" b="1" i="0" u="none" strike="noStrike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M</a:t>
                      </a:r>
                      <a:r>
                        <a:rPr lang="pt-BR" sz="1100" b="0" i="0" u="none" strike="noStrike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 – 40 M (metano)</a:t>
                      </a:r>
                      <a:endParaRPr sz="1100">
                        <a:latin typeface="+mj-lt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b="1" i="0" u="none" strike="noStrike">
                          <a:solidFill>
                            <a:srgbClr val="333333"/>
                          </a:solidFill>
                          <a:latin typeface="+mj-lt"/>
                          <a:ea typeface="Roboto"/>
                          <a:cs typeface="Roboto"/>
                          <a:sym typeface="Roboto"/>
                        </a:rPr>
                        <a:t>32 F</a:t>
                      </a:r>
                      <a:endParaRPr sz="1100" b="1">
                        <a:latin typeface="+mj-lt"/>
                      </a:endParaRPr>
                    </a:p>
                  </a:txBody>
                  <a:tcPr marL="29550" marR="29550" marT="14775" marB="14775">
                    <a:lnL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latin typeface="+mj-lt"/>
                        </a:rPr>
                        <a:t> </a:t>
                      </a:r>
                      <a:endParaRPr sz="1100">
                        <a:latin typeface="+mj-lt"/>
                      </a:endParaRPr>
                    </a:p>
                  </a:txBody>
                  <a:tcPr marL="29550" marR="29550" marT="14775" marB="14775">
                    <a:lnL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dirty="0">
                          <a:latin typeface="+mj-lt"/>
                        </a:rPr>
                        <a:t> </a:t>
                      </a:r>
                      <a:endParaRPr sz="1100" dirty="0">
                        <a:latin typeface="+mj-lt"/>
                      </a:endParaRPr>
                    </a:p>
                  </a:txBody>
                  <a:tcPr marL="29550" marR="29550" marT="14775" marB="14775">
                    <a:lnL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450" cap="flat" cmpd="sng">
                      <a:solidFill>
                        <a:srgbClr val="33333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41" name="Google Shape;241;p46"/>
          <p:cNvSpPr/>
          <p:nvPr/>
        </p:nvSpPr>
        <p:spPr>
          <a:xfrm>
            <a:off x="456308" y="924139"/>
            <a:ext cx="103800" cy="2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43451" y="3480826"/>
            <a:ext cx="1902914" cy="1548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25170" y="3480826"/>
            <a:ext cx="2099628" cy="1548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1431"/>
            <a:ext cx="9143998" cy="507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1431"/>
            <a:ext cx="9143998" cy="507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9" descr="Aprimore o design deste slid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50" descr="Aprimore o design deste slid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51" descr="Aprimore o design deste slide"/>
          <p:cNvPicPr preferRelativeResize="0"/>
          <p:nvPr/>
        </p:nvPicPr>
        <p:blipFill rotWithShape="1">
          <a:blip r:embed="rId3">
            <a:alphaModFix/>
          </a:blip>
          <a:srcRect t="46340"/>
          <a:stretch/>
        </p:blipFill>
        <p:spPr>
          <a:xfrm>
            <a:off x="0" y="0"/>
            <a:ext cx="9144000" cy="40221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9" name="Google Shape;269;p51"/>
          <p:cNvSpPr txBox="1"/>
          <p:nvPr/>
        </p:nvSpPr>
        <p:spPr>
          <a:xfrm>
            <a:off x="125" y="4022125"/>
            <a:ext cx="9144000" cy="11214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Os cálculos serão apresentados pelo Dr. Rodrigo Giglioti</a:t>
            </a:r>
            <a:endParaRPr sz="22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0" name="Google Shape;270;p51"/>
          <p:cNvSpPr/>
          <p:nvPr/>
        </p:nvSpPr>
        <p:spPr>
          <a:xfrm>
            <a:off x="574125" y="2925650"/>
            <a:ext cx="1549500" cy="5034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D9EA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4773850" y="2917800"/>
            <a:ext cx="1549500" cy="4404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76000">
              <a:srgbClr val="F0EBD5"/>
            </a:gs>
            <a:gs pos="100000">
              <a:srgbClr val="D1C39F"/>
            </a:gs>
          </a:gsLst>
          <a:lin ang="5400012" scaled="0"/>
        </a:gra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52"/>
          <p:cNvPicPr preferRelativeResize="0"/>
          <p:nvPr/>
        </p:nvPicPr>
        <p:blipFill rotWithShape="1">
          <a:blip r:embed="rId3">
            <a:alphaModFix/>
          </a:blip>
          <a:srcRect t="12503" b="12495"/>
          <a:stretch/>
        </p:blipFill>
        <p:spPr>
          <a:xfrm>
            <a:off x="-76200" y="0"/>
            <a:ext cx="92202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52"/>
          <p:cNvSpPr txBox="1"/>
          <p:nvPr/>
        </p:nvSpPr>
        <p:spPr>
          <a:xfrm>
            <a:off x="304800" y="285745"/>
            <a:ext cx="79530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Bem-vindos e obrigada!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Benvenidos y muchas gracias</a:t>
            </a:r>
            <a:endParaRPr sz="42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52"/>
          <p:cNvSpPr txBox="1"/>
          <p:nvPr/>
        </p:nvSpPr>
        <p:spPr>
          <a:xfrm>
            <a:off x="5418083" y="4492783"/>
            <a:ext cx="3328800" cy="2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500" tIns="46500" rIns="46500" bIns="46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cintia.marcondes@embrapa.br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2500" b="1250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7"/>
          <p:cNvSpPr txBox="1">
            <a:spLocks noGrp="1"/>
          </p:cNvSpPr>
          <p:nvPr>
            <p:ph type="sldNum" idx="12"/>
          </p:nvPr>
        </p:nvSpPr>
        <p:spPr>
          <a:xfrm>
            <a:off x="19718" y="4751221"/>
            <a:ext cx="4882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  <p:sp>
        <p:nvSpPr>
          <p:cNvPr id="159" name="Google Shape;159;p37"/>
          <p:cNvSpPr/>
          <p:nvPr/>
        </p:nvSpPr>
        <p:spPr>
          <a:xfrm>
            <a:off x="5143501" y="0"/>
            <a:ext cx="3048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endParaRPr sz="56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" name="Google Shape;160;p37"/>
          <p:cNvSpPr/>
          <p:nvPr/>
        </p:nvSpPr>
        <p:spPr>
          <a:xfrm>
            <a:off x="5352530" y="2364008"/>
            <a:ext cx="2584970" cy="938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pt-BR" sz="33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Breve histórico</a:t>
            </a:r>
            <a:endParaRPr sz="3300" b="1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Google Shape;161;p37"/>
          <p:cNvSpPr/>
          <p:nvPr/>
        </p:nvSpPr>
        <p:spPr>
          <a:xfrm>
            <a:off x="5379388" y="3387777"/>
            <a:ext cx="2558112" cy="238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22850" rIns="17150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Passado, presente e futuro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8"/>
          <p:cNvPicPr preferRelativeResize="0"/>
          <p:nvPr/>
        </p:nvPicPr>
        <p:blipFill rotWithShape="1">
          <a:blip r:embed="rId3">
            <a:alphaModFix/>
          </a:blip>
          <a:srcRect l="30" r="20"/>
          <a:stretch/>
        </p:blipFill>
        <p:spPr>
          <a:xfrm>
            <a:off x="-35700" y="0"/>
            <a:ext cx="9210675" cy="5147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9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</p:sp>
      <p:pic>
        <p:nvPicPr>
          <p:cNvPr id="172" name="Google Shape;172;p39"/>
          <p:cNvPicPr preferRelativeResize="0"/>
          <p:nvPr/>
        </p:nvPicPr>
        <p:blipFill rotWithShape="1">
          <a:blip r:embed="rId3">
            <a:alphaModFix/>
          </a:blip>
          <a:srcRect l="1807"/>
          <a:stretch/>
        </p:blipFill>
        <p:spPr>
          <a:xfrm>
            <a:off x="0" y="8600"/>
            <a:ext cx="9144000" cy="522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</p:sp>
      <p:pic>
        <p:nvPicPr>
          <p:cNvPr id="178" name="Google Shape;17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" y="0"/>
            <a:ext cx="914307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40"/>
          <p:cNvSpPr/>
          <p:nvPr/>
        </p:nvSpPr>
        <p:spPr>
          <a:xfrm>
            <a:off x="124525" y="4788225"/>
            <a:ext cx="282000" cy="241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1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</p:sp>
      <p:pic>
        <p:nvPicPr>
          <p:cNvPr id="185" name="Google Shape;185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575" y="0"/>
            <a:ext cx="9144002" cy="5077653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41"/>
          <p:cNvSpPr/>
          <p:nvPr/>
        </p:nvSpPr>
        <p:spPr>
          <a:xfrm>
            <a:off x="2626800" y="4144675"/>
            <a:ext cx="715800" cy="173100"/>
          </a:xfrm>
          <a:prstGeom prst="rect">
            <a:avLst/>
          </a:prstGeom>
          <a:solidFill>
            <a:srgbClr val="FFEFD1"/>
          </a:solidFill>
          <a:ln w="9525" cap="flat" cmpd="sng">
            <a:solidFill>
              <a:srgbClr val="FFEF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37" y="1"/>
            <a:ext cx="4808737" cy="3285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29006" y="3386137"/>
            <a:ext cx="5200707" cy="175736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3" name="Google Shape;193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2160" y="9224"/>
            <a:ext cx="1861840" cy="162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57763" y="1"/>
            <a:ext cx="2834156" cy="1886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42"/>
          <p:cNvPicPr preferRelativeResize="0"/>
          <p:nvPr/>
        </p:nvPicPr>
        <p:blipFill rotWithShape="1">
          <a:blip r:embed="rId7">
            <a:alphaModFix/>
          </a:blip>
          <a:srcRect l="7650" r="19628" b="19407"/>
          <a:stretch/>
        </p:blipFill>
        <p:spPr>
          <a:xfrm>
            <a:off x="7356206" y="1414464"/>
            <a:ext cx="1787794" cy="132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15345" y="1656299"/>
            <a:ext cx="1861840" cy="1723663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42"/>
          <p:cNvSpPr/>
          <p:nvPr/>
        </p:nvSpPr>
        <p:spPr>
          <a:xfrm>
            <a:off x="4914900" y="2185989"/>
            <a:ext cx="471600" cy="12858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76923C"/>
          </a:solidFill>
          <a:ln w="12925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3"/>
          <p:cNvSpPr txBox="1">
            <a:spLocks noGrp="1"/>
          </p:cNvSpPr>
          <p:nvPr>
            <p:ph type="sldNum" idx="12"/>
          </p:nvPr>
        </p:nvSpPr>
        <p:spPr>
          <a:xfrm>
            <a:off x="19718" y="4751221"/>
            <a:ext cx="48828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  <p:sp>
        <p:nvSpPr>
          <p:cNvPr id="203" name="Google Shape;203;p43"/>
          <p:cNvSpPr/>
          <p:nvPr/>
        </p:nvSpPr>
        <p:spPr>
          <a:xfrm>
            <a:off x="6540500" y="0"/>
            <a:ext cx="25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4" name="Google Shape;204;p4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8186" r="18186"/>
          <a:stretch/>
        </p:blipFill>
        <p:spPr>
          <a:xfrm>
            <a:off x="6794500" y="0"/>
            <a:ext cx="2349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1314" y="1541217"/>
            <a:ext cx="1909186" cy="1276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43" descr="https://encrypted-tbn0.gstatic.com/images?q=tbn:ANd9GcSLILIcr4b7bf31YjPldg-KNLWF3OSVHjD26chbE3W3j0jKu_kcmFbOK9Loq8_e_08HhtU&amp;usqp=CAU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21076" y="1441416"/>
            <a:ext cx="1741969" cy="1159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43"/>
          <p:cNvPicPr preferRelativeResize="0"/>
          <p:nvPr/>
        </p:nvPicPr>
        <p:blipFill rotWithShape="1">
          <a:blip r:embed="rId6">
            <a:alphaModFix/>
          </a:blip>
          <a:srcRect t="27954"/>
          <a:stretch/>
        </p:blipFill>
        <p:spPr>
          <a:xfrm>
            <a:off x="4631314" y="3596305"/>
            <a:ext cx="2036186" cy="146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43"/>
          <p:cNvPicPr preferRelativeResize="0"/>
          <p:nvPr/>
        </p:nvPicPr>
        <p:blipFill rotWithShape="1">
          <a:blip r:embed="rId7">
            <a:alphaModFix/>
          </a:blip>
          <a:srcRect l="6518" t="7493" r="23083"/>
          <a:stretch/>
        </p:blipFill>
        <p:spPr>
          <a:xfrm>
            <a:off x="2563274" y="3596305"/>
            <a:ext cx="1589156" cy="1392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21076" y="160339"/>
            <a:ext cx="1531354" cy="114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4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0567" y="1886578"/>
            <a:ext cx="1620508" cy="155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43"/>
          <p:cNvPicPr preferRelativeResize="0"/>
          <p:nvPr/>
        </p:nvPicPr>
        <p:blipFill rotWithShape="1">
          <a:blip r:embed="rId10">
            <a:alphaModFix/>
          </a:blip>
          <a:srcRect l="7648" r="19632" b="16222"/>
          <a:stretch/>
        </p:blipFill>
        <p:spPr>
          <a:xfrm>
            <a:off x="339359" y="3520827"/>
            <a:ext cx="1910584" cy="1468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43"/>
          <p:cNvPicPr preferRelativeResize="0"/>
          <p:nvPr/>
        </p:nvPicPr>
        <p:blipFill rotWithShape="1">
          <a:blip r:embed="rId11">
            <a:alphaModFix/>
          </a:blip>
          <a:srcRect l="53847" t="7510" r="6706"/>
          <a:stretch/>
        </p:blipFill>
        <p:spPr>
          <a:xfrm>
            <a:off x="144843" y="718531"/>
            <a:ext cx="923365" cy="1443318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43"/>
          <p:cNvSpPr txBox="1">
            <a:spLocks noGrp="1"/>
          </p:cNvSpPr>
          <p:nvPr>
            <p:ph type="title"/>
          </p:nvPr>
        </p:nvSpPr>
        <p:spPr>
          <a:xfrm>
            <a:off x="168192" y="284794"/>
            <a:ext cx="7738602" cy="537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Roboto Light"/>
              <a:buNone/>
            </a:pPr>
            <a:r>
              <a:rPr lang="pt-BR" sz="1800">
                <a:latin typeface="Roboto Medium"/>
                <a:ea typeface="Roboto Medium"/>
                <a:cs typeface="Roboto Medium"/>
                <a:sym typeface="Roboto Medium"/>
              </a:rPr>
              <a:t>O Canchim “moderno”</a:t>
            </a:r>
            <a:endParaRPr sz="18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214" name="Google Shape;214;p4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271655" y="242842"/>
            <a:ext cx="1983745" cy="1119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4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294651" y="650023"/>
            <a:ext cx="1174891" cy="117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4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470113" y="2480337"/>
            <a:ext cx="1654725" cy="1101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037"/>
            <a:ext cx="9143998" cy="516418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44"/>
          <p:cNvSpPr/>
          <p:nvPr/>
        </p:nvSpPr>
        <p:spPr>
          <a:xfrm>
            <a:off x="4252521" y="2357167"/>
            <a:ext cx="128700" cy="128700"/>
          </a:xfrm>
          <a:prstGeom prst="ellipse">
            <a:avLst/>
          </a:prstGeom>
          <a:solidFill>
            <a:srgbClr val="92D050"/>
          </a:solidFill>
          <a:ln w="1292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44"/>
          <p:cNvSpPr/>
          <p:nvPr/>
        </p:nvSpPr>
        <p:spPr>
          <a:xfrm>
            <a:off x="2728912" y="4371975"/>
            <a:ext cx="128700" cy="128700"/>
          </a:xfrm>
          <a:prstGeom prst="ellipse">
            <a:avLst/>
          </a:prstGeom>
          <a:solidFill>
            <a:schemeClr val="lt1"/>
          </a:solidFill>
          <a:ln w="1292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44"/>
          <p:cNvSpPr/>
          <p:nvPr/>
        </p:nvSpPr>
        <p:spPr>
          <a:xfrm>
            <a:off x="3657871" y="2296400"/>
            <a:ext cx="128700" cy="128700"/>
          </a:xfrm>
          <a:prstGeom prst="ellipse">
            <a:avLst/>
          </a:prstGeom>
          <a:solidFill>
            <a:srgbClr val="92D050"/>
          </a:solidFill>
          <a:ln w="1292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44"/>
          <p:cNvSpPr txBox="1"/>
          <p:nvPr/>
        </p:nvSpPr>
        <p:spPr>
          <a:xfrm>
            <a:off x="5789022" y="1504950"/>
            <a:ext cx="840300" cy="24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44"/>
          <p:cNvSpPr/>
          <p:nvPr/>
        </p:nvSpPr>
        <p:spPr>
          <a:xfrm>
            <a:off x="2049105" y="3821548"/>
            <a:ext cx="187200" cy="249600"/>
          </a:xfrm>
          <a:prstGeom prst="ellipse">
            <a:avLst/>
          </a:prstGeom>
          <a:solidFill>
            <a:schemeClr val="lt1"/>
          </a:solidFill>
          <a:ln w="485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6500" tIns="46500" rIns="46500" bIns="465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ark Background">
  <a:themeElements>
    <a:clrScheme name="Embrapa 2.0 Paleta">
      <a:dk1>
        <a:srgbClr val="333333"/>
      </a:dk1>
      <a:lt1>
        <a:srgbClr val="FFFFFF"/>
      </a:lt1>
      <a:dk2>
        <a:srgbClr val="666666"/>
      </a:dk2>
      <a:lt2>
        <a:srgbClr val="ECECEC"/>
      </a:lt2>
      <a:accent1>
        <a:srgbClr val="1D4D7E"/>
      </a:accent1>
      <a:accent2>
        <a:srgbClr val="3A74B0"/>
      </a:accent2>
      <a:accent3>
        <a:srgbClr val="B4D0E7"/>
      </a:accent3>
      <a:accent4>
        <a:srgbClr val="000000"/>
      </a:accent4>
      <a:accent5>
        <a:srgbClr val="FFFFFF"/>
      </a:accent5>
      <a:accent6>
        <a:srgbClr val="FFFFFF"/>
      </a:accent6>
      <a:hlink>
        <a:srgbClr val="3A74B0"/>
      </a:hlink>
      <a:folHlink>
        <a:srgbClr val="3A74B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118</Words>
  <Application>Microsoft Office PowerPoint</Application>
  <PresentationFormat>Apresentação na tela (16:9)</PresentationFormat>
  <Paragraphs>50</Paragraphs>
  <Slides>17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17</vt:i4>
      </vt:variant>
    </vt:vector>
  </HeadingPairs>
  <TitlesOfParts>
    <vt:vector size="24" baseType="lpstr">
      <vt:lpstr>Arial</vt:lpstr>
      <vt:lpstr>Calibri</vt:lpstr>
      <vt:lpstr>Roboto</vt:lpstr>
      <vt:lpstr>Roboto Light</vt:lpstr>
      <vt:lpstr>Roboto Medium</vt:lpstr>
      <vt:lpstr>Simple Light</vt:lpstr>
      <vt:lpstr>Dark Background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Canchim “moderno”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xxx</cp:lastModifiedBy>
  <cp:revision>1</cp:revision>
  <dcterms:modified xsi:type="dcterms:W3CDTF">2026-05-04T13:12:47Z</dcterms:modified>
</cp:coreProperties>
</file>